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62" r:id="rId5"/>
    <p:sldId id="291" r:id="rId6"/>
    <p:sldId id="292" r:id="rId7"/>
    <p:sldId id="278" r:id="rId8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0"/>
      <p:bold r:id="rId11"/>
      <p:italic r:id="rId12"/>
      <p:boldItalic r:id="rId13"/>
    </p:embeddedFont>
    <p:embeddedFont>
      <p:font typeface="Fira Sans SemiBold" panose="020B06030500000200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6"/>
    <p:restoredTop sz="86447"/>
  </p:normalViewPr>
  <p:slideViewPr>
    <p:cSldViewPr snapToGrid="0">
      <p:cViewPr varScale="1">
        <p:scale>
          <a:sx n="133" d="100"/>
          <a:sy n="133" d="100"/>
        </p:scale>
        <p:origin x="19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50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Introduction to Ansible facts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Idempotence 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/>
              <a:t>Ansible Facts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Facts are basically used to get the complete information about your remote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These can be used to implement conditional execution of tasks but also just to get ad-hoc information about your system. You can see all facts via below command.</a:t>
            </a:r>
          </a:p>
          <a:p>
            <a:pPr marL="8890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  ansible all -m setup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  Using Grep 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  </a:t>
            </a:r>
            <a:r>
              <a:rPr lang="en-IN" sz="1600" dirty="0">
                <a:solidFill>
                  <a:srgbClr val="FFFF00"/>
                </a:solidFill>
              </a:rPr>
              <a:t>ansible all -m setup | grep </a:t>
            </a:r>
            <a:r>
              <a:rPr lang="en-IN" sz="1600" dirty="0" err="1">
                <a:solidFill>
                  <a:srgbClr val="FFFF00"/>
                </a:solidFill>
              </a:rPr>
              <a:t>ansible_os_family</a:t>
            </a:r>
            <a:endParaRPr lang="en-US" sz="1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  </a:t>
            </a:r>
            <a:r>
              <a:rPr lang="en-IN" sz="1600" dirty="0">
                <a:solidFill>
                  <a:srgbClr val="FFFF00"/>
                </a:solidFill>
              </a:rPr>
              <a:t>ansible all -m setup | grep </a:t>
            </a:r>
            <a:r>
              <a:rPr lang="en-IN" sz="1600" dirty="0" err="1">
                <a:solidFill>
                  <a:srgbClr val="FFFF00"/>
                </a:solidFill>
              </a:rPr>
              <a:t>ansible_architecture</a:t>
            </a:r>
            <a:endParaRPr lang="en-IN" sz="1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FFFF00"/>
                </a:solidFill>
              </a:rPr>
              <a:t>         ansible all -m setup | grep </a:t>
            </a:r>
            <a:r>
              <a:rPr lang="en-IN" sz="1600" dirty="0" err="1">
                <a:solidFill>
                  <a:srgbClr val="FFFF00"/>
                </a:solidFill>
              </a:rPr>
              <a:t>fstype</a:t>
            </a:r>
            <a:endParaRPr lang="en-IN" sz="16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shall discuss more about Facts in the playbooks section.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Idempotence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Before </a:t>
            </a:r>
            <a:r>
              <a:rPr lang="en-US" sz="1600" dirty="0"/>
              <a:t>moving further you should know what is idempotence and how ansible use idempotence.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Idempotence is the concept which is borrowed from Mathematics.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Ansible uses this concept very much.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 idempotence refers one operation can be applied multiple times without changing the result beyond the initial apply.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Hence all modules of Ansible are idempotent.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4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187</Words>
  <Application>Microsoft Macintosh PowerPoint</Application>
  <PresentationFormat>On-screen Show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Ansible Facts</vt:lpstr>
      <vt:lpstr>Idempotence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69</cp:revision>
  <dcterms:modified xsi:type="dcterms:W3CDTF">2020-09-16T11:36:02Z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