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291" r:id="rId6"/>
    <p:sldId id="292" r:id="rId7"/>
    <p:sldId id="293" r:id="rId8"/>
    <p:sldId id="294" r:id="rId9"/>
    <p:sldId id="278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69"/>
    <p:restoredTop sz="86447"/>
  </p:normalViewPr>
  <p:slideViewPr>
    <p:cSldViewPr snapToGrid="0">
      <p:cViewPr varScale="1">
        <p:scale>
          <a:sx n="133" d="100"/>
          <a:sy n="133" d="100"/>
        </p:scale>
        <p:origin x="208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04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615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207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What is Adhoc commands and how to use it Ansible.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Exercise 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Additional Notes</a:t>
            </a: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What is Adhoc commands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 ad-hoc command is something that you might type in to do something really quick but don’t want to save for later.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Through this session you can understand the basics of what Ansible can do prior to learning the playbook.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Ad-hoc commands can also be used to do quick things that you might not necessarily want to write a full playbook.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Generally speaking – The true power of Ansible lies in playbook rite? Then why you would need Ad-hoc tasks?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Let's assume – You want to power off all your instance for some maintenance purpose and it is once in blue moon activity rite ? In this kind of scenarios you could execute a quick one-liner in Ansible without writing a playbook.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Exercise 1.0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400" dirty="0"/>
          </a:p>
          <a:p>
            <a:pPr marL="88900" indent="0">
              <a:buNone/>
            </a:pPr>
            <a:r>
              <a:rPr lang="en-US" sz="1400" dirty="0"/>
              <a:t>Creating Directory using [</a:t>
            </a:r>
            <a:r>
              <a:rPr lang="en-US" sz="1400" dirty="0" err="1"/>
              <a:t>mkdir</a:t>
            </a:r>
            <a:r>
              <a:rPr lang="en-US" sz="1400" dirty="0"/>
              <a:t>] module: 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ansible web -a "</a:t>
            </a:r>
            <a:r>
              <a:rPr lang="en-US" sz="1400" dirty="0" err="1">
                <a:solidFill>
                  <a:srgbClr val="FFFF00"/>
                </a:solidFill>
              </a:rPr>
              <a:t>mkdir</a:t>
            </a:r>
            <a:r>
              <a:rPr lang="en-US" sz="1400" dirty="0">
                <a:solidFill>
                  <a:srgbClr val="FFFF00"/>
                </a:solidFill>
              </a:rPr>
              <a:t> directory-name” --ask-pass (-k)</a:t>
            </a:r>
          </a:p>
          <a:p>
            <a:pPr marL="88900" indent="0">
              <a:buNone/>
            </a:pPr>
            <a:r>
              <a:rPr lang="en-US" sz="1400" dirty="0"/>
              <a:t>Directly running shell commands using [shell] module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ansible web -m shell -a “</a:t>
            </a:r>
            <a:r>
              <a:rPr lang="en-US" sz="1400" dirty="0" err="1">
                <a:solidFill>
                  <a:srgbClr val="FFFF00"/>
                </a:solidFill>
              </a:rPr>
              <a:t>usermod</a:t>
            </a:r>
            <a:r>
              <a:rPr lang="en-US" sz="1400" dirty="0">
                <a:solidFill>
                  <a:srgbClr val="FFFF00"/>
                </a:solidFill>
              </a:rPr>
              <a:t> -ag group user“--ask-pass (-k)</a:t>
            </a:r>
          </a:p>
          <a:p>
            <a:pPr marL="88900" indent="0">
              <a:buNone/>
            </a:pPr>
            <a:r>
              <a:rPr lang="en-US" sz="1400" dirty="0"/>
              <a:t>Copying a file to remote machines using [copy] module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ansible web -m copy -a "</a:t>
            </a:r>
            <a:r>
              <a:rPr lang="en-US" sz="1400" dirty="0" err="1">
                <a:solidFill>
                  <a:srgbClr val="FFFF00"/>
                </a:solidFill>
              </a:rPr>
              <a:t>src</a:t>
            </a:r>
            <a:r>
              <a:rPr lang="en-US" sz="1400" dirty="0">
                <a:solidFill>
                  <a:srgbClr val="FFFF00"/>
                </a:solidFill>
              </a:rPr>
              <a:t>=/</a:t>
            </a:r>
            <a:r>
              <a:rPr lang="en-US" sz="1400" dirty="0" err="1">
                <a:solidFill>
                  <a:srgbClr val="FFFF00"/>
                </a:solidFill>
              </a:rPr>
              <a:t>etc</a:t>
            </a:r>
            <a:r>
              <a:rPr lang="en-US" sz="1400" dirty="0">
                <a:solidFill>
                  <a:srgbClr val="FFFF00"/>
                </a:solidFill>
              </a:rPr>
              <a:t>/hosts </a:t>
            </a:r>
            <a:r>
              <a:rPr lang="en-US" sz="1400" dirty="0" err="1">
                <a:solidFill>
                  <a:srgbClr val="FFFF00"/>
                </a:solidFill>
              </a:rPr>
              <a:t>dest</a:t>
            </a:r>
            <a:r>
              <a:rPr lang="en-US" sz="1400" dirty="0">
                <a:solidFill>
                  <a:srgbClr val="FFFF00"/>
                </a:solidFill>
              </a:rPr>
              <a:t>=/hosts“--ask-pass (-k)</a:t>
            </a:r>
          </a:p>
          <a:p>
            <a:pPr marL="88900" indent="0">
              <a:buNone/>
            </a:pPr>
            <a:r>
              <a:rPr lang="en-US" sz="1400" dirty="0"/>
              <a:t>Using [file] module you can change ownership and permissions on files.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ansible web -m file -a "</a:t>
            </a:r>
            <a:r>
              <a:rPr lang="en-US" sz="1400" dirty="0" err="1">
                <a:solidFill>
                  <a:srgbClr val="FFFF00"/>
                </a:solidFill>
              </a:rPr>
              <a:t>dest</a:t>
            </a:r>
            <a:r>
              <a:rPr lang="en-US" sz="1400" dirty="0">
                <a:solidFill>
                  <a:srgbClr val="FFFF00"/>
                </a:solidFill>
              </a:rPr>
              <a:t>=filename mode=600 owner=xxx group=xxx“(-k)</a:t>
            </a:r>
          </a:p>
          <a:p>
            <a:pPr marL="88900" indent="0">
              <a:buNone/>
            </a:pPr>
            <a:r>
              <a:rPr lang="en-US" sz="1400" dirty="0"/>
              <a:t>Combining two commands in single ones using shell module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ansible web -m shell -a "</a:t>
            </a:r>
            <a:r>
              <a:rPr lang="en-US" sz="1400" dirty="0" err="1">
                <a:solidFill>
                  <a:srgbClr val="FFFF00"/>
                </a:solidFill>
              </a:rPr>
              <a:t>chmod</a:t>
            </a:r>
            <a:r>
              <a:rPr lang="en-US" sz="1400" dirty="0">
                <a:solidFill>
                  <a:srgbClr val="FFFF00"/>
                </a:solidFill>
              </a:rPr>
              <a:t> 666 filename &amp;&amp; </a:t>
            </a:r>
            <a:r>
              <a:rPr lang="en-US" sz="1400" dirty="0" err="1">
                <a:solidFill>
                  <a:srgbClr val="FFFF00"/>
                </a:solidFill>
              </a:rPr>
              <a:t>chown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err="1">
                <a:solidFill>
                  <a:srgbClr val="FFFF00"/>
                </a:solidFill>
              </a:rPr>
              <a:t>user:group</a:t>
            </a:r>
            <a:r>
              <a:rPr lang="en-US" sz="1400" dirty="0">
                <a:solidFill>
                  <a:srgbClr val="FFFF00"/>
                </a:solidFill>
              </a:rPr>
              <a:t> filename" (–k)</a:t>
            </a:r>
          </a:p>
          <a:p>
            <a:pPr marL="88900" indent="0">
              <a:buNone/>
            </a:pPr>
            <a:r>
              <a:rPr lang="en-US" sz="1400" dirty="0"/>
              <a:t>Reboot servers 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ansible web -a "/</a:t>
            </a:r>
            <a:r>
              <a:rPr lang="en-US" sz="1400" dirty="0" err="1">
                <a:solidFill>
                  <a:srgbClr val="FFFF00"/>
                </a:solidFill>
              </a:rPr>
              <a:t>sbin</a:t>
            </a:r>
            <a:r>
              <a:rPr lang="en-US" sz="1400" dirty="0">
                <a:solidFill>
                  <a:srgbClr val="FFFF00"/>
                </a:solidFill>
              </a:rPr>
              <a:t>/reboot" --ask-pass (-k)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369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Exercise 1.1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400" dirty="0"/>
          </a:p>
          <a:p>
            <a:pPr marL="88900" indent="0">
              <a:buNone/>
            </a:pPr>
            <a:r>
              <a:rPr lang="en-US" sz="1400" dirty="0"/>
              <a:t>Package Install using [YUM, APT] module: 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ansible web -m yum -a "name=</a:t>
            </a:r>
            <a:r>
              <a:rPr lang="en-US" sz="1400" dirty="0" err="1">
                <a:solidFill>
                  <a:srgbClr val="FFFF00"/>
                </a:solidFill>
              </a:rPr>
              <a:t>ntp</a:t>
            </a:r>
            <a:r>
              <a:rPr lang="en-US" sz="1400" dirty="0">
                <a:solidFill>
                  <a:srgbClr val="FFFF00"/>
                </a:solidFill>
              </a:rPr>
              <a:t> state=present“</a:t>
            </a:r>
          </a:p>
          <a:p>
            <a:pPr marL="88900" indent="0">
              <a:buNone/>
            </a:pPr>
            <a:r>
              <a:rPr lang="en-US" sz="1400" dirty="0"/>
              <a:t>Package remove using [YUM, APT] module: 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ansible web -m yum -a "name=</a:t>
            </a:r>
            <a:r>
              <a:rPr lang="en-US" sz="1400" dirty="0" err="1">
                <a:solidFill>
                  <a:srgbClr val="FFFF00"/>
                </a:solidFill>
              </a:rPr>
              <a:t>ntp</a:t>
            </a:r>
            <a:r>
              <a:rPr lang="en-US" sz="1400" dirty="0">
                <a:solidFill>
                  <a:srgbClr val="FFFF00"/>
                </a:solidFill>
              </a:rPr>
              <a:t> state=absent“</a:t>
            </a:r>
          </a:p>
          <a:p>
            <a:pPr marL="88900" indent="0">
              <a:buNone/>
            </a:pPr>
            <a:r>
              <a:rPr lang="en-US" sz="1400" dirty="0"/>
              <a:t>Creating User using [user] module 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ansible web -m user -a "name=foo password=&lt;crypted password here&gt;"</a:t>
            </a:r>
          </a:p>
          <a:p>
            <a:pPr marL="88900" indent="0">
              <a:buNone/>
            </a:pPr>
            <a:r>
              <a:rPr lang="en-US" sz="1400" dirty="0"/>
              <a:t>Removing User using [user] module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ansible web -m user -a "name=foo state=absent“</a:t>
            </a:r>
          </a:p>
          <a:p>
            <a:pPr marL="88900" indent="0">
              <a:buNone/>
            </a:pPr>
            <a:r>
              <a:rPr lang="en-US" sz="1400" dirty="0"/>
              <a:t>Managing service using [service] module</a:t>
            </a:r>
          </a:p>
          <a:p>
            <a:pPr marL="88900" indent="0">
              <a:buNone/>
            </a:pPr>
            <a:r>
              <a:rPr lang="en-US" sz="1400" dirty="0"/>
              <a:t>States available : [started] [restarted] [stopped]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ansible webservers -m service -a "name=httpd state=started“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307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Additional Notes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400" dirty="0"/>
              <a:t>Target multiple groups: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ansible </a:t>
            </a:r>
            <a:r>
              <a:rPr lang="en-US" sz="1400" dirty="0" err="1">
                <a:solidFill>
                  <a:srgbClr val="FFFF00"/>
                </a:solidFill>
              </a:rPr>
              <a:t>prod:staging</a:t>
            </a:r>
            <a:r>
              <a:rPr lang="en-US" sz="1400" dirty="0">
                <a:solidFill>
                  <a:srgbClr val="FFFF00"/>
                </a:solidFill>
              </a:rPr>
              <a:t> -m yum -a "name=</a:t>
            </a:r>
            <a:r>
              <a:rPr lang="en-US" sz="1400" dirty="0" err="1">
                <a:solidFill>
                  <a:srgbClr val="FFFF00"/>
                </a:solidFill>
              </a:rPr>
              <a:t>ntp</a:t>
            </a:r>
            <a:r>
              <a:rPr lang="en-US" sz="1400" dirty="0">
                <a:solidFill>
                  <a:srgbClr val="FFFF00"/>
                </a:solidFill>
              </a:rPr>
              <a:t> state=present“</a:t>
            </a:r>
          </a:p>
          <a:p>
            <a:pPr marL="0" indent="0"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400" dirty="0"/>
              <a:t>List hosts : To see number of hosts in inventory file: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ansible all -m ping --list-hosts</a:t>
            </a:r>
            <a:endParaRPr lang="en-US" sz="14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5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509</Words>
  <Application>Microsoft Macintosh PowerPoint</Application>
  <PresentationFormat>On-screen Show (16:9)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Sans Light</vt:lpstr>
      <vt:lpstr>Fira Sans SemiBold</vt:lpstr>
      <vt:lpstr>Arial</vt:lpstr>
      <vt:lpstr>Wingdings</vt:lpstr>
      <vt:lpstr>Leontes template</vt:lpstr>
      <vt:lpstr>What are we going to see in this session?</vt:lpstr>
      <vt:lpstr>What is Adhoc commands </vt:lpstr>
      <vt:lpstr>Exercise 1.0</vt:lpstr>
      <vt:lpstr>Exercise 1.1</vt:lpstr>
      <vt:lpstr>Additional Notes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74</cp:revision>
  <dcterms:modified xsi:type="dcterms:W3CDTF">2020-09-06T15:40:02Z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