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1" r:id="rId6"/>
    <p:sldId id="295" r:id="rId7"/>
    <p:sldId id="292" r:id="rId8"/>
    <p:sldId id="293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1"/>
    <p:restoredTop sz="86447"/>
  </p:normalViewPr>
  <p:slideViewPr>
    <p:cSldViewPr snapToGrid="0">
      <p:cViewPr varScale="1">
        <p:scale>
          <a:sx n="133" d="100"/>
          <a:sy n="133" d="100"/>
        </p:scale>
        <p:origin x="208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31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4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1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Become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 sample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Exercise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Become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In many cases, we might not have full root access in remote machine, and we are supposed to do the tasks from different user with elevated privilege.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In such cases ansible allows you to ‘become’ another user for executing tasks.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This is done using existing privilege escalation tools, which you probably already using like </a:t>
            </a:r>
            <a:r>
              <a:rPr lang="en-IN" sz="1600" dirty="0" err="1"/>
              <a:t>sudo</a:t>
            </a:r>
            <a:r>
              <a:rPr lang="en-IN" sz="1600" dirty="0"/>
              <a:t>, </a:t>
            </a:r>
            <a:r>
              <a:rPr lang="en-IN" sz="1600" dirty="0" err="1"/>
              <a:t>su</a:t>
            </a:r>
            <a:r>
              <a:rPr lang="en-IN" sz="1600" dirty="0"/>
              <a:t> etc..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Create sample user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Let's create sample user with name [oracle] in target hosts to do further activities</a:t>
            </a:r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FFFF00"/>
                </a:solidFill>
              </a:rPr>
              <a:t>ansible all -m shell -a "</a:t>
            </a:r>
            <a:r>
              <a:rPr lang="en-US" sz="1600" dirty="0" err="1">
                <a:solidFill>
                  <a:srgbClr val="FFFF00"/>
                </a:solidFill>
              </a:rPr>
              <a:t>useradd</a:t>
            </a:r>
            <a:r>
              <a:rPr lang="en-US" sz="1600" dirty="0">
                <a:solidFill>
                  <a:srgbClr val="FFFF00"/>
                </a:solidFill>
              </a:rPr>
              <a:t> oracle“ -k </a:t>
            </a:r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FFFF00"/>
                </a:solidFill>
              </a:rPr>
              <a:t>       ansible web -m shell -a "</a:t>
            </a:r>
            <a:r>
              <a:rPr lang="en-US" sz="1600" dirty="0" err="1">
                <a:solidFill>
                  <a:srgbClr val="FFFF00"/>
                </a:solidFill>
              </a:rPr>
              <a:t>usermod</a:t>
            </a:r>
            <a:r>
              <a:rPr lang="en-US" sz="1600" dirty="0">
                <a:solidFill>
                  <a:srgbClr val="FFFF00"/>
                </a:solidFill>
              </a:rPr>
              <a:t> -</a:t>
            </a:r>
            <a:r>
              <a:rPr lang="en-US" sz="1600" dirty="0" err="1">
                <a:solidFill>
                  <a:srgbClr val="FFFF00"/>
                </a:solidFill>
              </a:rPr>
              <a:t>aG</a:t>
            </a:r>
            <a:r>
              <a:rPr lang="en-US" sz="1600" dirty="0">
                <a:solidFill>
                  <a:srgbClr val="FFFF00"/>
                </a:solidFill>
              </a:rPr>
              <a:t> wheel oracle“  -k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now we will setup the oracle user password manually in target hosts, in later session we will see how to set password for user through ansible in encrypted way.</a:t>
            </a:r>
          </a:p>
          <a:p>
            <a:pPr marL="88900" lvl="1" indent="0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08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Exercise 1.0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IN" sz="1400" dirty="0"/>
              <a:t>Creating Directory using [</a:t>
            </a:r>
            <a:r>
              <a:rPr lang="en-IN" sz="1400" dirty="0" err="1"/>
              <a:t>mkdir</a:t>
            </a:r>
            <a:r>
              <a:rPr lang="en-IN" sz="1400" dirty="0"/>
              <a:t>] module: </a:t>
            </a:r>
            <a:r>
              <a:rPr lang="en-US" sz="1400" dirty="0"/>
              <a:t>	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-a “</a:t>
            </a:r>
            <a:r>
              <a:rPr lang="en-US" sz="1400" dirty="0" err="1">
                <a:solidFill>
                  <a:srgbClr val="FFFF00"/>
                </a:solidFill>
              </a:rPr>
              <a:t>mkdir</a:t>
            </a:r>
            <a:r>
              <a:rPr lang="en-US" sz="1400" dirty="0">
                <a:solidFill>
                  <a:srgbClr val="FFFF00"/>
                </a:solidFill>
              </a:rPr>
              <a:t> directory-name" </a:t>
            </a:r>
            <a:r>
              <a:rPr lang="en-IN" sz="1400" dirty="0">
                <a:solidFill>
                  <a:srgbClr val="FFFF00"/>
                </a:solidFill>
              </a:rPr>
              <a:t>-</a:t>
            </a:r>
            <a:r>
              <a:rPr lang="en-IN" sz="1400" dirty="0" err="1">
                <a:solidFill>
                  <a:srgbClr val="FFFF00"/>
                </a:solidFill>
              </a:rPr>
              <a:t>become_user</a:t>
            </a:r>
            <a:r>
              <a:rPr lang="en-IN" sz="1400" dirty="0">
                <a:solidFill>
                  <a:srgbClr val="FFFF00"/>
                </a:solidFill>
              </a:rPr>
              <a:t>=oracle -become(b) --ask-become-pass(K)</a:t>
            </a:r>
            <a:endParaRPr lang="en-US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400" dirty="0"/>
              <a:t>Directly running shell commands using [shell] module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shell -a "</a:t>
            </a:r>
            <a:r>
              <a:rPr lang="en-US" sz="1400" dirty="0" err="1">
                <a:solidFill>
                  <a:srgbClr val="FFFF00"/>
                </a:solidFill>
              </a:rPr>
              <a:t>usermod</a:t>
            </a:r>
            <a:r>
              <a:rPr lang="en-US" sz="1400" dirty="0">
                <a:solidFill>
                  <a:srgbClr val="FFFF00"/>
                </a:solidFill>
              </a:rPr>
              <a:t> -ag wheel </a:t>
            </a:r>
            <a:r>
              <a:rPr lang="en-US" sz="1400" dirty="0" err="1">
                <a:solidFill>
                  <a:srgbClr val="FFFF00"/>
                </a:solidFill>
              </a:rPr>
              <a:t>sam</a:t>
            </a:r>
            <a:r>
              <a:rPr lang="en-US" sz="1400" dirty="0">
                <a:solidFill>
                  <a:srgbClr val="FFFF00"/>
                </a:solidFill>
              </a:rPr>
              <a:t>“</a:t>
            </a:r>
            <a:r>
              <a:rPr lang="en-IN" sz="1400" dirty="0">
                <a:solidFill>
                  <a:srgbClr val="FFFF00"/>
                </a:solidFill>
              </a:rPr>
              <a:t>-</a:t>
            </a:r>
            <a:r>
              <a:rPr lang="en-IN" sz="1400" dirty="0" err="1">
                <a:solidFill>
                  <a:srgbClr val="FFFF00"/>
                </a:solidFill>
              </a:rPr>
              <a:t>become_user</a:t>
            </a:r>
            <a:r>
              <a:rPr lang="en-IN" sz="1400" dirty="0">
                <a:solidFill>
                  <a:srgbClr val="FFFF00"/>
                </a:solidFill>
              </a:rPr>
              <a:t>=oracle -become(b) --ask-become-pass(K)</a:t>
            </a:r>
            <a:endParaRPr lang="en-US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400" dirty="0"/>
              <a:t>Copying a file to remote machines using [copy] module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copy -a "</a:t>
            </a:r>
            <a:r>
              <a:rPr lang="en-US" sz="1400" dirty="0" err="1">
                <a:solidFill>
                  <a:srgbClr val="FFFF00"/>
                </a:solidFill>
              </a:rPr>
              <a:t>src</a:t>
            </a:r>
            <a:r>
              <a:rPr lang="en-US" sz="1400" dirty="0">
                <a:solidFill>
                  <a:srgbClr val="FFFF00"/>
                </a:solidFill>
              </a:rPr>
              <a:t>=/</a:t>
            </a:r>
            <a:r>
              <a:rPr lang="en-US" sz="1400" dirty="0" err="1">
                <a:solidFill>
                  <a:srgbClr val="FFFF00"/>
                </a:solidFill>
              </a:rPr>
              <a:t>etc</a:t>
            </a:r>
            <a:r>
              <a:rPr lang="en-US" sz="1400" dirty="0">
                <a:solidFill>
                  <a:srgbClr val="FFFF00"/>
                </a:solidFill>
              </a:rPr>
              <a:t>/hosts </a:t>
            </a:r>
            <a:r>
              <a:rPr lang="en-US" sz="1400" dirty="0" err="1">
                <a:solidFill>
                  <a:srgbClr val="FFFF00"/>
                </a:solidFill>
              </a:rPr>
              <a:t>dest</a:t>
            </a:r>
            <a:r>
              <a:rPr lang="en-US" sz="1400" dirty="0">
                <a:solidFill>
                  <a:srgbClr val="FFFF00"/>
                </a:solidFill>
              </a:rPr>
              <a:t>=/</a:t>
            </a:r>
            <a:r>
              <a:rPr lang="en-US" sz="1400" dirty="0" err="1">
                <a:solidFill>
                  <a:srgbClr val="FFFF00"/>
                </a:solidFill>
              </a:rPr>
              <a:t>tmp</a:t>
            </a:r>
            <a:r>
              <a:rPr lang="en-US" sz="1400" dirty="0">
                <a:solidFill>
                  <a:srgbClr val="FFFF00"/>
                </a:solidFill>
              </a:rPr>
              <a:t>/hosts“</a:t>
            </a:r>
            <a:r>
              <a:rPr lang="en-IN" sz="1400" dirty="0">
                <a:solidFill>
                  <a:srgbClr val="FFFF00"/>
                </a:solidFill>
              </a:rPr>
              <a:t>-</a:t>
            </a:r>
            <a:r>
              <a:rPr lang="en-IN" sz="1400" dirty="0" err="1">
                <a:solidFill>
                  <a:srgbClr val="FFFF00"/>
                </a:solidFill>
              </a:rPr>
              <a:t>become_user</a:t>
            </a:r>
            <a:r>
              <a:rPr lang="en-IN" sz="1400" dirty="0">
                <a:solidFill>
                  <a:srgbClr val="FFFF00"/>
                </a:solidFill>
              </a:rPr>
              <a:t>=oracle -become(b) --ask-become-pass(K)</a:t>
            </a:r>
            <a:endParaRPr lang="en-US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400" dirty="0"/>
              <a:t>Using [file] module you can change ownership and permissions on files.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webs -m file -a "</a:t>
            </a:r>
            <a:r>
              <a:rPr lang="en-US" sz="1400" dirty="0" err="1">
                <a:solidFill>
                  <a:srgbClr val="FFFF00"/>
                </a:solidFill>
              </a:rPr>
              <a:t>dest</a:t>
            </a:r>
            <a:r>
              <a:rPr lang="en-US" sz="1400" dirty="0">
                <a:solidFill>
                  <a:srgbClr val="FFFF00"/>
                </a:solidFill>
              </a:rPr>
              <a:t>=/</a:t>
            </a:r>
            <a:r>
              <a:rPr lang="en-US" sz="1400" dirty="0" err="1">
                <a:solidFill>
                  <a:srgbClr val="FFFF00"/>
                </a:solidFill>
              </a:rPr>
              <a:t>srv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err="1">
                <a:solidFill>
                  <a:srgbClr val="FFFF00"/>
                </a:solidFill>
              </a:rPr>
              <a:t>b.txt</a:t>
            </a:r>
            <a:r>
              <a:rPr lang="en-US" sz="1400" dirty="0">
                <a:solidFill>
                  <a:srgbClr val="FFFF00"/>
                </a:solidFill>
              </a:rPr>
              <a:t> mode=600 owner=xxx group=xxx“</a:t>
            </a:r>
            <a:r>
              <a:rPr lang="en-IN" sz="1400" dirty="0">
                <a:solidFill>
                  <a:srgbClr val="FFFF00"/>
                </a:solidFill>
              </a:rPr>
              <a:t>-</a:t>
            </a:r>
            <a:r>
              <a:rPr lang="en-IN" sz="1400" dirty="0" err="1">
                <a:solidFill>
                  <a:srgbClr val="FFFF00"/>
                </a:solidFill>
              </a:rPr>
              <a:t>become_user</a:t>
            </a:r>
            <a:r>
              <a:rPr lang="en-IN" sz="1400" dirty="0">
                <a:solidFill>
                  <a:srgbClr val="FFFF00"/>
                </a:solidFill>
              </a:rPr>
              <a:t>=oracle -become(b) --ask-become-pass(K)</a:t>
            </a:r>
            <a:endParaRPr lang="en-US" sz="14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400" dirty="0"/>
              <a:t>Combining two commands using shell modules</a:t>
            </a:r>
          </a:p>
          <a:p>
            <a:pPr marL="8890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ansible web -m shell -a "</a:t>
            </a:r>
            <a:r>
              <a:rPr lang="en-US" sz="1400" dirty="0" err="1">
                <a:solidFill>
                  <a:srgbClr val="FFFF00"/>
                </a:solidFill>
              </a:rPr>
              <a:t>sudo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chmod</a:t>
            </a:r>
            <a:r>
              <a:rPr lang="en-US" sz="1400" dirty="0">
                <a:solidFill>
                  <a:srgbClr val="FFFF00"/>
                </a:solidFill>
              </a:rPr>
              <a:t> 666 /</a:t>
            </a:r>
            <a:r>
              <a:rPr lang="en-US" sz="1400" dirty="0" err="1">
                <a:solidFill>
                  <a:srgbClr val="FFFF00"/>
                </a:solidFill>
              </a:rPr>
              <a:t>etc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err="1">
                <a:solidFill>
                  <a:srgbClr val="FFFF00"/>
                </a:solidFill>
              </a:rPr>
              <a:t>chennai</a:t>
            </a:r>
            <a:r>
              <a:rPr lang="en-US" sz="1400" dirty="0">
                <a:solidFill>
                  <a:srgbClr val="FFFF00"/>
                </a:solidFill>
              </a:rPr>
              <a:t> &amp;&amp; </a:t>
            </a:r>
            <a:r>
              <a:rPr lang="en-US" sz="1400" dirty="0" err="1">
                <a:solidFill>
                  <a:srgbClr val="FFFF00"/>
                </a:solidFill>
              </a:rPr>
              <a:t>sudo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chown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>
                <a:solidFill>
                  <a:srgbClr val="FFFF00"/>
                </a:solidFill>
              </a:rPr>
              <a:t>bruce:localadmin</a:t>
            </a:r>
            <a:r>
              <a:rPr lang="en-US" sz="1400" dirty="0">
                <a:solidFill>
                  <a:srgbClr val="FFFF00"/>
                </a:solidFill>
              </a:rPr>
              <a:t> /</a:t>
            </a:r>
            <a:r>
              <a:rPr lang="en-US" sz="1400" dirty="0" err="1">
                <a:solidFill>
                  <a:srgbClr val="FFFF00"/>
                </a:solidFill>
              </a:rPr>
              <a:t>etc</a:t>
            </a:r>
            <a:r>
              <a:rPr lang="en-US" sz="1400" dirty="0">
                <a:solidFill>
                  <a:srgbClr val="FFFF00"/>
                </a:solidFill>
              </a:rPr>
              <a:t>/</a:t>
            </a:r>
            <a:r>
              <a:rPr lang="en-US" sz="1400" dirty="0" err="1">
                <a:solidFill>
                  <a:srgbClr val="FFFF00"/>
                </a:solidFill>
              </a:rPr>
              <a:t>chennai</a:t>
            </a:r>
            <a:r>
              <a:rPr lang="en-US" sz="1400" dirty="0">
                <a:solidFill>
                  <a:srgbClr val="FFFF00"/>
                </a:solidFill>
              </a:rPr>
              <a:t>" </a:t>
            </a:r>
            <a:r>
              <a:rPr lang="en-IN" sz="1400" dirty="0">
                <a:solidFill>
                  <a:srgbClr val="FFFF00"/>
                </a:solidFill>
              </a:rPr>
              <a:t>-</a:t>
            </a:r>
            <a:r>
              <a:rPr lang="en-IN" sz="1400" dirty="0" err="1">
                <a:solidFill>
                  <a:srgbClr val="FFFF00"/>
                </a:solidFill>
              </a:rPr>
              <a:t>become_user</a:t>
            </a:r>
            <a:r>
              <a:rPr lang="en-IN" sz="1400" dirty="0">
                <a:solidFill>
                  <a:srgbClr val="FFFF00"/>
                </a:solidFill>
              </a:rPr>
              <a:t>=oracle -become(b) --ask-become-pass(K)</a:t>
            </a:r>
            <a:endParaRPr lang="en-US" sz="1400" dirty="0">
              <a:solidFill>
                <a:srgbClr val="FFFF00"/>
              </a:solidFill>
            </a:endParaRP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69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Exercise 1.1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7378" y="750661"/>
            <a:ext cx="6718433" cy="42674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200" dirty="0"/>
              <a:t>Package Install using [YUM, APT] module: 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ansible web -m yum -a "name=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 state=present“</a:t>
            </a:r>
            <a:r>
              <a:rPr lang="en-IN" sz="1200" dirty="0">
                <a:solidFill>
                  <a:srgbClr val="FFFF00"/>
                </a:solidFill>
              </a:rPr>
              <a:t>-</a:t>
            </a:r>
            <a:r>
              <a:rPr lang="en-IN" sz="1200" dirty="0" err="1">
                <a:solidFill>
                  <a:srgbClr val="FFFF00"/>
                </a:solidFill>
              </a:rPr>
              <a:t>become_user</a:t>
            </a:r>
            <a:r>
              <a:rPr lang="en-IN" sz="1200" dirty="0">
                <a:solidFill>
                  <a:srgbClr val="FFFF00"/>
                </a:solidFill>
              </a:rPr>
              <a:t>=oracle -become(b) --ask-become-pass(K)</a:t>
            </a:r>
            <a:endParaRPr lang="en-US" sz="12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200" dirty="0"/>
              <a:t>Package remove using [YUM, APT] module: 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ansible web -m yum -a "name=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 state=absent“</a:t>
            </a:r>
            <a:r>
              <a:rPr lang="en-IN" sz="1200" dirty="0">
                <a:solidFill>
                  <a:srgbClr val="FFFF00"/>
                </a:solidFill>
              </a:rPr>
              <a:t>-</a:t>
            </a:r>
            <a:r>
              <a:rPr lang="en-IN" sz="1200" dirty="0" err="1">
                <a:solidFill>
                  <a:srgbClr val="FFFF00"/>
                </a:solidFill>
              </a:rPr>
              <a:t>become_user</a:t>
            </a:r>
            <a:r>
              <a:rPr lang="en-IN" sz="1200" dirty="0">
                <a:solidFill>
                  <a:srgbClr val="FFFF00"/>
                </a:solidFill>
              </a:rPr>
              <a:t>=oracle -become(b) --ask-become-pass(K)</a:t>
            </a:r>
            <a:endParaRPr lang="en-US" sz="12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200" dirty="0"/>
              <a:t>Creating User using [user] module 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ansible web -m user -a "name=foo password=&lt;crypted password here&gt;“</a:t>
            </a:r>
            <a:r>
              <a:rPr lang="en-IN" sz="1200" dirty="0">
                <a:solidFill>
                  <a:srgbClr val="FFFF00"/>
                </a:solidFill>
              </a:rPr>
              <a:t>-</a:t>
            </a:r>
            <a:r>
              <a:rPr lang="en-IN" sz="1200" dirty="0" err="1">
                <a:solidFill>
                  <a:srgbClr val="FFFF00"/>
                </a:solidFill>
              </a:rPr>
              <a:t>become_user</a:t>
            </a:r>
            <a:r>
              <a:rPr lang="en-IN" sz="1200" dirty="0">
                <a:solidFill>
                  <a:srgbClr val="FFFF00"/>
                </a:solidFill>
              </a:rPr>
              <a:t>=oracle -become(b) --ask-become-pass(K)</a:t>
            </a:r>
            <a:endParaRPr lang="en-US" sz="12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200" dirty="0"/>
              <a:t>Removing User using [user] module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ansible web -m user -a "name=foo state=absent“</a:t>
            </a:r>
            <a:r>
              <a:rPr lang="en-IN" sz="1200" dirty="0">
                <a:solidFill>
                  <a:srgbClr val="FFFF00"/>
                </a:solidFill>
              </a:rPr>
              <a:t>-</a:t>
            </a:r>
            <a:r>
              <a:rPr lang="en-IN" sz="1200" dirty="0" err="1">
                <a:solidFill>
                  <a:srgbClr val="FFFF00"/>
                </a:solidFill>
              </a:rPr>
              <a:t>become_user</a:t>
            </a:r>
            <a:r>
              <a:rPr lang="en-IN" sz="1200" dirty="0">
                <a:solidFill>
                  <a:srgbClr val="FFFF00"/>
                </a:solidFill>
              </a:rPr>
              <a:t>=oracle -become(b) --ask-become-pass(K)</a:t>
            </a:r>
            <a:endParaRPr lang="en-US" sz="12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200" dirty="0"/>
              <a:t>Managing service using [service] module</a:t>
            </a:r>
          </a:p>
          <a:p>
            <a:pPr marL="88900" indent="0">
              <a:buNone/>
            </a:pPr>
            <a:r>
              <a:rPr lang="en-US" sz="1200" dirty="0"/>
              <a:t>States available : [started] [restarted] [stopped]</a:t>
            </a:r>
          </a:p>
          <a:p>
            <a:pPr marL="8890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ansible webservers -m service -a "name=httpd state=started“</a:t>
            </a:r>
            <a:r>
              <a:rPr lang="en-IN" sz="1200" dirty="0">
                <a:solidFill>
                  <a:srgbClr val="FFFF00"/>
                </a:solidFill>
              </a:rPr>
              <a:t>-</a:t>
            </a:r>
            <a:r>
              <a:rPr lang="en-IN" sz="1200" dirty="0" err="1">
                <a:solidFill>
                  <a:srgbClr val="FFFF00"/>
                </a:solidFill>
              </a:rPr>
              <a:t>become_user</a:t>
            </a:r>
            <a:r>
              <a:rPr lang="en-IN" sz="1200" dirty="0">
                <a:solidFill>
                  <a:srgbClr val="FFFF00"/>
                </a:solidFill>
              </a:rPr>
              <a:t>=oracle -become(b) --ask-become-pass(K)</a:t>
            </a:r>
            <a:endParaRPr lang="en-US" sz="12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200" dirty="0"/>
              <a:t>Running setup with </a:t>
            </a:r>
            <a:r>
              <a:rPr lang="en-US" sz="1200" dirty="0" err="1"/>
              <a:t>sudo</a:t>
            </a:r>
            <a:r>
              <a:rPr lang="en-US" sz="1200" dirty="0"/>
              <a:t> privilege</a:t>
            </a:r>
          </a:p>
          <a:p>
            <a:pPr marL="88900" indent="0">
              <a:buNone/>
            </a:pPr>
            <a:r>
              <a:rPr lang="pl-PL" sz="1200" dirty="0" err="1">
                <a:solidFill>
                  <a:srgbClr val="FFFF00"/>
                </a:solidFill>
              </a:rPr>
              <a:t>ansible</a:t>
            </a:r>
            <a:r>
              <a:rPr lang="pl-PL" sz="1200" dirty="0">
                <a:solidFill>
                  <a:srgbClr val="FFFF00"/>
                </a:solidFill>
              </a:rPr>
              <a:t> web -m setup –u </a:t>
            </a:r>
            <a:r>
              <a:rPr lang="en-US" sz="1200" dirty="0">
                <a:solidFill>
                  <a:srgbClr val="FFFF00"/>
                </a:solidFill>
              </a:rPr>
              <a:t>oracle</a:t>
            </a:r>
            <a:r>
              <a:rPr lang="pl-PL" sz="1200" dirty="0">
                <a:solidFill>
                  <a:srgbClr val="FFFF00"/>
                </a:solidFill>
              </a:rPr>
              <a:t> –b -k</a:t>
            </a:r>
            <a:endParaRPr lang="en-US" sz="1200" dirty="0">
              <a:solidFill>
                <a:srgbClr val="FFFF00"/>
              </a:solidFill>
            </a:endParaRP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07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630</Words>
  <Application>Microsoft Macintosh PowerPoint</Application>
  <PresentationFormat>On-screen Show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Light</vt:lpstr>
      <vt:lpstr>Fira Sans SemiBold</vt:lpstr>
      <vt:lpstr>Arial</vt:lpstr>
      <vt:lpstr>Wingdings</vt:lpstr>
      <vt:lpstr>Leontes template</vt:lpstr>
      <vt:lpstr>What are we going to see in this session?</vt:lpstr>
      <vt:lpstr>Become</vt:lpstr>
      <vt:lpstr>Create sample user</vt:lpstr>
      <vt:lpstr>Exercise 1.0</vt:lpstr>
      <vt:lpstr>Exercise 1.1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77</cp:revision>
  <dcterms:modified xsi:type="dcterms:W3CDTF">2020-09-06T16:19:23Z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