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291" r:id="rId6"/>
    <p:sldId id="296" r:id="rId7"/>
    <p:sldId id="297" r:id="rId8"/>
    <p:sldId id="298" r:id="rId9"/>
    <p:sldId id="278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5"/>
    <p:restoredTop sz="86447"/>
  </p:normalViewPr>
  <p:slideViewPr>
    <p:cSldViewPr snapToGrid="0">
      <p:cViewPr varScale="1">
        <p:scale>
          <a:sx n="133" d="100"/>
          <a:sy n="133" d="100"/>
        </p:scale>
        <p:origin x="200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960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2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64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Why YAML ?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YAML Basics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Dictionary Representation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Why YAML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YAML – </a:t>
            </a:r>
            <a:r>
              <a:rPr lang="en-US" sz="1600" dirty="0">
                <a:solidFill>
                  <a:srgbClr val="FFFF00"/>
                </a:solidFill>
              </a:rPr>
              <a:t>Yet Another Markup Language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use YAML because it is easier for humans to read and write than other common data formats like XML or JSON.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use </a:t>
            </a:r>
            <a:r>
              <a:rPr lang="en-US" sz="1600" dirty="0">
                <a:solidFill>
                  <a:srgbClr val="FFFF00"/>
                </a:solidFill>
              </a:rPr>
              <a:t>.</a:t>
            </a:r>
            <a:r>
              <a:rPr lang="en-US" sz="1600" dirty="0" err="1">
                <a:solidFill>
                  <a:srgbClr val="FFFF00"/>
                </a:solidFill>
              </a:rPr>
              <a:t>yml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as an extension for configuration file or scripts written in YAML language.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YAML Basics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750662"/>
            <a:ext cx="6853186" cy="43920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 YAML files (regardless of their association with Ansible or not) can optionally begin with [---]  and end with […]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is part of the YAML format and indicates the start and end of a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Example :</a:t>
            </a:r>
          </a:p>
          <a:p>
            <a:pPr marL="88900" indent="0">
              <a:buNone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Here you can see all the members of a list are eventually beginning with a dash and a space “-”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74A383-0E0C-0C4D-83CC-2658848F5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4" y="2306436"/>
            <a:ext cx="2149177" cy="20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Dictionary Representation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750662"/>
            <a:ext cx="6853186" cy="43920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1200" dirty="0"/>
              <a:t>Ansible allows you to represent dictionary format.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200" dirty="0"/>
              <a:t>It can declare in very simple form key: value [The colon must be followed by a space]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200" dirty="0"/>
              <a:t>In below example you can see how an employee record is represented in YAML.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200" dirty="0"/>
              <a:t>Martine is an employee, and you can see how his details are registered dictionary format.</a:t>
            </a:r>
          </a:p>
          <a:p>
            <a:pPr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57150" indent="0">
              <a:buNone/>
            </a:pPr>
            <a:endParaRPr lang="en-US" sz="1600" dirty="0"/>
          </a:p>
          <a:p>
            <a:pPr marL="31750" indent="0">
              <a:buNone/>
            </a:pPr>
            <a:endParaRPr lang="en-US" sz="1600" dirty="0"/>
          </a:p>
          <a:p>
            <a:pPr marL="317500" indent="-285750">
              <a:buFont typeface="Arial" panose="020B0604020202020204" pitchFamily="34" charset="0"/>
              <a:buChar char="•"/>
            </a:pPr>
            <a:r>
              <a:rPr lang="en-US" sz="1200" dirty="0"/>
              <a:t>More complicated data structure are also possible.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BEA2C5-F593-D14F-B044-1CC55492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4" y="1872927"/>
            <a:ext cx="2582314" cy="919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F45136-D7BB-0F49-911E-22C2A7A8B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94" y="3077920"/>
            <a:ext cx="1619786" cy="194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8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Cont.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750662"/>
            <a:ext cx="6853186" cy="43920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0">
              <a:buNone/>
            </a:pPr>
            <a:endParaRPr lang="en-US" sz="1200" dirty="0"/>
          </a:p>
          <a:p>
            <a:pPr marL="171450" indent="0">
              <a:buNone/>
            </a:pPr>
            <a:r>
              <a:rPr lang="en-US" sz="1400" dirty="0"/>
              <a:t>Dictionaries and lists can also be represented in an abbreviated form if you really want it to be.</a:t>
            </a:r>
          </a:p>
          <a:p>
            <a:pPr marL="171450" indent="0">
              <a:buNone/>
            </a:pPr>
            <a:endParaRPr lang="en-US" sz="1200" dirty="0"/>
          </a:p>
          <a:p>
            <a:pPr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0">
              <a:buNone/>
            </a:pPr>
            <a:r>
              <a:rPr lang="en-US" sz="1400" dirty="0"/>
              <a:t>We can also use Boolean values(true/false) in several forms.</a:t>
            </a:r>
          </a:p>
          <a:p>
            <a:pPr marL="171450" indent="0">
              <a:buNone/>
            </a:pPr>
            <a:endParaRPr lang="en-US" sz="1400" dirty="0"/>
          </a:p>
          <a:p>
            <a:pPr marL="171450" indent="0">
              <a:buNone/>
            </a:pPr>
            <a:endParaRPr lang="en-US" sz="1400" dirty="0"/>
          </a:p>
          <a:p>
            <a:pPr marL="171450" indent="0">
              <a:buNone/>
            </a:pPr>
            <a:endParaRPr lang="en-US" sz="1400" dirty="0"/>
          </a:p>
          <a:p>
            <a:pPr marL="171450" indent="0">
              <a:buNone/>
            </a:pPr>
            <a:r>
              <a:rPr lang="en-US" sz="1400" dirty="0"/>
              <a:t>You can see the complete combinations below of what we have learned so far.</a:t>
            </a:r>
          </a:p>
          <a:p>
            <a:pPr marL="171450" indent="0">
              <a:buNone/>
            </a:pPr>
            <a:endParaRPr lang="en-US" sz="1400" dirty="0"/>
          </a:p>
          <a:p>
            <a:pPr marL="31750" indent="0">
              <a:buNone/>
            </a:pPr>
            <a:endParaRPr lang="en-US" sz="1400" dirty="0"/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96221D-1B8B-FE46-ABA7-D8C1D7B48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39" y="1583373"/>
            <a:ext cx="4857750" cy="352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FC2AF1-5EBA-884D-8B22-FC13BE3DF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39" y="2343134"/>
            <a:ext cx="1438275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15C4EE-FAC0-DD45-A5FE-F0BB59569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39" y="3523220"/>
            <a:ext cx="1860242" cy="14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0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263</Words>
  <Application>Microsoft Macintosh PowerPoint</Application>
  <PresentationFormat>On-screen Show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Light</vt:lpstr>
      <vt:lpstr>Fira Sans SemiBold</vt:lpstr>
      <vt:lpstr>Arial</vt:lpstr>
      <vt:lpstr>Wingdings</vt:lpstr>
      <vt:lpstr>Leontes template</vt:lpstr>
      <vt:lpstr>What are we going to see in this session?</vt:lpstr>
      <vt:lpstr>Why YAML</vt:lpstr>
      <vt:lpstr>YAML Basics</vt:lpstr>
      <vt:lpstr>Dictionary Representation </vt:lpstr>
      <vt:lpstr>Cont.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83</cp:revision>
  <dcterms:modified xsi:type="dcterms:W3CDTF">2020-09-06T16:31:16Z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