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9"/>
  </p:notesMasterIdLst>
  <p:sldIdLst>
    <p:sldId id="262" r:id="rId5"/>
    <p:sldId id="265" r:id="rId6"/>
    <p:sldId id="291" r:id="rId7"/>
    <p:sldId id="299" r:id="rId8"/>
    <p:sldId id="267" r:id="rId9"/>
    <p:sldId id="292" r:id="rId10"/>
    <p:sldId id="293" r:id="rId11"/>
    <p:sldId id="285" r:id="rId12"/>
    <p:sldId id="294" r:id="rId13"/>
    <p:sldId id="295" r:id="rId14"/>
    <p:sldId id="296" r:id="rId15"/>
    <p:sldId id="297" r:id="rId16"/>
    <p:sldId id="298" r:id="rId17"/>
    <p:sldId id="278" r:id="rId18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20"/>
      <p:bold r:id="rId21"/>
      <p:italic r:id="rId22"/>
      <p:boldItalic r:id="rId23"/>
    </p:embeddedFont>
    <p:embeddedFont>
      <p:font typeface="Fira Sans SemiBold" panose="020B06030500000200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49B85E-7797-4F6A-9563-2D54322A2C68}" v="123" dt="2020-08-05T09:38:39.861"/>
    <p1510:client id="{79F7C517-5B57-472F-A9B6-8BC5BBAF6704}" v="4" dt="2020-08-05T10:49:33.49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81"/>
    <p:restoredTop sz="86420"/>
  </p:normalViewPr>
  <p:slideViewPr>
    <p:cSldViewPr snapToGrid="0">
      <p:cViewPr varScale="1">
        <p:scale>
          <a:sx n="140" d="100"/>
          <a:sy n="140" d="100"/>
        </p:scale>
        <p:origin x="216" y="2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6.fntdata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0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0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0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0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0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0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0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0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0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0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0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0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0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0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0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0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79F7C517-5B57-472F-A9B6-8BC5BBAF6704}"/>
    <pc:docChg chg="undo custSel modSld">
      <pc:chgData name="Thangavel, Prabhu" userId="3e579001-273a-496a-ad86-41a8219b525d" providerId="ADAL" clId="{79F7C517-5B57-472F-A9B6-8BC5BBAF6704}" dt="2020-08-05T12:26:48.807" v="276" actId="1076"/>
      <pc:docMkLst>
        <pc:docMk/>
      </pc:docMkLst>
      <pc:sldChg chg="addSp delSp modSp">
        <pc:chgData name="Thangavel, Prabhu" userId="3e579001-273a-496a-ad86-41a8219b525d" providerId="ADAL" clId="{79F7C517-5B57-472F-A9B6-8BC5BBAF6704}" dt="2020-08-05T12:26:48.807" v="276" actId="1076"/>
        <pc:sldMkLst>
          <pc:docMk/>
          <pc:sldMk cId="0" sldId="258"/>
        </pc:sldMkLst>
        <pc:picChg chg="add del mod">
          <ac:chgData name="Thangavel, Prabhu" userId="3e579001-273a-496a-ad86-41a8219b525d" providerId="ADAL" clId="{79F7C517-5B57-472F-A9B6-8BC5BBAF6704}" dt="2020-08-05T12:26:48.807" v="276" actId="1076"/>
          <ac:picMkLst>
            <pc:docMk/>
            <pc:sldMk cId="0" sldId="258"/>
            <ac:picMk id="113" creationId="{00000000-0000-0000-0000-000000000000}"/>
          </ac:picMkLst>
        </pc:picChg>
      </pc:sldChg>
      <pc:sldChg chg="modSp">
        <pc:chgData name="Thangavel, Prabhu" userId="3e579001-273a-496a-ad86-41a8219b525d" providerId="ADAL" clId="{79F7C517-5B57-472F-A9B6-8BC5BBAF6704}" dt="2020-08-05T10:05:06.001" v="262" actId="20577"/>
        <pc:sldMkLst>
          <pc:docMk/>
          <pc:sldMk cId="0" sldId="265"/>
        </pc:sldMkLst>
        <pc:spChg chg="mod">
          <ac:chgData name="Thangavel, Prabhu" userId="3e579001-273a-496a-ad86-41a8219b525d" providerId="ADAL" clId="{79F7C517-5B57-472F-A9B6-8BC5BBAF6704}" dt="2020-08-05T10:05:06.001" v="262" actId="20577"/>
          <ac:spMkLst>
            <pc:docMk/>
            <pc:sldMk cId="0" sldId="265"/>
            <ac:spMk id="204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06.410" v="189" actId="20577"/>
        <pc:sldMkLst>
          <pc:docMk/>
          <pc:sldMk cId="0" sldId="277"/>
        </pc:sldMkLst>
        <pc:spChg chg="mod">
          <ac:chgData name="Thangavel, Prabhu" userId="3e579001-273a-496a-ad86-41a8219b525d" providerId="ADAL" clId="{79F7C517-5B57-472F-A9B6-8BC5BBAF6704}" dt="2020-08-05T10:00:06.410" v="189" actId="20577"/>
          <ac:spMkLst>
            <pc:docMk/>
            <pc:sldMk cId="0" sldId="277"/>
            <ac:spMk id="392" creationId="{00000000-0000-0000-0000-000000000000}"/>
          </ac:spMkLst>
        </pc:spChg>
      </pc:sldChg>
      <pc:sldChg chg="addSp delSp modSp setBg">
        <pc:chgData name="Thangavel, Prabhu" userId="3e579001-273a-496a-ad86-41a8219b525d" providerId="ADAL" clId="{79F7C517-5B57-472F-A9B6-8BC5BBAF6704}" dt="2020-08-05T10:49:33.491" v="270"/>
        <pc:sldMkLst>
          <pc:docMk/>
          <pc:sldMk cId="0" sldId="278"/>
        </pc:sldMkLst>
        <pc:spChg chg="add del mod">
          <ac:chgData name="Thangavel, Prabhu" userId="3e579001-273a-496a-ad86-41a8219b525d" providerId="ADAL" clId="{79F7C517-5B57-472F-A9B6-8BC5BBAF6704}" dt="2020-08-05T10:49:29.369" v="267" actId="478"/>
          <ac:spMkLst>
            <pc:docMk/>
            <pc:sldMk cId="0" sldId="278"/>
            <ac:spMk id="6" creationId="{FB9E8522-6C9A-4655-848F-E7331CA4B2BB}"/>
          </ac:spMkLst>
        </pc:spChg>
        <pc:spChg chg="add">
          <ac:chgData name="Thangavel, Prabhu" userId="3e579001-273a-496a-ad86-41a8219b525d" providerId="ADAL" clId="{79F7C517-5B57-472F-A9B6-8BC5BBAF6704}" dt="2020-08-05T10:49:33.491" v="270"/>
          <ac:spMkLst>
            <pc:docMk/>
            <pc:sldMk cId="0" sldId="278"/>
            <ac:spMk id="7" creationId="{D82E0FB0-BF70-479F-AA06-229E102185FC}"/>
          </ac:spMkLst>
        </pc:spChg>
        <pc:spChg chg="del mod">
          <ac:chgData name="Thangavel, Prabhu" userId="3e579001-273a-496a-ad86-41a8219b525d" providerId="ADAL" clId="{79F7C517-5B57-472F-A9B6-8BC5BBAF6704}" dt="2020-08-05T10:49:31.546" v="26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10:49:27.421" v="265" actId="1076"/>
          <ac:spMkLst>
            <pc:docMk/>
            <pc:sldMk cId="0" sldId="278"/>
            <ac:spMk id="398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09:57:45.484" v="87" actId="14100"/>
          <ac:spMkLst>
            <pc:docMk/>
            <pc:sldMk cId="0" sldId="278"/>
            <ac:spMk id="399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58.519" v="261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79F7C517-5B57-472F-A9B6-8BC5BBAF6704}" dt="2020-08-05T10:00:58.519" v="261" actId="20577"/>
          <ac:spMkLst>
            <pc:docMk/>
            <pc:sldMk cId="661667781" sldId="285"/>
            <ac:spMk id="39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0571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7296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610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4745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5223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991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1474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1251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4461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572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 title only">
  <p:cSld name="TITLE_ONLY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987850" y="0"/>
            <a:ext cx="74046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5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l.fedoraproject.org/pub/epel/epel-release-latest-7.noarch.rpm" TargetMode="External"/><Relationship Id="rId4" Type="http://schemas.openxmlformats.org/officeDocument/2006/relationships/hyperlink" Target="https://docs.ansible.com/ansible/latest/installation_guide/intro_installation.html#id11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aw.githubusercontent.com/ansible/ansible/devel/examples/ansible.cf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sible.com/ansible/latest/installation_guide/intro_installation.html#id11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sible.com/ansible/latest/installation_guide/intro_installation.html#id1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l.fedoraproject.org/pub/epel/epel-release-latest-7.noarch.rpm" TargetMode="External"/><Relationship Id="rId4" Type="http://schemas.openxmlformats.org/officeDocument/2006/relationships/hyperlink" Target="https://dl.fedoraproject.org/pub/epel/epel-release-latest-8.noarch.rpm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31" y="971735"/>
            <a:ext cx="6554668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Ansible Installation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What will be installed?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Version Management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Infrastructure Prerequisites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Prerequisites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Types of Installation</a:t>
            </a:r>
          </a:p>
          <a:p>
            <a:pPr marL="1257300" lvl="2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000" dirty="0"/>
              <a:t>Through YUM</a:t>
            </a:r>
          </a:p>
          <a:p>
            <a:pPr marL="1257300" lvl="2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000" dirty="0"/>
              <a:t>Through PIP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Install SSH Pass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Exploring Ansible Configuration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How, What and Where?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47" name="Google Shape;147;p19"/>
          <p:cNvSpPr/>
          <p:nvPr/>
        </p:nvSpPr>
        <p:spPr>
          <a:xfrm>
            <a:off x="6494491" y="3662706"/>
            <a:ext cx="328208" cy="31338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19"/>
          <p:cNvGrpSpPr/>
          <p:nvPr/>
        </p:nvGrpSpPr>
        <p:grpSpPr>
          <a:xfrm>
            <a:off x="6087000" y="1902811"/>
            <a:ext cx="1406159" cy="1406531"/>
            <a:chOff x="6654650" y="3665275"/>
            <a:chExt cx="409100" cy="409125"/>
          </a:xfrm>
        </p:grpSpPr>
        <p:sp>
          <p:nvSpPr>
            <p:cNvPr id="149" name="Google Shape;14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19"/>
          <p:cNvSpPr/>
          <p:nvPr/>
        </p:nvSpPr>
        <p:spPr>
          <a:xfrm rot="-1609335">
            <a:off x="5503104" y="2449369"/>
            <a:ext cx="328153" cy="31333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rot="2926353">
            <a:off x="7492949" y="2697599"/>
            <a:ext cx="245755" cy="2346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 rot="-1609413">
            <a:off x="6470219" y="1125535"/>
            <a:ext cx="221416" cy="21141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399" y="189426"/>
            <a:ext cx="5793761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Install Ansible under virtual environment</a:t>
            </a:r>
            <a:endParaRPr sz="2400" dirty="0"/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1" y="760719"/>
            <a:ext cx="6677428" cy="43819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r>
              <a:rPr lang="en-IN" sz="1600" dirty="0"/>
              <a:t>What is Virtual Environment ?</a:t>
            </a:r>
          </a:p>
          <a:p>
            <a:pPr>
              <a:buFont typeface="Wingdings" pitchFamily="2" charset="2"/>
              <a:buChar char="ü"/>
            </a:pPr>
            <a:r>
              <a:rPr lang="en-IN" sz="1600" dirty="0" err="1"/>
              <a:t>Virtualenv</a:t>
            </a:r>
            <a:r>
              <a:rPr lang="en-IN" sz="1600" dirty="0"/>
              <a:t> is used to manage Python packages for different projects. </a:t>
            </a:r>
          </a:p>
          <a:p>
            <a:pPr>
              <a:buFont typeface="Wingdings" pitchFamily="2" charset="2"/>
              <a:buChar char="ü"/>
            </a:pPr>
            <a:r>
              <a:rPr lang="en-IN" sz="1600" dirty="0" err="1"/>
              <a:t>Virtualenv</a:t>
            </a:r>
            <a:r>
              <a:rPr lang="en-IN" sz="1600" dirty="0"/>
              <a:t> allows you to avoid installing Python packages globally which could brake system tools or other projects.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>
              <a:buNone/>
            </a:pPr>
            <a:r>
              <a:rPr lang="en-IN" sz="1600" dirty="0"/>
              <a:t>Configure Virtual Environment in your custom directory.</a:t>
            </a:r>
            <a:endParaRPr lang="en-US" sz="1600" u="sng" dirty="0"/>
          </a:p>
          <a:p>
            <a:pPr>
              <a:buFont typeface="Wingdings" pitchFamily="2" charset="2"/>
              <a:buChar char="ü"/>
            </a:pPr>
            <a:r>
              <a:rPr lang="en-US" sz="1600" dirty="0"/>
              <a:t>Install virtual env using pip [if its is not there] </a:t>
            </a:r>
          </a:p>
          <a:p>
            <a:pPr marL="0" indent="-457200">
              <a:buNone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  pip3 install </a:t>
            </a:r>
            <a:r>
              <a:rPr lang="en-US" sz="16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virtualenv</a:t>
            </a:r>
            <a:endParaRPr lang="en-US" sz="16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lvl="1" indent="0">
              <a:spcBef>
                <a:spcPts val="600"/>
              </a:spcBef>
              <a:buNone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  </a:t>
            </a:r>
            <a:r>
              <a:rPr lang="en-US" sz="16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virtualenv</a:t>
            </a: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ansible	</a:t>
            </a:r>
          </a:p>
          <a:p>
            <a:pPr marL="0" lvl="1" indent="0">
              <a:spcBef>
                <a:spcPts val="600"/>
              </a:spcBef>
              <a:buNone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  source ansible/bin/activate</a:t>
            </a:r>
          </a:p>
          <a:p>
            <a:pPr marL="0" lvl="1" indent="0">
              <a:spcBef>
                <a:spcPts val="600"/>
              </a:spcBef>
              <a:buNone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  pip3 install ansible	</a:t>
            </a:r>
          </a:p>
          <a:p>
            <a:pPr marL="0" lvl="1" indent="0">
              <a:spcBef>
                <a:spcPts val="600"/>
              </a:spcBef>
              <a:buNone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  ansible –version (or) ansible-config --version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446458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399" y="189426"/>
            <a:ext cx="5793761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Install SSH Pass</a:t>
            </a:r>
            <a:endParaRPr sz="2400" dirty="0"/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0" y="760720"/>
            <a:ext cx="6724979" cy="284387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endParaRPr lang="es-ES" sz="1600" dirty="0">
              <a:solidFill>
                <a:schemeClr val="accent2">
                  <a:lumMod val="40000"/>
                  <a:lumOff val="60000"/>
                </a:schemeClr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s-ES" sz="1600" dirty="0">
                <a:solidFill>
                  <a:schemeClr val="accent2">
                    <a:lumMod val="40000"/>
                    <a:lumOff val="6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yum install -y </a:t>
            </a:r>
            <a:r>
              <a:rPr lang="es-ES" sz="1600" dirty="0">
                <a:solidFill>
                  <a:schemeClr val="accent2">
                    <a:lumMod val="40000"/>
                    <a:lumOff val="6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https://dl.fedoraproject.org/pub/epel/epel-release-latest-7.noarch.rpm</a:t>
            </a:r>
            <a:endParaRPr lang="es-ES" sz="16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yum-configuration-manager --enable </a:t>
            </a:r>
            <a:r>
              <a:rPr lang="en-US" sz="16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epel</a:t>
            </a:r>
            <a:endParaRPr lang="en-US" sz="16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yum install </a:t>
            </a:r>
            <a:r>
              <a:rPr lang="en-US" sz="16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sshpass</a:t>
            </a:r>
            <a:endParaRPr lang="en-US" sz="16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Use of SSHPASS is to enable non-interactive SSH connections</a:t>
            </a:r>
            <a:endParaRPr lang="es-ES" sz="1600" dirty="0"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lvl="1" indent="0">
              <a:spcBef>
                <a:spcPts val="600"/>
              </a:spcBef>
              <a:buNone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endParaRPr lang="en-US" sz="1600" dirty="0"/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803419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399" y="189426"/>
            <a:ext cx="5793761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IN" sz="2400" dirty="0"/>
              <a:t>Exploring Ansible Configuration file</a:t>
            </a:r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0" y="760720"/>
            <a:ext cx="6738232" cy="419335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r>
              <a:rPr lang="en-US" sz="1600" dirty="0"/>
              <a:t>Creating/Managing Ansible configuration file :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/>
              <a:t>If installing ansible from a package manager, the latest </a:t>
            </a:r>
            <a:r>
              <a:rPr lang="en-US" sz="1600" dirty="0" err="1"/>
              <a:t>ansible.cfg</a:t>
            </a:r>
            <a:r>
              <a:rPr lang="en-US" sz="1600" dirty="0"/>
              <a:t> file should be present in /</a:t>
            </a:r>
            <a:r>
              <a:rPr lang="en-US" sz="1600" dirty="0" err="1"/>
              <a:t>etc</a:t>
            </a:r>
            <a:r>
              <a:rPr lang="en-US" sz="1600" dirty="0"/>
              <a:t>/ansible.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/>
              <a:t>If you installed ansible from pip or from source, you may want to create this file in order to override default settings in ansible an example file available in </a:t>
            </a:r>
            <a:r>
              <a:rPr lang="en-US" sz="16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sz="1600" dirty="0"/>
          </a:p>
          <a:p>
            <a:pPr>
              <a:buFont typeface="Wingdings" pitchFamily="2" charset="2"/>
              <a:buChar char="ü"/>
            </a:pPr>
            <a:r>
              <a:rPr lang="en-US" sz="1600" dirty="0"/>
              <a:t>You can get all this details by using command</a:t>
            </a:r>
          </a:p>
          <a:p>
            <a:pPr marL="88900" indent="0">
              <a:buNone/>
            </a:pPr>
            <a:r>
              <a:rPr lang="en-US" sz="1600" dirty="0"/>
              <a:t>       </a:t>
            </a: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ansible-config –version</a:t>
            </a:r>
          </a:p>
          <a:p>
            <a:pPr marL="88900" indent="0">
              <a:buNone/>
            </a:pPr>
            <a:r>
              <a:rPr lang="en-US" sz="1600" dirty="0"/>
              <a:t>Major things to notice </a:t>
            </a:r>
            <a:r>
              <a:rPr lang="en-US" sz="1600"/>
              <a:t>in configuration file :</a:t>
            </a:r>
            <a:endParaRPr lang="en-US" sz="1600" dirty="0"/>
          </a:p>
          <a:p>
            <a:pPr>
              <a:buFont typeface="Wingdings" pitchFamily="2" charset="2"/>
              <a:buChar char="ü"/>
            </a:pPr>
            <a:r>
              <a:rPr lang="en-US" sz="1600" dirty="0"/>
              <a:t>Your default hosts directory if you install it through YUM : </a:t>
            </a:r>
          </a:p>
          <a:p>
            <a:pPr marL="88900" indent="0">
              <a:buNone/>
            </a:pPr>
            <a:r>
              <a:rPr lang="en-US" sz="1600" dirty="0"/>
              <a:t>       </a:t>
            </a: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inventory  = /</a:t>
            </a:r>
            <a:r>
              <a:rPr lang="en-US" sz="16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etc</a:t>
            </a: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/ansible/*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/>
              <a:t>It can be modified based on your requirement.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963137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399" y="189426"/>
            <a:ext cx="5793761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IN" sz="2400" dirty="0"/>
              <a:t>How, What &amp; Where?</a:t>
            </a:r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0" y="760720"/>
            <a:ext cx="6738232" cy="419335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600" dirty="0"/>
              <a:t>This image clearly shows how ansible works.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ANSIBLE.CFG </a:t>
            </a:r>
            <a:r>
              <a:rPr lang="en-US" sz="1600" dirty="0"/>
              <a:t>file is going to instruct ansible how to work.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PLAYBOOK</a:t>
            </a:r>
            <a:r>
              <a:rPr lang="en-US" sz="1600" dirty="0"/>
              <a:t> is </a:t>
            </a:r>
            <a:r>
              <a:rPr lang="en-US" sz="1600"/>
              <a:t>to hold the </a:t>
            </a:r>
            <a:r>
              <a:rPr lang="en-US" sz="1600" dirty="0"/>
              <a:t>instructions of what to do.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INVENTOR</a:t>
            </a:r>
            <a:r>
              <a:rPr lang="en-US" sz="1600" dirty="0"/>
              <a:t>Y has the information of where to do.</a:t>
            </a:r>
          </a:p>
          <a:p>
            <a:pPr marL="88900" indent="0">
              <a:buNone/>
            </a:pPr>
            <a:endParaRPr lang="en-US" sz="1600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B6691F45-1969-5A4B-A630-3D66FD684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199" y="2274610"/>
            <a:ext cx="37528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929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8" y="125414"/>
            <a:ext cx="4618104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will be Installed?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31800" lvl="1" indent="-342900">
              <a:spcBef>
                <a:spcPts val="600"/>
              </a:spcBef>
              <a:buFont typeface="Wingdings" pitchFamily="2" charset="2"/>
              <a:buChar char="ü"/>
            </a:pPr>
            <a:endParaRPr lang="en-US" sz="1800" dirty="0"/>
          </a:p>
          <a:p>
            <a:pPr marL="431800" lvl="1" indent="-342900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800" dirty="0"/>
              <a:t>Ansible by default manages machines over the SSH protocol.</a:t>
            </a:r>
          </a:p>
          <a:p>
            <a:pPr marL="431800" lvl="1" indent="-342900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800" dirty="0"/>
              <a:t>Once Ansible is installed, it will not add any database, and there will be no daemons to start or keep running. </a:t>
            </a:r>
          </a:p>
          <a:p>
            <a:pPr marL="431800" lvl="1" indent="-342900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800" dirty="0"/>
              <a:t>You only need to install it on one machine, and it can manage an entire other remote machines.</a:t>
            </a:r>
          </a:p>
          <a:p>
            <a:pPr marL="431800" lvl="1" indent="-342900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800" dirty="0"/>
              <a:t>It does not leave any software/agent installed or running on remote machines, so there’s no real question about how to upgrade Ansible when moving to a new version.</a:t>
            </a: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8" y="125414"/>
            <a:ext cx="4618104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Version Management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Wingdings" pitchFamily="2" charset="2"/>
              <a:buChar char="ü"/>
            </a:pPr>
            <a:endParaRPr lang="en-US" sz="1800" dirty="0"/>
          </a:p>
          <a:p>
            <a:pPr marL="88900" indent="0">
              <a:buNone/>
            </a:pPr>
            <a:endParaRPr lang="en-US" sz="1800" dirty="0"/>
          </a:p>
          <a:p>
            <a:pPr>
              <a:buFont typeface="Wingdings" pitchFamily="2" charset="2"/>
              <a:buChar char="ü"/>
            </a:pPr>
            <a:r>
              <a:rPr lang="en-US" sz="1800" dirty="0"/>
              <a:t>Ansible’s release cycle are usually about 4 months long. Due to short release cycle minor bugs are generally fixed in newer version.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/>
              <a:t>But upgrading to newer version will never affect remote hosts as this task will be done only in Master server.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/>
              <a:t>No need to do any changes or Installations in remote nodes while we perform version upgrade.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/>
              <a:t>Latest version of Ansible is 2.9</a:t>
            </a:r>
          </a:p>
          <a:p>
            <a:pPr marL="431800" lvl="1" indent="-342900">
              <a:spcBef>
                <a:spcPts val="600"/>
              </a:spcBef>
              <a:buFont typeface="Wingdings" pitchFamily="2" charset="2"/>
              <a:buChar char="ü"/>
            </a:pPr>
            <a:endParaRPr lang="en-US" sz="18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283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399" y="189426"/>
            <a:ext cx="5793761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IN" sz="2400" dirty="0"/>
              <a:t>Infrastructure Prerequisites</a:t>
            </a:r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0" y="760720"/>
            <a:ext cx="6738232" cy="419335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might need 3 machines to practice further.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All 3 machines can be installed with any Linux distributions.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One machine should be installed with Ansible [Master server]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Other 2 machines are target nodes which will be managed from Ansible master server.</a:t>
            </a:r>
          </a:p>
          <a:p>
            <a:pPr marL="88900" indent="0">
              <a:buNone/>
            </a:pPr>
            <a:endParaRPr lang="en-US" sz="1600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398829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987851" y="200148"/>
            <a:ext cx="6671478" cy="42225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Prerequisites 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23" name="Google Shape;223;p24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224" name="Google Shape;224;p24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30" name="Google Shape;230;p24"/>
          <p:cNvSpPr txBox="1"/>
          <p:nvPr/>
        </p:nvSpPr>
        <p:spPr>
          <a:xfrm>
            <a:off x="332863" y="1101214"/>
            <a:ext cx="7178982" cy="1557976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Control Node prerequisites </a:t>
            </a:r>
            <a:r>
              <a:rPr lang="en-IN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: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171450" lvl="1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Python 2 (version 2.7) or Python 3 (versions 3.5 and higher).</a:t>
            </a:r>
          </a:p>
          <a:p>
            <a:pPr marL="171450" lvl="1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SSHPASS</a:t>
            </a:r>
          </a:p>
          <a:p>
            <a:pPr marL="171450" lvl="1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Windows isn’t supported for the control node.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0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233" name="Google Shape;233;p24"/>
          <p:cNvSpPr txBox="1"/>
          <p:nvPr/>
        </p:nvSpPr>
        <p:spPr>
          <a:xfrm>
            <a:off x="332862" y="2966076"/>
            <a:ext cx="7178983" cy="1651089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accent1"/>
              </a:buClr>
            </a:pPr>
            <a:r>
              <a:rPr lang="en-US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Target Node prerequisites : </a:t>
            </a:r>
          </a:p>
          <a:p>
            <a:pPr>
              <a:buClr>
                <a:schemeClr val="accent1"/>
              </a:buClr>
            </a:pPr>
            <a:endParaRPr lang="en-US" dirty="0">
              <a:solidFill>
                <a:schemeClr val="lt1"/>
              </a:solidFill>
              <a:latin typeface="Fira Sans Light"/>
              <a:ea typeface="Fira Sans Light"/>
              <a:cs typeface="Fira Sans Light"/>
            </a:endParaRPr>
          </a:p>
          <a:p>
            <a:pPr marL="171450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Python 2 (version 2.7) or Python 3 (versions 3.5 and higher).</a:t>
            </a:r>
          </a:p>
          <a:p>
            <a:pPr marL="171450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SSH should be up and running. </a:t>
            </a:r>
          </a:p>
          <a:p>
            <a:pPr marL="171450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If that’s not available, you can switch to SCP in [</a:t>
            </a:r>
            <a:r>
              <a:rPr lang="en-US" dirty="0" err="1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ansible.cfg</a:t>
            </a:r>
            <a:r>
              <a:rPr lang="en-US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],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  <p:bldP spid="2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8" y="125414"/>
            <a:ext cx="4618104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Types of Installation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310407" y="1101213"/>
            <a:ext cx="6414858" cy="202544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Wingdings" pitchFamily="2" charset="2"/>
              <a:buChar char="ü"/>
            </a:pPr>
            <a:endParaRPr lang="en-US" sz="1800" dirty="0"/>
          </a:p>
          <a:p>
            <a:pPr marL="88900" indent="0">
              <a:buNone/>
            </a:pPr>
            <a:r>
              <a:rPr lang="en-US" sz="1800" dirty="0"/>
              <a:t>Installation can be done in 2 ways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/>
              <a:t>Through Package Manager [Yum]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/>
              <a:t>Through Python PIP installer</a:t>
            </a:r>
          </a:p>
          <a:p>
            <a:pPr>
              <a:buFont typeface="Wingdings" pitchFamily="2" charset="2"/>
              <a:buChar char="ü"/>
            </a:pPr>
            <a:endParaRPr lang="en-US" sz="1800" dirty="0"/>
          </a:p>
          <a:p>
            <a:pPr marL="431800" lvl="1" indent="-342900">
              <a:spcBef>
                <a:spcPts val="600"/>
              </a:spcBef>
              <a:buFont typeface="Wingdings" pitchFamily="2" charset="2"/>
              <a:buChar char="ü"/>
            </a:pPr>
            <a:endParaRPr lang="en-US" sz="18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548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399" y="189426"/>
            <a:ext cx="5793761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Through YUM</a:t>
            </a:r>
            <a:endParaRPr dirty="0"/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1" y="760719"/>
            <a:ext cx="6677428" cy="43819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600" dirty="0"/>
              <a:t>Installing Ansible through package manager such as YUM :</a:t>
            </a:r>
          </a:p>
          <a:p>
            <a:pPr marL="0" indent="0">
              <a:buNone/>
            </a:pPr>
            <a:endParaRPr lang="en-US" sz="16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1600" dirty="0"/>
              <a:t>If incase you machine is RHEL [7&amp;8], You need to enable repos :</a:t>
            </a:r>
          </a:p>
          <a:p>
            <a:pPr marL="88900" indent="0">
              <a:buNone/>
            </a:pPr>
            <a:r>
              <a:rPr lang="en-US" sz="1600" dirty="0"/>
              <a:t>     </a:t>
            </a:r>
            <a:r>
              <a:rPr lang="en-US" sz="11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subscription-manager repos --enable ansible-2.8-for-rhel-8-x86_64-rpms</a:t>
            </a:r>
          </a:p>
          <a:p>
            <a:pPr marL="88900" indent="0">
              <a:buNone/>
            </a:pPr>
            <a:r>
              <a:rPr lang="en-US" sz="11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 subscription-manager repos --enable rhel-7-server-ansible-2.8-rpms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/>
              <a:t>Centos :</a:t>
            </a:r>
          </a:p>
          <a:p>
            <a:pPr marL="88900" indent="0">
              <a:buNone/>
            </a:pPr>
            <a:r>
              <a:rPr lang="en-US" sz="1600" dirty="0"/>
              <a:t>      Setup “</a:t>
            </a:r>
            <a:r>
              <a:rPr lang="en-US" sz="1600" dirty="0" err="1"/>
              <a:t>epel</a:t>
            </a:r>
            <a:r>
              <a:rPr lang="en-US" sz="1600" dirty="0"/>
              <a:t>” repo to install Ansible</a:t>
            </a:r>
          </a:p>
          <a:p>
            <a:pPr marL="88900" indent="0">
              <a:buNone/>
            </a:pPr>
            <a:r>
              <a:rPr lang="en-IN" sz="11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   yum install </a:t>
            </a:r>
            <a:r>
              <a:rPr lang="en-IN" sz="1100" dirty="0">
                <a:solidFill>
                  <a:schemeClr val="accent2">
                    <a:lumMod val="40000"/>
                    <a:lumOff val="6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https://dl.fedoraproject.org/pub/epel/epel-release-latest-8.noarch.rpm</a:t>
            </a:r>
            <a:endParaRPr lang="en-IN" sz="11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88900" indent="0">
              <a:buNone/>
            </a:pPr>
            <a:r>
              <a:rPr lang="en-IN" sz="11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   yum install </a:t>
            </a:r>
            <a:r>
              <a:rPr lang="en-IN" sz="1100" dirty="0">
                <a:solidFill>
                  <a:schemeClr val="accent2">
                    <a:lumMod val="40000"/>
                    <a:lumOff val="6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https://dl.fedoraproject.org/pub/epel/epel-release-latest-7.noarch.rpm</a:t>
            </a:r>
            <a:endParaRPr lang="en-US" sz="1600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/>
              <a:t>Install using root :</a:t>
            </a:r>
          </a:p>
          <a:p>
            <a:pPr marL="0" indent="0">
              <a:buNone/>
            </a:pPr>
            <a:r>
              <a:rPr lang="en-US" sz="1600" dirty="0"/>
              <a:t>     </a:t>
            </a:r>
            <a:r>
              <a:rPr lang="en-US" sz="11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yum install ansible</a:t>
            </a:r>
            <a:endParaRPr lang="en-US" sz="11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/>
              <a:t>Install from non-root user 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</a:t>
            </a:r>
            <a:r>
              <a:rPr lang="en-US" sz="11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sudo</a:t>
            </a:r>
            <a:r>
              <a:rPr lang="en-US" sz="11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yum install ansible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06180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399" y="189426"/>
            <a:ext cx="5793761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Ubuntu distribution</a:t>
            </a:r>
            <a:endParaRPr dirty="0"/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1" y="760719"/>
            <a:ext cx="6677428" cy="43819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600" dirty="0"/>
              <a:t>Installing Ansible through package manager such as APT :</a:t>
            </a:r>
          </a:p>
          <a:p>
            <a:pPr marL="0" indent="0">
              <a:buNone/>
            </a:pPr>
            <a:endParaRPr lang="en-US" sz="1600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/>
              <a:t>Install using root :</a:t>
            </a:r>
          </a:p>
          <a:p>
            <a:pPr marL="0" indent="0">
              <a:buNone/>
            </a:pPr>
            <a:r>
              <a:rPr lang="en-US" sz="1600" dirty="0"/>
              <a:t>     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apt update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apt install software-properties-common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apt-add-repository --yes --update </a:t>
            </a:r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ppa:ansible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/ansible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apt install ansible</a:t>
            </a:r>
          </a:p>
          <a:p>
            <a:pPr marL="0" indent="0">
              <a:buNone/>
            </a:pP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/>
              <a:t>Install from non-root user 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</a:t>
            </a:r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sudo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apt update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</a:t>
            </a:r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sudo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apt install software-properties-common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</a:t>
            </a:r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sudo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apt-add-repository --yes --update </a:t>
            </a:r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ppa:ansible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/ansible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</a:t>
            </a:r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sudo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apt install ansible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66166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399" y="189426"/>
            <a:ext cx="5793761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Install Ansible through Python PIP</a:t>
            </a:r>
            <a:endParaRPr dirty="0"/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1" y="760719"/>
            <a:ext cx="6677428" cy="43819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800" dirty="0"/>
              <a:t>Using PIP module you can install Ansible.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800" dirty="0"/>
              <a:t>First Install pip package  [if it is not available]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yum install python3-pip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800" dirty="0"/>
              <a:t>Then install the ansible package using PIP</a:t>
            </a:r>
          </a:p>
          <a:p>
            <a:pPr marL="0" indent="0">
              <a:buNone/>
            </a:pPr>
            <a:r>
              <a:rPr lang="en-US" sz="1800" dirty="0"/>
              <a:t>     </a:t>
            </a:r>
            <a:r>
              <a:rPr lang="en-IN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pip3 install ansible</a:t>
            </a:r>
            <a:endParaRPr lang="da-DK" sz="1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Note : Both yum &amp; pip is going to install ansible under root directories, You can see that using commands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ansible-config –version (or) ansible --version</a:t>
            </a:r>
          </a:p>
          <a:p>
            <a:pPr marL="0" indent="0">
              <a:buNone/>
            </a:pPr>
            <a:endParaRPr lang="en-US" sz="1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/>
              <a:t>What if you want to install ansible under customized directory ? </a:t>
            </a:r>
          </a:p>
          <a:p>
            <a:pPr marL="0" indent="0">
              <a:buNone/>
            </a:pPr>
            <a:r>
              <a:rPr lang="en-US" sz="1800" dirty="0"/>
              <a:t>For this you need to use python virtual environment.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286858236"/>
      </p:ext>
    </p:extLst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9A2961-2029-41AF-87D9-8BAF72D2D5BA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642eb60d-cc9a-4516-9a20-6ebdc1e20806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920</Words>
  <Application>Microsoft Macintosh PowerPoint</Application>
  <PresentationFormat>On-screen Show (16:9)</PresentationFormat>
  <Paragraphs>146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Fira Sans Light</vt:lpstr>
      <vt:lpstr>Times New Roman</vt:lpstr>
      <vt:lpstr>Arial</vt:lpstr>
      <vt:lpstr>Wingdings</vt:lpstr>
      <vt:lpstr>Fira Sans SemiBold</vt:lpstr>
      <vt:lpstr>Leontes template</vt:lpstr>
      <vt:lpstr>What are we going to see in this session?</vt:lpstr>
      <vt:lpstr>What will be Installed?</vt:lpstr>
      <vt:lpstr>Version Management</vt:lpstr>
      <vt:lpstr>Infrastructure Prerequisites</vt:lpstr>
      <vt:lpstr>Prerequisites </vt:lpstr>
      <vt:lpstr>Types of Installation</vt:lpstr>
      <vt:lpstr>Through YUM</vt:lpstr>
      <vt:lpstr>Ubuntu distribution</vt:lpstr>
      <vt:lpstr>Install Ansible through Python PIP</vt:lpstr>
      <vt:lpstr>Install Ansible under virtual environment</vt:lpstr>
      <vt:lpstr>Install SSH Pass</vt:lpstr>
      <vt:lpstr>Exploring Ansible Configuration file</vt:lpstr>
      <vt:lpstr>How, What &amp; Where?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1460</cp:lastModifiedBy>
  <cp:revision>50</cp:revision>
  <dcterms:modified xsi:type="dcterms:W3CDTF">2020-11-24T14:08:19Z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