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62" r:id="rId2"/>
    <p:sldId id="304" r:id="rId3"/>
    <p:sldId id="308" r:id="rId4"/>
    <p:sldId id="312" r:id="rId5"/>
    <p:sldId id="313" r:id="rId6"/>
    <p:sldId id="311" r:id="rId7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9"/>
      <p:bold r:id="rId10"/>
      <p:italic r:id="rId11"/>
      <p:boldItalic r:id="rId12"/>
    </p:embeddedFont>
    <p:embeddedFont>
      <p:font typeface="Fira Sans SemiBold" panose="020B06030500000200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78792-2AAA-443F-A3A4-6861DA7D731A}" v="3788" dt="2020-10-07T18:30:52.835"/>
    <p1510:client id="{F1386F8F-CA8C-4E87-AA45-1AAA63B7CF06}" v="25" dt="2020-10-07T06:57:16.859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3"/>
  </p:normalViewPr>
  <p:slideViewPr>
    <p:cSldViewPr snapToGrid="0">
      <p:cViewPr varScale="1">
        <p:scale>
          <a:sx n="156" d="100"/>
          <a:sy n="156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F1386F8F-CA8C-4E87-AA45-1AAA63B7CF06}"/>
    <pc:docChg chg="undo custSel addSld delSld modSld sldOrd">
      <pc:chgData name="Thangavel, Prabhu" userId="3e579001-273a-496a-ad86-41a8219b525d" providerId="ADAL" clId="{F1386F8F-CA8C-4E87-AA45-1AAA63B7CF06}" dt="2020-10-07T06:59:18.256" v="602" actId="14100"/>
      <pc:docMkLst>
        <pc:docMk/>
      </pc:docMkLst>
      <pc:sldChg chg="modSp">
        <pc:chgData name="Thangavel, Prabhu" userId="3e579001-273a-496a-ad86-41a8219b525d" providerId="ADAL" clId="{F1386F8F-CA8C-4E87-AA45-1AAA63B7CF06}" dt="2020-10-07T06:28:40.490" v="116" actId="14826"/>
        <pc:sldMkLst>
          <pc:docMk/>
          <pc:sldMk cId="0" sldId="256"/>
        </pc:sldMkLst>
        <pc:spChg chg="mod">
          <ac:chgData name="Thangavel, Prabhu" userId="3e579001-273a-496a-ad86-41a8219b525d" providerId="ADAL" clId="{F1386F8F-CA8C-4E87-AA45-1AAA63B7CF06}" dt="2020-10-07T06:28:39.771" v="114" actId="14100"/>
          <ac:spMkLst>
            <pc:docMk/>
            <pc:sldMk cId="0" sldId="256"/>
            <ac:spMk id="90" creationId="{00000000-0000-0000-0000-000000000000}"/>
          </ac:spMkLst>
        </pc:spChg>
        <pc:picChg chg="mod">
          <ac:chgData name="Thangavel, Prabhu" userId="3e579001-273a-496a-ad86-41a8219b525d" providerId="ADAL" clId="{F1386F8F-CA8C-4E87-AA45-1AAA63B7CF06}" dt="2020-10-07T06:28:40.490" v="116" actId="14826"/>
          <ac:picMkLst>
            <pc:docMk/>
            <pc:sldMk cId="0" sldId="256"/>
            <ac:picMk id="89" creationId="{00000000-0000-0000-0000-000000000000}"/>
          </ac:picMkLst>
        </pc:picChg>
      </pc:sldChg>
      <pc:sldChg chg="del">
        <pc:chgData name="Thangavel, Prabhu" userId="3e579001-273a-496a-ad86-41a8219b525d" providerId="ADAL" clId="{F1386F8F-CA8C-4E87-AA45-1AAA63B7CF06}" dt="2020-10-07T05:53:29.859" v="2" actId="2696"/>
        <pc:sldMkLst>
          <pc:docMk/>
          <pc:sldMk cId="0" sldId="258"/>
        </pc:sldMkLst>
      </pc:sldChg>
      <pc:sldChg chg="modSp del ord">
        <pc:chgData name="Thangavel, Prabhu" userId="3e579001-273a-496a-ad86-41a8219b525d" providerId="ADAL" clId="{F1386F8F-CA8C-4E87-AA45-1AAA63B7CF06}" dt="2020-10-07T06:49:11.804" v="191" actId="2696"/>
        <pc:sldMkLst>
          <pc:docMk/>
          <pc:sldMk cId="0" sldId="259"/>
        </pc:sldMkLst>
        <pc:spChg chg="mod">
          <ac:chgData name="Thangavel, Prabhu" userId="3e579001-273a-496a-ad86-41a8219b525d" providerId="ADAL" clId="{F1386F8F-CA8C-4E87-AA45-1AAA63B7CF06}" dt="2020-10-07T06:49:06.625" v="190"/>
          <ac:spMkLst>
            <pc:docMk/>
            <pc:sldMk cId="0" sldId="259"/>
            <ac:spMk id="118" creationId="{00000000-0000-0000-0000-000000000000}"/>
          </ac:spMkLst>
        </pc:spChg>
        <pc:spChg chg="mod ord">
          <ac:chgData name="Thangavel, Prabhu" userId="3e579001-273a-496a-ad86-41a8219b525d" providerId="ADAL" clId="{F1386F8F-CA8C-4E87-AA45-1AAA63B7CF06}" dt="2020-10-07T06:48:20.978" v="186" actId="171"/>
          <ac:spMkLst>
            <pc:docMk/>
            <pc:sldMk cId="0" sldId="259"/>
            <ac:spMk id="120" creationId="{00000000-0000-0000-0000-000000000000}"/>
          </ac:spMkLst>
        </pc:spChg>
      </pc:sldChg>
      <pc:sldChg chg="modSp ord">
        <pc:chgData name="Thangavel, Prabhu" userId="3e579001-273a-496a-ad86-41a8219b525d" providerId="ADAL" clId="{F1386F8F-CA8C-4E87-AA45-1AAA63B7CF06}" dt="2020-10-07T06:26:03.994" v="106" actId="20577"/>
        <pc:sldMkLst>
          <pc:docMk/>
          <pc:sldMk cId="0" sldId="262"/>
        </pc:sldMkLst>
        <pc:spChg chg="mod">
          <ac:chgData name="Thangavel, Prabhu" userId="3e579001-273a-496a-ad86-41a8219b525d" providerId="ADAL" clId="{F1386F8F-CA8C-4E87-AA45-1AAA63B7CF06}" dt="2020-10-07T06:01:52.411" v="44" actId="20577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F1386F8F-CA8C-4E87-AA45-1AAA63B7CF06}" dt="2020-10-07T06:26:03.994" v="106" actId="20577"/>
          <ac:spMkLst>
            <pc:docMk/>
            <pc:sldMk cId="0" sldId="262"/>
            <ac:spMk id="146" creationId="{00000000-0000-0000-0000-000000000000}"/>
          </ac:spMkLst>
        </pc:spChg>
      </pc:sldChg>
      <pc:sldChg chg="ord">
        <pc:chgData name="Thangavel, Prabhu" userId="3e579001-273a-496a-ad86-41a8219b525d" providerId="ADAL" clId="{F1386F8F-CA8C-4E87-AA45-1AAA63B7CF06}" dt="2020-10-07T06:28:55.355" v="117"/>
        <pc:sldMkLst>
          <pc:docMk/>
          <pc:sldMk cId="0" sldId="263"/>
        </pc:sldMkLst>
      </pc:sldChg>
      <pc:sldChg chg="modSp ord">
        <pc:chgData name="Thangavel, Prabhu" userId="3e579001-273a-496a-ad86-41a8219b525d" providerId="ADAL" clId="{F1386F8F-CA8C-4E87-AA45-1AAA63B7CF06}" dt="2020-10-07T06:48:56.022" v="187"/>
        <pc:sldMkLst>
          <pc:docMk/>
          <pc:sldMk cId="0" sldId="265"/>
        </pc:sldMkLst>
        <pc:picChg chg="mod">
          <ac:chgData name="Thangavel, Prabhu" userId="3e579001-273a-496a-ad86-41a8219b525d" providerId="ADAL" clId="{F1386F8F-CA8C-4E87-AA45-1AAA63B7CF06}" dt="2020-10-07T06:26:57.267" v="107" actId="14826"/>
          <ac:picMkLst>
            <pc:docMk/>
            <pc:sldMk cId="0" sldId="265"/>
            <ac:picMk id="207" creationId="{00000000-0000-0000-0000-000000000000}"/>
          </ac:picMkLst>
        </pc:picChg>
      </pc:sldChg>
      <pc:sldChg chg="delSp modSp">
        <pc:chgData name="Thangavel, Prabhu" userId="3e579001-273a-496a-ad86-41a8219b525d" providerId="ADAL" clId="{F1386F8F-CA8C-4E87-AA45-1AAA63B7CF06}" dt="2020-10-07T05:53:18.462" v="1" actId="478"/>
        <pc:sldMkLst>
          <pc:docMk/>
          <pc:sldMk cId="0" sldId="269"/>
        </pc:sldMkLst>
        <pc:spChg chg="del mod">
          <ac:chgData name="Thangavel, Prabhu" userId="3e579001-273a-496a-ad86-41a8219b525d" providerId="ADAL" clId="{F1386F8F-CA8C-4E87-AA45-1AAA63B7CF06}" dt="2020-10-07T05:53:18.462" v="1" actId="478"/>
          <ac:spMkLst>
            <pc:docMk/>
            <pc:sldMk cId="0" sldId="269"/>
            <ac:spMk id="262" creationId="{00000000-0000-0000-0000-000000000000}"/>
          </ac:spMkLst>
        </pc:spChg>
      </pc:sldChg>
      <pc:sldChg chg="del">
        <pc:chgData name="Thangavel, Prabhu" userId="3e579001-273a-496a-ad86-41a8219b525d" providerId="ADAL" clId="{F1386F8F-CA8C-4E87-AA45-1AAA63B7CF06}" dt="2020-10-07T05:53:30.845" v="3" actId="2696"/>
        <pc:sldMkLst>
          <pc:docMk/>
          <pc:sldMk cId="0" sldId="278"/>
        </pc:sldMkLst>
      </pc:sldChg>
      <pc:sldChg chg="modSp add ord setBg">
        <pc:chgData name="Thangavel, Prabhu" userId="3e579001-273a-496a-ad86-41a8219b525d" providerId="ADAL" clId="{F1386F8F-CA8C-4E87-AA45-1AAA63B7CF06}" dt="2020-10-07T06:59:18.256" v="602" actId="14100"/>
        <pc:sldMkLst>
          <pc:docMk/>
          <pc:sldMk cId="4047604135" sldId="285"/>
        </pc:sldMkLst>
        <pc:spChg chg="mod">
          <ac:chgData name="Thangavel, Prabhu" userId="3e579001-273a-496a-ad86-41a8219b525d" providerId="ADAL" clId="{F1386F8F-CA8C-4E87-AA45-1AAA63B7CF06}" dt="2020-10-07T06:49:43.031" v="198" actId="14100"/>
          <ac:spMkLst>
            <pc:docMk/>
            <pc:sldMk cId="4047604135" sldId="28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F1386F8F-CA8C-4E87-AA45-1AAA63B7CF06}" dt="2020-10-07T06:59:18.256" v="602" actId="14100"/>
          <ac:spMkLst>
            <pc:docMk/>
            <pc:sldMk cId="4047604135" sldId="28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F1386F8F-CA8C-4E87-AA45-1AAA63B7CF06}" dt="2020-10-07T06:50:13.950" v="199" actId="14826"/>
          <ac:picMkLst>
            <pc:docMk/>
            <pc:sldMk cId="4047604135" sldId="285"/>
            <ac:picMk id="207" creationId="{00000000-0000-0000-0000-000000000000}"/>
          </ac:picMkLst>
        </pc:picChg>
      </pc:sldChg>
      <pc:sldMasterChg chg="delSldLayout">
        <pc:chgData name="Thangavel, Prabhu" userId="3e579001-273a-496a-ad86-41a8219b525d" providerId="ADAL" clId="{F1386F8F-CA8C-4E87-AA45-1AAA63B7CF06}" dt="2020-10-07T06:49:11.805" v="192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F1386F8F-CA8C-4E87-AA45-1AAA63B7CF06}" dt="2020-10-07T06:49:11.805" v="192" actId="2696"/>
          <pc:sldLayoutMkLst>
            <pc:docMk/>
            <pc:sldMasterMk cId="0" sldId="2147483659"/>
            <pc:sldLayoutMk cId="0" sldId="2147483649"/>
          </pc:sldLayoutMkLst>
        </pc:sldLayoutChg>
      </pc:sldMasterChg>
    </pc:docChg>
  </pc:docChgLst>
  <pc:docChgLst>
    <pc:chgData name="Thangavel, Prabhu" userId="3e579001-273a-496a-ad86-41a8219b525d" providerId="ADAL" clId="{28978792-2AAA-443F-A3A4-6861DA7D731A}"/>
    <pc:docChg chg="undo custSel addSld delSld modSld sldOrd">
      <pc:chgData name="Thangavel, Prabhu" userId="3e579001-273a-496a-ad86-41a8219b525d" providerId="ADAL" clId="{28978792-2AAA-443F-A3A4-6861DA7D731A}" dt="2020-10-07T18:32:25.866" v="14989" actId="1076"/>
      <pc:docMkLst>
        <pc:docMk/>
      </pc:docMkLst>
      <pc:sldChg chg="addSp delSp modSp">
        <pc:chgData name="Thangavel, Prabhu" userId="3e579001-273a-496a-ad86-41a8219b525d" providerId="ADAL" clId="{28978792-2AAA-443F-A3A4-6861DA7D731A}" dt="2020-10-07T09:28:07.536" v="6194" actId="1076"/>
        <pc:sldMkLst>
          <pc:docMk/>
          <pc:sldMk cId="0" sldId="256"/>
        </pc:sldMkLst>
        <pc:spChg chg="add del mod">
          <ac:chgData name="Thangavel, Prabhu" userId="3e579001-273a-496a-ad86-41a8219b525d" providerId="ADAL" clId="{28978792-2AAA-443F-A3A4-6861DA7D731A}" dt="2020-10-07T09:27:34.119" v="6190" actId="478"/>
          <ac:spMkLst>
            <pc:docMk/>
            <pc:sldMk cId="0" sldId="256"/>
            <ac:spMk id="4" creationId="{CD43FFA5-6D2A-41BC-B14F-B780EBD4DC4D}"/>
          </ac:spMkLst>
        </pc:spChg>
        <pc:spChg chg="del mod">
          <ac:chgData name="Thangavel, Prabhu" userId="3e579001-273a-496a-ad86-41a8219b525d" providerId="ADAL" clId="{28978792-2AAA-443F-A3A4-6861DA7D731A}" dt="2020-10-07T09:27:32.277" v="6189" actId="478"/>
          <ac:spMkLst>
            <pc:docMk/>
            <pc:sldMk cId="0" sldId="256"/>
            <ac:spMk id="90" creationId="{00000000-0000-0000-0000-000000000000}"/>
          </ac:spMkLst>
        </pc:spChg>
        <pc:picChg chg="add del">
          <ac:chgData name="Thangavel, Prabhu" userId="3e579001-273a-496a-ad86-41a8219b525d" providerId="ADAL" clId="{28978792-2AAA-443F-A3A4-6861DA7D731A}" dt="2020-10-07T09:26:50.384" v="6184"/>
          <ac:picMkLst>
            <pc:docMk/>
            <pc:sldMk cId="0" sldId="256"/>
            <ac:picMk id="2" creationId="{3C98C32B-CC92-4F10-9D87-79E037D732B3}"/>
          </ac:picMkLst>
        </pc:picChg>
        <pc:picChg chg="mod">
          <ac:chgData name="Thangavel, Prabhu" userId="3e579001-273a-496a-ad86-41a8219b525d" providerId="ADAL" clId="{28978792-2AAA-443F-A3A4-6861DA7D731A}" dt="2020-10-07T09:28:07.536" v="6194" actId="1076"/>
          <ac:picMkLst>
            <pc:docMk/>
            <pc:sldMk cId="0" sldId="256"/>
            <ac:picMk id="89" creationId="{00000000-0000-0000-0000-000000000000}"/>
          </ac:picMkLst>
        </pc:picChg>
      </pc:sldChg>
      <pc:sldChg chg="del">
        <pc:chgData name="Thangavel, Prabhu" userId="3e579001-273a-496a-ad86-41a8219b525d" providerId="ADAL" clId="{28978792-2AAA-443F-A3A4-6861DA7D731A}" dt="2020-10-07T10:27:47.229" v="7568" actId="2696"/>
        <pc:sldMkLst>
          <pc:docMk/>
          <pc:sldMk cId="0" sldId="257"/>
        </pc:sldMkLst>
      </pc:sldChg>
      <pc:sldChg chg="modSp ord">
        <pc:chgData name="Thangavel, Prabhu" userId="3e579001-273a-496a-ad86-41a8219b525d" providerId="ADAL" clId="{28978792-2AAA-443F-A3A4-6861DA7D731A}" dt="2020-10-07T08:18:20.076" v="2986" actId="20577"/>
        <pc:sldMkLst>
          <pc:docMk/>
          <pc:sldMk cId="0" sldId="260"/>
        </pc:sldMkLst>
        <pc:spChg chg="mod">
          <ac:chgData name="Thangavel, Prabhu" userId="3e579001-273a-496a-ad86-41a8219b525d" providerId="ADAL" clId="{28978792-2AAA-443F-A3A4-6861DA7D731A}" dt="2020-10-07T08:18:20.076" v="2986" actId="20577"/>
          <ac:spMkLst>
            <pc:docMk/>
            <pc:sldMk cId="0" sldId="260"/>
            <ac:spMk id="125" creationId="{00000000-0000-0000-0000-000000000000}"/>
          </ac:spMkLst>
        </pc:spChg>
      </pc:sldChg>
      <pc:sldChg chg="addSp modSp ord modAnim">
        <pc:chgData name="Thangavel, Prabhu" userId="3e579001-273a-496a-ad86-41a8219b525d" providerId="ADAL" clId="{28978792-2AAA-443F-A3A4-6861DA7D731A}" dt="2020-10-07T11:44:39.775" v="11113"/>
        <pc:sldMkLst>
          <pc:docMk/>
          <pc:sldMk cId="0" sldId="261"/>
        </pc:sldMkLst>
        <pc:spChg chg="add mod">
          <ac:chgData name="Thangavel, Prabhu" userId="3e579001-273a-496a-ad86-41a8219b525d" providerId="ADAL" clId="{28978792-2AAA-443F-A3A4-6861DA7D731A}" dt="2020-10-07T11:44:33.639" v="11112" actId="571"/>
          <ac:spMkLst>
            <pc:docMk/>
            <pc:sldMk cId="0" sldId="261"/>
            <ac:spMk id="12" creationId="{2D535F47-7876-4080-9E36-24D11E7C293A}"/>
          </ac:spMkLst>
        </pc:spChg>
        <pc:spChg chg="mod">
          <ac:chgData name="Thangavel, Prabhu" userId="3e579001-273a-496a-ad86-41a8219b525d" providerId="ADAL" clId="{28978792-2AAA-443F-A3A4-6861DA7D731A}" dt="2020-10-07T07:37:38.151" v="892" actId="313"/>
          <ac:spMkLst>
            <pc:docMk/>
            <pc:sldMk cId="0" sldId="261"/>
            <ac:spMk id="131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08:00:22.444" v="2316" actId="20577"/>
          <ac:spMkLst>
            <pc:docMk/>
            <pc:sldMk cId="0" sldId="261"/>
            <ac:spMk id="132" creationId="{00000000-0000-0000-0000-000000000000}"/>
          </ac:spMkLst>
        </pc:spChg>
        <pc:picChg chg="add mod">
          <ac:chgData name="Thangavel, Prabhu" userId="3e579001-273a-496a-ad86-41a8219b525d" providerId="ADAL" clId="{28978792-2AAA-443F-A3A4-6861DA7D731A}" dt="2020-10-07T11:44:33.639" v="11112" actId="571"/>
          <ac:picMkLst>
            <pc:docMk/>
            <pc:sldMk cId="0" sldId="261"/>
            <ac:picMk id="13" creationId="{EE73306F-CE09-440E-BE8D-C7B6E5AC7C14}"/>
          </ac:picMkLst>
        </pc:picChg>
        <pc:picChg chg="mod">
          <ac:chgData name="Thangavel, Prabhu" userId="3e579001-273a-496a-ad86-41a8219b525d" providerId="ADAL" clId="{28978792-2AAA-443F-A3A4-6861DA7D731A}" dt="2020-10-07T07:38:02.053" v="895" actId="14100"/>
          <ac:picMkLst>
            <pc:docMk/>
            <pc:sldMk cId="0" sldId="261"/>
            <ac:picMk id="134" creationId="{00000000-0000-0000-0000-000000000000}"/>
          </ac:picMkLst>
        </pc:picChg>
      </pc:sldChg>
      <pc:sldChg chg="modSp modAnim">
        <pc:chgData name="Thangavel, Prabhu" userId="3e579001-273a-496a-ad86-41a8219b525d" providerId="ADAL" clId="{28978792-2AAA-443F-A3A4-6861DA7D731A}" dt="2020-10-07T18:15:58.582" v="14936" actId="20577"/>
        <pc:sldMkLst>
          <pc:docMk/>
          <pc:sldMk cId="0" sldId="262"/>
        </pc:sldMkLst>
        <pc:spChg chg="mod">
          <ac:chgData name="Thangavel, Prabhu" userId="3e579001-273a-496a-ad86-41a8219b525d" providerId="ADAL" clId="{28978792-2AAA-443F-A3A4-6861DA7D731A}" dt="2020-10-07T09:56:24.164" v="6798" actId="20577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18:15:58.582" v="14936" actId="20577"/>
          <ac:spMkLst>
            <pc:docMk/>
            <pc:sldMk cId="0" sldId="262"/>
            <ac:spMk id="146" creationId="{00000000-0000-0000-0000-000000000000}"/>
          </ac:spMkLst>
        </pc:spChg>
        <pc:grpChg chg="mod">
          <ac:chgData name="Thangavel, Prabhu" userId="3e579001-273a-496a-ad86-41a8219b525d" providerId="ADAL" clId="{28978792-2AAA-443F-A3A4-6861DA7D731A}" dt="2020-10-07T11:40:00.991" v="11009" actId="1076"/>
          <ac:grpSpMkLst>
            <pc:docMk/>
            <pc:sldMk cId="0" sldId="262"/>
            <ac:grpSpMk id="151" creationId="{00000000-0000-0000-0000-000000000000}"/>
          </ac:grpSpMkLst>
        </pc:grpChg>
      </pc:sldChg>
      <pc:sldChg chg="delSp modSp setBg modAnim">
        <pc:chgData name="Thangavel, Prabhu" userId="3e579001-273a-496a-ad86-41a8219b525d" providerId="ADAL" clId="{28978792-2AAA-443F-A3A4-6861DA7D731A}" dt="2020-10-07T18:21:57.862" v="14963"/>
        <pc:sldMkLst>
          <pc:docMk/>
          <pc:sldMk cId="0" sldId="263"/>
        </pc:sldMkLst>
        <pc:spChg chg="mod">
          <ac:chgData name="Thangavel, Prabhu" userId="3e579001-273a-496a-ad86-41a8219b525d" providerId="ADAL" clId="{28978792-2AAA-443F-A3A4-6861DA7D731A}" dt="2020-10-07T08:09:47.808" v="2574" actId="255"/>
          <ac:spMkLst>
            <pc:docMk/>
            <pc:sldMk cId="0" sldId="263"/>
            <ac:spMk id="171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08:01:45.516" v="2346" actId="14100"/>
          <ac:spMkLst>
            <pc:docMk/>
            <pc:sldMk cId="0" sldId="263"/>
            <ac:spMk id="172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08:12:51.191" v="2640" actId="313"/>
          <ac:spMkLst>
            <pc:docMk/>
            <pc:sldMk cId="0" sldId="263"/>
            <ac:spMk id="173" creationId="{00000000-0000-0000-0000-000000000000}"/>
          </ac:spMkLst>
        </pc:spChg>
        <pc:picChg chg="del">
          <ac:chgData name="Thangavel, Prabhu" userId="3e579001-273a-496a-ad86-41a8219b525d" providerId="ADAL" clId="{28978792-2AAA-443F-A3A4-6861DA7D731A}" dt="2020-10-07T07:06:08.354" v="262" actId="478"/>
          <ac:picMkLst>
            <pc:docMk/>
            <pc:sldMk cId="0" sldId="263"/>
            <ac:picMk id="181" creationId="{00000000-0000-0000-0000-000000000000}"/>
          </ac:picMkLst>
        </pc:picChg>
      </pc:sldChg>
      <pc:sldChg chg="modSp ord modAnim">
        <pc:chgData name="Thangavel, Prabhu" userId="3e579001-273a-496a-ad86-41a8219b525d" providerId="ADAL" clId="{28978792-2AAA-443F-A3A4-6861DA7D731A}" dt="2020-10-07T11:43:02.045" v="11098"/>
        <pc:sldMkLst>
          <pc:docMk/>
          <pc:sldMk cId="0" sldId="264"/>
        </pc:sldMkLst>
        <pc:spChg chg="mod">
          <ac:chgData name="Thangavel, Prabhu" userId="3e579001-273a-496a-ad86-41a8219b525d" providerId="ADAL" clId="{28978792-2AAA-443F-A3A4-6861DA7D731A}" dt="2020-10-07T07:15:34.793" v="482" actId="20577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07:15:08.198" v="462" actId="14100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07:15:03.849" v="461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07:14:58.624" v="460" actId="14100"/>
          <ac:spMkLst>
            <pc:docMk/>
            <pc:sldMk cId="0" sldId="264"/>
            <ac:spMk id="189" creationId="{00000000-0000-0000-0000-000000000000}"/>
          </ac:spMkLst>
        </pc:spChg>
      </pc:sldChg>
      <pc:sldChg chg="modSp modAnim">
        <pc:chgData name="Thangavel, Prabhu" userId="3e579001-273a-496a-ad86-41a8219b525d" providerId="ADAL" clId="{28978792-2AAA-443F-A3A4-6861DA7D731A}" dt="2020-10-07T11:42:46.825" v="11095"/>
        <pc:sldMkLst>
          <pc:docMk/>
          <pc:sldMk cId="0" sldId="265"/>
        </pc:sldMkLst>
        <pc:spChg chg="mod">
          <ac:chgData name="Thangavel, Prabhu" userId="3e579001-273a-496a-ad86-41a8219b525d" providerId="ADAL" clId="{28978792-2AAA-443F-A3A4-6861DA7D731A}" dt="2020-10-07T07:03:50.418" v="53" actId="14100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07:05:47.291" v="261" actId="20577"/>
          <ac:spMkLst>
            <pc:docMk/>
            <pc:sldMk cId="0" sldId="265"/>
            <ac:spMk id="205" creationId="{00000000-0000-0000-0000-000000000000}"/>
          </ac:spMkLst>
        </pc:spChg>
      </pc:sldChg>
      <pc:sldChg chg="del">
        <pc:chgData name="Thangavel, Prabhu" userId="3e579001-273a-496a-ad86-41a8219b525d" providerId="ADAL" clId="{28978792-2AAA-443F-A3A4-6861DA7D731A}" dt="2020-10-07T10:54:33.914" v="8343" actId="2696"/>
        <pc:sldMkLst>
          <pc:docMk/>
          <pc:sldMk cId="0" sldId="266"/>
        </pc:sldMkLst>
      </pc:sldChg>
      <pc:sldChg chg="addSp delSp modSp del ord">
        <pc:chgData name="Thangavel, Prabhu" userId="3e579001-273a-496a-ad86-41a8219b525d" providerId="ADAL" clId="{28978792-2AAA-443F-A3A4-6861DA7D731A}" dt="2020-10-07T10:12:50.326" v="7164" actId="2696"/>
        <pc:sldMkLst>
          <pc:docMk/>
          <pc:sldMk cId="0" sldId="267"/>
        </pc:sldMkLst>
        <pc:spChg chg="add del">
          <ac:chgData name="Thangavel, Prabhu" userId="3e579001-273a-496a-ad86-41a8219b525d" providerId="ADAL" clId="{28978792-2AAA-443F-A3A4-6861DA7D731A}" dt="2020-10-07T09:59:53.212" v="6842"/>
          <ac:spMkLst>
            <pc:docMk/>
            <pc:sldMk cId="0" sldId="267"/>
            <ac:spMk id="8" creationId="{D0A2F62C-06BD-4BD0-BD05-B9AC91796814}"/>
          </ac:spMkLst>
        </pc:spChg>
        <pc:spChg chg="mod">
          <ac:chgData name="Thangavel, Prabhu" userId="3e579001-273a-496a-ad86-41a8219b525d" providerId="ADAL" clId="{28978792-2AAA-443F-A3A4-6861DA7D731A}" dt="2020-10-07T09:59:10.136" v="6840" actId="14100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09:57:36.660" v="6804" actId="1076"/>
          <ac:spMkLst>
            <pc:docMk/>
            <pc:sldMk cId="0" sldId="267"/>
            <ac:spMk id="230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09:58:16.160" v="6814" actId="1076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09:58:13.268" v="6813" actId="1076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09:58:21.132" v="6816" actId="1076"/>
          <ac:spMkLst>
            <pc:docMk/>
            <pc:sldMk cId="0" sldId="267"/>
            <ac:spMk id="235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09:58:18.363" v="6815" actId="1076"/>
          <ac:spMkLst>
            <pc:docMk/>
            <pc:sldMk cId="0" sldId="267"/>
            <ac:spMk id="237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09:58:26.757" v="6818" actId="1076"/>
          <ac:spMkLst>
            <pc:docMk/>
            <pc:sldMk cId="0" sldId="267"/>
            <ac:spMk id="239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09:58:23.887" v="6817" actId="1076"/>
          <ac:spMkLst>
            <pc:docMk/>
            <pc:sldMk cId="0" sldId="267"/>
            <ac:spMk id="241" creationId="{00000000-0000-0000-0000-000000000000}"/>
          </ac:spMkLst>
        </pc:spChg>
        <pc:cxnChg chg="del mod">
          <ac:chgData name="Thangavel, Prabhu" userId="3e579001-273a-496a-ad86-41a8219b525d" providerId="ADAL" clId="{28978792-2AAA-443F-A3A4-6861DA7D731A}" dt="2020-10-07T09:58:38.668" v="6819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28978792-2AAA-443F-A3A4-6861DA7D731A}" dt="2020-10-07T09:58:40.815" v="682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28978792-2AAA-443F-A3A4-6861DA7D731A}" dt="2020-10-07T09:58:46.095" v="6822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28978792-2AAA-443F-A3A4-6861DA7D731A}" dt="2020-10-07T09:58:47.995" v="6823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28978792-2AAA-443F-A3A4-6861DA7D731A}" dt="2020-10-07T09:58:44.046" v="6821" actId="478"/>
          <ac:cxnSpMkLst>
            <pc:docMk/>
            <pc:sldMk cId="0" sldId="267"/>
            <ac:cxnSpMk id="238" creationId="{00000000-0000-0000-0000-000000000000}"/>
          </ac:cxnSpMkLst>
        </pc:cxnChg>
        <pc:cxnChg chg="add del mod">
          <ac:chgData name="Thangavel, Prabhu" userId="3e579001-273a-496a-ad86-41a8219b525d" providerId="ADAL" clId="{28978792-2AAA-443F-A3A4-6861DA7D731A}" dt="2020-10-07T09:58:50.059" v="682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del">
        <pc:chgData name="Thangavel, Prabhu" userId="3e579001-273a-496a-ad86-41a8219b525d" providerId="ADAL" clId="{28978792-2AAA-443F-A3A4-6861DA7D731A}" dt="2020-10-07T10:27:49.482" v="7569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28978792-2AAA-443F-A3A4-6861DA7D731A}" dt="2020-10-07T10:54:34.394" v="834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28978792-2AAA-443F-A3A4-6861DA7D731A}" dt="2020-10-07T10:27:50.982" v="7570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28978792-2AAA-443F-A3A4-6861DA7D731A}" dt="2020-10-07T10:27:53.429" v="7571" actId="2696"/>
        <pc:sldMkLst>
          <pc:docMk/>
          <pc:sldMk cId="0" sldId="271"/>
        </pc:sldMkLst>
      </pc:sldChg>
      <pc:sldChg chg="del">
        <pc:chgData name="Thangavel, Prabhu" userId="3e579001-273a-496a-ad86-41a8219b525d" providerId="ADAL" clId="{28978792-2AAA-443F-A3A4-6861DA7D731A}" dt="2020-10-07T10:27:53.987" v="7572" actId="2696"/>
        <pc:sldMkLst>
          <pc:docMk/>
          <pc:sldMk cId="0" sldId="272"/>
        </pc:sldMkLst>
      </pc:sldChg>
      <pc:sldChg chg="addSp delSp modSp ord setBg modAnim">
        <pc:chgData name="Thangavel, Prabhu" userId="3e579001-273a-496a-ad86-41a8219b525d" providerId="ADAL" clId="{28978792-2AAA-443F-A3A4-6861DA7D731A}" dt="2020-10-07T18:21:20.579" v="14959"/>
        <pc:sldMkLst>
          <pc:docMk/>
          <pc:sldMk cId="0" sldId="273"/>
        </pc:sldMkLst>
        <pc:spChg chg="add del mod">
          <ac:chgData name="Thangavel, Prabhu" userId="3e579001-273a-496a-ad86-41a8219b525d" providerId="ADAL" clId="{28978792-2AAA-443F-A3A4-6861DA7D731A}" dt="2020-10-07T10:36:06.415" v="7708" actId="478"/>
          <ac:spMkLst>
            <pc:docMk/>
            <pc:sldMk cId="0" sldId="273"/>
            <ac:spMk id="3" creationId="{91F5C136-6640-4288-8BBD-149F62B44287}"/>
          </ac:spMkLst>
        </pc:spChg>
        <pc:spChg chg="add del mod">
          <ac:chgData name="Thangavel, Prabhu" userId="3e579001-273a-496a-ad86-41a8219b525d" providerId="ADAL" clId="{28978792-2AAA-443F-A3A4-6861DA7D731A}" dt="2020-10-07T10:36:26.922" v="7713" actId="478"/>
          <ac:spMkLst>
            <pc:docMk/>
            <pc:sldMk cId="0" sldId="273"/>
            <ac:spMk id="5" creationId="{759A3F96-5359-48CF-A153-0FBB8BD596A7}"/>
          </ac:spMkLst>
        </pc:spChg>
        <pc:spChg chg="add del mod">
          <ac:chgData name="Thangavel, Prabhu" userId="3e579001-273a-496a-ad86-41a8219b525d" providerId="ADAL" clId="{28978792-2AAA-443F-A3A4-6861DA7D731A}" dt="2020-10-07T10:40:04.148" v="7748" actId="478"/>
          <ac:spMkLst>
            <pc:docMk/>
            <pc:sldMk cId="0" sldId="273"/>
            <ac:spMk id="6" creationId="{9F5F61F5-DA53-4341-A5B6-C57D563C1819}"/>
          </ac:spMkLst>
        </pc:spChg>
        <pc:spChg chg="add del">
          <ac:chgData name="Thangavel, Prabhu" userId="3e579001-273a-496a-ad86-41a8219b525d" providerId="ADAL" clId="{28978792-2AAA-443F-A3A4-6861DA7D731A}" dt="2020-10-07T11:31:26.170" v="10805"/>
          <ac:spMkLst>
            <pc:docMk/>
            <pc:sldMk cId="0" sldId="273"/>
            <ac:spMk id="19" creationId="{F2D65D43-F798-4AC8-95A7-26352CC68810}"/>
          </ac:spMkLst>
        </pc:spChg>
        <pc:spChg chg="add mod">
          <ac:chgData name="Thangavel, Prabhu" userId="3e579001-273a-496a-ad86-41a8219b525d" providerId="ADAL" clId="{28978792-2AAA-443F-A3A4-6861DA7D731A}" dt="2020-10-07T11:31:57.226" v="10818" actId="1076"/>
          <ac:spMkLst>
            <pc:docMk/>
            <pc:sldMk cId="0" sldId="273"/>
            <ac:spMk id="20" creationId="{72692220-FA3C-44A8-8BD9-2802C7AEBBD4}"/>
          </ac:spMkLst>
        </pc:spChg>
        <pc:spChg chg="add mod">
          <ac:chgData name="Thangavel, Prabhu" userId="3e579001-273a-496a-ad86-41a8219b525d" providerId="ADAL" clId="{28978792-2AAA-443F-A3A4-6861DA7D731A}" dt="2020-10-07T11:32:35.310" v="10828" actId="1076"/>
          <ac:spMkLst>
            <pc:docMk/>
            <pc:sldMk cId="0" sldId="273"/>
            <ac:spMk id="21" creationId="{E3F1E221-C9D0-4C8C-A602-27E01ED74981}"/>
          </ac:spMkLst>
        </pc:spChg>
        <pc:spChg chg="mod">
          <ac:chgData name="Thangavel, Prabhu" userId="3e579001-273a-496a-ad86-41a8219b525d" providerId="ADAL" clId="{28978792-2AAA-443F-A3A4-6861DA7D731A}" dt="2020-10-07T10:49:59.043" v="8141" actId="20577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11:30:30.535" v="10784" actId="14100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11:31:08.593" v="10803" actId="14100"/>
          <ac:spMkLst>
            <pc:docMk/>
            <pc:sldMk cId="0" sldId="273"/>
            <ac:spMk id="330" creationId="{00000000-0000-0000-0000-000000000000}"/>
          </ac:spMkLst>
        </pc:spChg>
        <pc:spChg chg="del mod">
          <ac:chgData name="Thangavel, Prabhu" userId="3e579001-273a-496a-ad86-41a8219b525d" providerId="ADAL" clId="{28978792-2AAA-443F-A3A4-6861DA7D731A}" dt="2020-10-07T10:35:58.754" v="7706" actId="478"/>
          <ac:spMkLst>
            <pc:docMk/>
            <pc:sldMk cId="0" sldId="273"/>
            <ac:spMk id="331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11:30:52.091" v="10792" actId="14100"/>
          <ac:spMkLst>
            <pc:docMk/>
            <pc:sldMk cId="0" sldId="273"/>
            <ac:spMk id="333" creationId="{00000000-0000-0000-0000-000000000000}"/>
          </ac:spMkLst>
        </pc:spChg>
        <pc:spChg chg="del mod">
          <ac:chgData name="Thangavel, Prabhu" userId="3e579001-273a-496a-ad86-41a8219b525d" providerId="ADAL" clId="{28978792-2AAA-443F-A3A4-6861DA7D731A}" dt="2020-10-07T10:39:37.141" v="7745"/>
          <ac:spMkLst>
            <pc:docMk/>
            <pc:sldMk cId="0" sldId="273"/>
            <ac:spMk id="334" creationId="{00000000-0000-0000-0000-000000000000}"/>
          </ac:spMkLst>
        </pc:spChg>
        <pc:spChg chg="del">
          <ac:chgData name="Thangavel, Prabhu" userId="3e579001-273a-496a-ad86-41a8219b525d" providerId="ADAL" clId="{28978792-2AAA-443F-A3A4-6861DA7D731A}" dt="2020-10-07T10:36:08.438" v="7709" actId="478"/>
          <ac:spMkLst>
            <pc:docMk/>
            <pc:sldMk cId="0" sldId="273"/>
            <ac:spMk id="335" creationId="{00000000-0000-0000-0000-000000000000}"/>
          </ac:spMkLst>
        </pc:spChg>
      </pc:sldChg>
      <pc:sldChg chg="add del">
        <pc:chgData name="Thangavel, Prabhu" userId="3e579001-273a-496a-ad86-41a8219b525d" providerId="ADAL" clId="{28978792-2AAA-443F-A3A4-6861DA7D731A}" dt="2020-10-07T10:54:39.196" v="8350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28978792-2AAA-443F-A3A4-6861DA7D731A}" dt="2020-10-07T10:54:40.590" v="8352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28978792-2AAA-443F-A3A4-6861DA7D731A}" dt="2020-10-07T10:54:41.567" v="8353" actId="2696"/>
        <pc:sldMkLst>
          <pc:docMk/>
          <pc:sldMk cId="0" sldId="276"/>
        </pc:sldMkLst>
      </pc:sldChg>
      <pc:sldChg chg="del">
        <pc:chgData name="Thangavel, Prabhu" userId="3e579001-273a-496a-ad86-41a8219b525d" providerId="ADAL" clId="{28978792-2AAA-443F-A3A4-6861DA7D731A}" dt="2020-10-07T10:54:42.222" v="8354" actId="2696"/>
        <pc:sldMkLst>
          <pc:docMk/>
          <pc:sldMk cId="0" sldId="277"/>
        </pc:sldMkLst>
      </pc:sldChg>
      <pc:sldChg chg="del">
        <pc:chgData name="Thangavel, Prabhu" userId="3e579001-273a-496a-ad86-41a8219b525d" providerId="ADAL" clId="{28978792-2AAA-443F-A3A4-6861DA7D731A}" dt="2020-10-07T09:55:54.607" v="6777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28978792-2AAA-443F-A3A4-6861DA7D731A}" dt="2020-10-07T09:55:56.420" v="6778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28978792-2AAA-443F-A3A4-6861DA7D731A}" dt="2020-10-07T10:54:49.064" v="8356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28978792-2AAA-443F-A3A4-6861DA7D731A}" dt="2020-10-07T10:54:49.845" v="8357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28978792-2AAA-443F-A3A4-6861DA7D731A}" dt="2020-10-07T10:54:51.597" v="8358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28978792-2AAA-443F-A3A4-6861DA7D731A}" dt="2020-10-07T10:54:53.618" v="8359" actId="2696"/>
        <pc:sldMkLst>
          <pc:docMk/>
          <pc:sldMk cId="0" sldId="284"/>
        </pc:sldMkLst>
      </pc:sldChg>
      <pc:sldChg chg="modSp modAnim">
        <pc:chgData name="Thangavel, Prabhu" userId="3e579001-273a-496a-ad86-41a8219b525d" providerId="ADAL" clId="{28978792-2AAA-443F-A3A4-6861DA7D731A}" dt="2020-10-07T11:41:54.860" v="11082"/>
        <pc:sldMkLst>
          <pc:docMk/>
          <pc:sldMk cId="4047604135" sldId="285"/>
        </pc:sldMkLst>
        <pc:spChg chg="mod">
          <ac:chgData name="Thangavel, Prabhu" userId="3e579001-273a-496a-ad86-41a8219b525d" providerId="ADAL" clId="{28978792-2AAA-443F-A3A4-6861DA7D731A}" dt="2020-10-07T10:27:24.585" v="7567" actId="20577"/>
          <ac:spMkLst>
            <pc:docMk/>
            <pc:sldMk cId="4047604135" sldId="285"/>
            <ac:spMk id="205" creationId="{00000000-0000-0000-0000-000000000000}"/>
          </ac:spMkLst>
        </pc:spChg>
      </pc:sldChg>
      <pc:sldChg chg="modSp add modAnim">
        <pc:chgData name="Thangavel, Prabhu" userId="3e579001-273a-496a-ad86-41a8219b525d" providerId="ADAL" clId="{28978792-2AAA-443F-A3A4-6861DA7D731A}" dt="2020-10-07T11:43:21.370" v="11101"/>
        <pc:sldMkLst>
          <pc:docMk/>
          <pc:sldMk cId="2232272367" sldId="286"/>
        </pc:sldMkLst>
        <pc:spChg chg="mod">
          <ac:chgData name="Thangavel, Prabhu" userId="3e579001-273a-496a-ad86-41a8219b525d" providerId="ADAL" clId="{28978792-2AAA-443F-A3A4-6861DA7D731A}" dt="2020-10-07T07:15:55.011" v="491" actId="20577"/>
          <ac:spMkLst>
            <pc:docMk/>
            <pc:sldMk cId="2232272367" sldId="286"/>
            <ac:spMk id="186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08:13:12.842" v="2642" actId="20577"/>
          <ac:spMkLst>
            <pc:docMk/>
            <pc:sldMk cId="2232272367" sldId="286"/>
            <ac:spMk id="187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07:28:03.921" v="660" actId="20577"/>
          <ac:spMkLst>
            <pc:docMk/>
            <pc:sldMk cId="2232272367" sldId="286"/>
            <ac:spMk id="188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07:33:02.418" v="765" actId="20577"/>
          <ac:spMkLst>
            <pc:docMk/>
            <pc:sldMk cId="2232272367" sldId="286"/>
            <ac:spMk id="189" creationId="{00000000-0000-0000-0000-000000000000}"/>
          </ac:spMkLst>
        </pc:spChg>
      </pc:sldChg>
      <pc:sldChg chg="modSp add ord setBg modAnim">
        <pc:chgData name="Thangavel, Prabhu" userId="3e579001-273a-496a-ad86-41a8219b525d" providerId="ADAL" clId="{28978792-2AAA-443F-A3A4-6861DA7D731A}" dt="2020-10-07T11:45:14.741" v="11117"/>
        <pc:sldMkLst>
          <pc:docMk/>
          <pc:sldMk cId="434037465" sldId="287"/>
        </pc:sldMkLst>
        <pc:spChg chg="mod">
          <ac:chgData name="Thangavel, Prabhu" userId="3e579001-273a-496a-ad86-41a8219b525d" providerId="ADAL" clId="{28978792-2AAA-443F-A3A4-6861DA7D731A}" dt="2020-10-07T08:21:59.932" v="3139" actId="20577"/>
          <ac:spMkLst>
            <pc:docMk/>
            <pc:sldMk cId="434037465" sldId="287"/>
            <ac:spMk id="204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08:32:28.858" v="3595" actId="20577"/>
          <ac:spMkLst>
            <pc:docMk/>
            <pc:sldMk cId="434037465" sldId="287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28978792-2AAA-443F-A3A4-6861DA7D731A}" dt="2020-10-07T08:25:50.893" v="3344" actId="1076"/>
          <ac:picMkLst>
            <pc:docMk/>
            <pc:sldMk cId="434037465" sldId="287"/>
            <ac:picMk id="207" creationId="{00000000-0000-0000-0000-000000000000}"/>
          </ac:picMkLst>
        </pc:picChg>
      </pc:sldChg>
      <pc:sldChg chg="addSp delSp modSp add ord modAnim">
        <pc:chgData name="Thangavel, Prabhu" userId="3e579001-273a-496a-ad86-41a8219b525d" providerId="ADAL" clId="{28978792-2AAA-443F-A3A4-6861DA7D731A}" dt="2020-10-07T11:45:24.234" v="11119"/>
        <pc:sldMkLst>
          <pc:docMk/>
          <pc:sldMk cId="2186563581" sldId="288"/>
        </pc:sldMkLst>
        <pc:spChg chg="mod">
          <ac:chgData name="Thangavel, Prabhu" userId="3e579001-273a-496a-ad86-41a8219b525d" providerId="ADAL" clId="{28978792-2AAA-443F-A3A4-6861DA7D731A}" dt="2020-10-07T08:28:09.935" v="3381" actId="20577"/>
          <ac:spMkLst>
            <pc:docMk/>
            <pc:sldMk cId="21865635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08:34:45.083" v="3817" actId="20577"/>
          <ac:spMkLst>
            <pc:docMk/>
            <pc:sldMk cId="2186563581" sldId="288"/>
            <ac:spMk id="205" creationId="{00000000-0000-0000-0000-000000000000}"/>
          </ac:spMkLst>
        </pc:spChg>
        <pc:picChg chg="add mod">
          <ac:chgData name="Thangavel, Prabhu" userId="3e579001-273a-496a-ad86-41a8219b525d" providerId="ADAL" clId="{28978792-2AAA-443F-A3A4-6861DA7D731A}" dt="2020-10-07T08:34:56.802" v="3821" actId="14100"/>
          <ac:picMkLst>
            <pc:docMk/>
            <pc:sldMk cId="2186563581" sldId="288"/>
            <ac:picMk id="2" creationId="{E5D94677-5AFB-458D-B860-C5F85CE7FBC1}"/>
          </ac:picMkLst>
        </pc:picChg>
        <pc:picChg chg="del mod">
          <ac:chgData name="Thangavel, Prabhu" userId="3e579001-273a-496a-ad86-41a8219b525d" providerId="ADAL" clId="{28978792-2AAA-443F-A3A4-6861DA7D731A}" dt="2020-10-07T08:29:01.768" v="3383" actId="478"/>
          <ac:picMkLst>
            <pc:docMk/>
            <pc:sldMk cId="2186563581" sldId="288"/>
            <ac:picMk id="207" creationId="{00000000-0000-0000-0000-000000000000}"/>
          </ac:picMkLst>
        </pc:picChg>
      </pc:sldChg>
      <pc:sldChg chg="modSp add ord modAnim">
        <pc:chgData name="Thangavel, Prabhu" userId="3e579001-273a-496a-ad86-41a8219b525d" providerId="ADAL" clId="{28978792-2AAA-443F-A3A4-6861DA7D731A}" dt="2020-10-07T11:46:12.951" v="11125"/>
        <pc:sldMkLst>
          <pc:docMk/>
          <pc:sldMk cId="2874621274" sldId="289"/>
        </pc:sldMkLst>
        <pc:spChg chg="mod">
          <ac:chgData name="Thangavel, Prabhu" userId="3e579001-273a-496a-ad86-41a8219b525d" providerId="ADAL" clId="{28978792-2AAA-443F-A3A4-6861DA7D731A}" dt="2020-10-07T08:36:22.770" v="3843" actId="20577"/>
          <ac:spMkLst>
            <pc:docMk/>
            <pc:sldMk cId="2874621274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08:42:10.568" v="4095" actId="20577"/>
          <ac:spMkLst>
            <pc:docMk/>
            <pc:sldMk cId="2874621274" sldId="289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28978792-2AAA-443F-A3A4-6861DA7D731A}" dt="2020-10-07T08:40:26.076" v="4001" actId="14100"/>
          <ac:picMkLst>
            <pc:docMk/>
            <pc:sldMk cId="2874621274" sldId="289"/>
            <ac:picMk id="207" creationId="{00000000-0000-0000-0000-000000000000}"/>
          </ac:picMkLst>
        </pc:picChg>
      </pc:sldChg>
      <pc:sldChg chg="addSp delSp modSp add modAnim">
        <pc:chgData name="Thangavel, Prabhu" userId="3e579001-273a-496a-ad86-41a8219b525d" providerId="ADAL" clId="{28978792-2AAA-443F-A3A4-6861DA7D731A}" dt="2020-10-07T11:46:02.679" v="11123"/>
        <pc:sldMkLst>
          <pc:docMk/>
          <pc:sldMk cId="1904729555" sldId="290"/>
        </pc:sldMkLst>
        <pc:spChg chg="mod">
          <ac:chgData name="Thangavel, Prabhu" userId="3e579001-273a-496a-ad86-41a8219b525d" providerId="ADAL" clId="{28978792-2AAA-443F-A3A4-6861DA7D731A}" dt="2020-10-07T08:42:54.717" v="4121" actId="20577"/>
          <ac:spMkLst>
            <pc:docMk/>
            <pc:sldMk cId="1904729555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08:57:34.304" v="4661" actId="20577"/>
          <ac:spMkLst>
            <pc:docMk/>
            <pc:sldMk cId="1904729555" sldId="290"/>
            <ac:spMk id="205" creationId="{00000000-0000-0000-0000-000000000000}"/>
          </ac:spMkLst>
        </pc:spChg>
        <pc:picChg chg="add del mod">
          <ac:chgData name="Thangavel, Prabhu" userId="3e579001-273a-496a-ad86-41a8219b525d" providerId="ADAL" clId="{28978792-2AAA-443F-A3A4-6861DA7D731A}" dt="2020-10-07T08:53:15.979" v="4414" actId="1076"/>
          <ac:picMkLst>
            <pc:docMk/>
            <pc:sldMk cId="1904729555" sldId="290"/>
            <ac:picMk id="207" creationId="{00000000-0000-0000-0000-000000000000}"/>
          </ac:picMkLst>
        </pc:picChg>
      </pc:sldChg>
      <pc:sldChg chg="addSp delSp modSp add del ord setBg">
        <pc:chgData name="Thangavel, Prabhu" userId="3e579001-273a-496a-ad86-41a8219b525d" providerId="ADAL" clId="{28978792-2AAA-443F-A3A4-6861DA7D731A}" dt="2020-10-07T09:16:10.964" v="5309" actId="2696"/>
        <pc:sldMkLst>
          <pc:docMk/>
          <pc:sldMk cId="2292800230" sldId="291"/>
        </pc:sldMkLst>
        <pc:spChg chg="add mod">
          <ac:chgData name="Thangavel, Prabhu" userId="3e579001-273a-496a-ad86-41a8219b525d" providerId="ADAL" clId="{28978792-2AAA-443F-A3A4-6861DA7D731A}" dt="2020-10-07T09:07:38.829" v="5091" actId="14100"/>
          <ac:spMkLst>
            <pc:docMk/>
            <pc:sldMk cId="2292800230" sldId="291"/>
            <ac:spMk id="19" creationId="{185FA16A-A41A-4917-8C6B-53CD6B9E9AB1}"/>
          </ac:spMkLst>
        </pc:spChg>
        <pc:spChg chg="add mod">
          <ac:chgData name="Thangavel, Prabhu" userId="3e579001-273a-496a-ad86-41a8219b525d" providerId="ADAL" clId="{28978792-2AAA-443F-A3A4-6861DA7D731A}" dt="2020-10-07T09:04:47.938" v="4972" actId="1076"/>
          <ac:spMkLst>
            <pc:docMk/>
            <pc:sldMk cId="2292800230" sldId="291"/>
            <ac:spMk id="20" creationId="{868BA005-B3B4-4630-9978-FF3AE0E0A518}"/>
          </ac:spMkLst>
        </pc:spChg>
        <pc:spChg chg="add mod">
          <ac:chgData name="Thangavel, Prabhu" userId="3e579001-273a-496a-ad86-41a8219b525d" providerId="ADAL" clId="{28978792-2AAA-443F-A3A4-6861DA7D731A}" dt="2020-10-07T09:05:40.122" v="4996" actId="20577"/>
          <ac:spMkLst>
            <pc:docMk/>
            <pc:sldMk cId="2292800230" sldId="291"/>
            <ac:spMk id="21" creationId="{C293FB9B-642D-4A72-B2E2-8352C66BA14C}"/>
          </ac:spMkLst>
        </pc:spChg>
        <pc:spChg chg="add mod">
          <ac:chgData name="Thangavel, Prabhu" userId="3e579001-273a-496a-ad86-41a8219b525d" providerId="ADAL" clId="{28978792-2AAA-443F-A3A4-6861DA7D731A}" dt="2020-10-07T09:06:04.241" v="5016" actId="1076"/>
          <ac:spMkLst>
            <pc:docMk/>
            <pc:sldMk cId="2292800230" sldId="291"/>
            <ac:spMk id="22" creationId="{3337120F-8350-4270-80F1-B21048F25020}"/>
          </ac:spMkLst>
        </pc:spChg>
        <pc:spChg chg="mod">
          <ac:chgData name="Thangavel, Prabhu" userId="3e579001-273a-496a-ad86-41a8219b525d" providerId="ADAL" clId="{28978792-2AAA-443F-A3A4-6861DA7D731A}" dt="2020-10-07T09:10:49.550" v="5094"/>
          <ac:spMkLst>
            <pc:docMk/>
            <pc:sldMk cId="2292800230" sldId="291"/>
            <ac:spMk id="303" creationId="{00000000-0000-0000-0000-000000000000}"/>
          </ac:spMkLst>
        </pc:spChg>
        <pc:spChg chg="mod topLvl">
          <ac:chgData name="Thangavel, Prabhu" userId="3e579001-273a-496a-ad86-41a8219b525d" providerId="ADAL" clId="{28978792-2AAA-443F-A3A4-6861DA7D731A}" dt="2020-10-07T09:06:32.536" v="5038" actId="20577"/>
          <ac:spMkLst>
            <pc:docMk/>
            <pc:sldMk cId="2292800230" sldId="291"/>
            <ac:spMk id="312" creationId="{00000000-0000-0000-0000-000000000000}"/>
          </ac:spMkLst>
        </pc:spChg>
        <pc:spChg chg="del mod topLvl">
          <ac:chgData name="Thangavel, Prabhu" userId="3e579001-273a-496a-ad86-41a8219b525d" providerId="ADAL" clId="{28978792-2AAA-443F-A3A4-6861DA7D731A}" dt="2020-10-07T09:01:16.940" v="4780" actId="478"/>
          <ac:spMkLst>
            <pc:docMk/>
            <pc:sldMk cId="2292800230" sldId="291"/>
            <ac:spMk id="313" creationId="{00000000-0000-0000-0000-000000000000}"/>
          </ac:spMkLst>
        </pc:spChg>
        <pc:spChg chg="mod topLvl">
          <ac:chgData name="Thangavel, Prabhu" userId="3e579001-273a-496a-ad86-41a8219b525d" providerId="ADAL" clId="{28978792-2AAA-443F-A3A4-6861DA7D731A}" dt="2020-10-07T09:00:38.210" v="4752" actId="20577"/>
          <ac:spMkLst>
            <pc:docMk/>
            <pc:sldMk cId="2292800230" sldId="291"/>
            <ac:spMk id="315" creationId="{00000000-0000-0000-0000-000000000000}"/>
          </ac:spMkLst>
        </pc:spChg>
        <pc:spChg chg="del mod topLvl">
          <ac:chgData name="Thangavel, Prabhu" userId="3e579001-273a-496a-ad86-41a8219b525d" providerId="ADAL" clId="{28978792-2AAA-443F-A3A4-6861DA7D731A}" dt="2020-10-07T09:00:17.742" v="4715" actId="478"/>
          <ac:spMkLst>
            <pc:docMk/>
            <pc:sldMk cId="2292800230" sldId="291"/>
            <ac:spMk id="316" creationId="{00000000-0000-0000-0000-000000000000}"/>
          </ac:spMkLst>
        </pc:spChg>
        <pc:spChg chg="mod topLvl">
          <ac:chgData name="Thangavel, Prabhu" userId="3e579001-273a-496a-ad86-41a8219b525d" providerId="ADAL" clId="{28978792-2AAA-443F-A3A4-6861DA7D731A}" dt="2020-10-07T09:04:43.112" v="4971" actId="1076"/>
          <ac:spMkLst>
            <pc:docMk/>
            <pc:sldMk cId="2292800230" sldId="291"/>
            <ac:spMk id="318" creationId="{00000000-0000-0000-0000-000000000000}"/>
          </ac:spMkLst>
        </pc:spChg>
        <pc:spChg chg="del mod topLvl">
          <ac:chgData name="Thangavel, Prabhu" userId="3e579001-273a-496a-ad86-41a8219b525d" providerId="ADAL" clId="{28978792-2AAA-443F-A3A4-6861DA7D731A}" dt="2020-10-07T09:00:21.289" v="4716" actId="478"/>
          <ac:spMkLst>
            <pc:docMk/>
            <pc:sldMk cId="2292800230" sldId="291"/>
            <ac:spMk id="319" creationId="{00000000-0000-0000-0000-000000000000}"/>
          </ac:spMkLst>
        </pc:spChg>
        <pc:grpChg chg="del mod">
          <ac:chgData name="Thangavel, Prabhu" userId="3e579001-273a-496a-ad86-41a8219b525d" providerId="ADAL" clId="{28978792-2AAA-443F-A3A4-6861DA7D731A}" dt="2020-10-07T09:01:16.940" v="4780" actId="478"/>
          <ac:grpSpMkLst>
            <pc:docMk/>
            <pc:sldMk cId="2292800230" sldId="291"/>
            <ac:grpSpMk id="311" creationId="{00000000-0000-0000-0000-000000000000}"/>
          </ac:grpSpMkLst>
        </pc:grpChg>
        <pc:grpChg chg="del">
          <ac:chgData name="Thangavel, Prabhu" userId="3e579001-273a-496a-ad86-41a8219b525d" providerId="ADAL" clId="{28978792-2AAA-443F-A3A4-6861DA7D731A}" dt="2020-10-07T09:00:17.742" v="4715" actId="478"/>
          <ac:grpSpMkLst>
            <pc:docMk/>
            <pc:sldMk cId="2292800230" sldId="291"/>
            <ac:grpSpMk id="314" creationId="{00000000-0000-0000-0000-000000000000}"/>
          </ac:grpSpMkLst>
        </pc:grpChg>
        <pc:grpChg chg="del mod">
          <ac:chgData name="Thangavel, Prabhu" userId="3e579001-273a-496a-ad86-41a8219b525d" providerId="ADAL" clId="{28978792-2AAA-443F-A3A4-6861DA7D731A}" dt="2020-10-07T09:00:21.289" v="4716" actId="478"/>
          <ac:grpSpMkLst>
            <pc:docMk/>
            <pc:sldMk cId="2292800230" sldId="291"/>
            <ac:grpSpMk id="317" creationId="{00000000-0000-0000-0000-000000000000}"/>
          </ac:grpSpMkLst>
        </pc:grpChg>
      </pc:sldChg>
      <pc:sldChg chg="addSp delSp modSp add setBg modAnim">
        <pc:chgData name="Thangavel, Prabhu" userId="3e579001-273a-496a-ad86-41a8219b525d" providerId="ADAL" clId="{28978792-2AAA-443F-A3A4-6861DA7D731A}" dt="2020-10-07T18:21:45.328" v="14962"/>
        <pc:sldMkLst>
          <pc:docMk/>
          <pc:sldMk cId="3366364705" sldId="292"/>
        </pc:sldMkLst>
        <pc:spChg chg="add mod">
          <ac:chgData name="Thangavel, Prabhu" userId="3e579001-273a-496a-ad86-41a8219b525d" providerId="ADAL" clId="{28978792-2AAA-443F-A3A4-6861DA7D731A}" dt="2020-10-07T09:14:46.914" v="5290" actId="14100"/>
          <ac:spMkLst>
            <pc:docMk/>
            <pc:sldMk cId="3366364705" sldId="292"/>
            <ac:spMk id="9" creationId="{2A7F8C2D-DDA0-4122-92DD-CCE59D79E96B}"/>
          </ac:spMkLst>
        </pc:spChg>
        <pc:spChg chg="add mod">
          <ac:chgData name="Thangavel, Prabhu" userId="3e579001-273a-496a-ad86-41a8219b525d" providerId="ADAL" clId="{28978792-2AAA-443F-A3A4-6861DA7D731A}" dt="2020-10-07T09:14:52.897" v="5292" actId="14100"/>
          <ac:spMkLst>
            <pc:docMk/>
            <pc:sldMk cId="3366364705" sldId="292"/>
            <ac:spMk id="10" creationId="{4F64C1BA-77C0-47CA-A166-B5C1F4065156}"/>
          </ac:spMkLst>
        </pc:spChg>
        <pc:spChg chg="add mod">
          <ac:chgData name="Thangavel, Prabhu" userId="3e579001-273a-496a-ad86-41a8219b525d" providerId="ADAL" clId="{28978792-2AAA-443F-A3A4-6861DA7D731A}" dt="2020-10-07T09:15:08.580" v="5297" actId="1076"/>
          <ac:spMkLst>
            <pc:docMk/>
            <pc:sldMk cId="3366364705" sldId="292"/>
            <ac:spMk id="11" creationId="{856921BE-2B70-4451-A974-B222044A135D}"/>
          </ac:spMkLst>
        </pc:spChg>
        <pc:spChg chg="add mod">
          <ac:chgData name="Thangavel, Prabhu" userId="3e579001-273a-496a-ad86-41a8219b525d" providerId="ADAL" clId="{28978792-2AAA-443F-A3A4-6861DA7D731A}" dt="2020-10-07T09:15:12.181" v="5298" actId="14100"/>
          <ac:spMkLst>
            <pc:docMk/>
            <pc:sldMk cId="3366364705" sldId="292"/>
            <ac:spMk id="12" creationId="{A1AF2E41-4FA2-4EBB-BA97-29DA80401F10}"/>
          </ac:spMkLst>
        </pc:spChg>
        <pc:spChg chg="add mod">
          <ac:chgData name="Thangavel, Prabhu" userId="3e579001-273a-496a-ad86-41a8219b525d" providerId="ADAL" clId="{28978792-2AAA-443F-A3A4-6861DA7D731A}" dt="2020-10-07T09:15:34.873" v="5301" actId="1076"/>
          <ac:spMkLst>
            <pc:docMk/>
            <pc:sldMk cId="3366364705" sldId="292"/>
            <ac:spMk id="13" creationId="{6F508DDC-63E7-436C-A1E2-944C39284634}"/>
          </ac:spMkLst>
        </pc:spChg>
        <pc:spChg chg="add mod">
          <ac:chgData name="Thangavel, Prabhu" userId="3e579001-273a-496a-ad86-41a8219b525d" providerId="ADAL" clId="{28978792-2AAA-443F-A3A4-6861DA7D731A}" dt="2020-10-07T09:15:58.317" v="5306" actId="14100"/>
          <ac:spMkLst>
            <pc:docMk/>
            <pc:sldMk cId="3366364705" sldId="292"/>
            <ac:spMk id="14" creationId="{2CA6AF9E-A56E-4D72-A084-322BDEF33D0F}"/>
          </ac:spMkLst>
        </pc:spChg>
        <pc:spChg chg="add mod">
          <ac:chgData name="Thangavel, Prabhu" userId="3e579001-273a-496a-ad86-41a8219b525d" providerId="ADAL" clId="{28978792-2AAA-443F-A3A4-6861DA7D731A}" dt="2020-10-07T09:16:05.565" v="5308" actId="14100"/>
          <ac:spMkLst>
            <pc:docMk/>
            <pc:sldMk cId="3366364705" sldId="292"/>
            <ac:spMk id="15" creationId="{591C55BB-EFF7-495C-9168-BAF56702B1C1}"/>
          </ac:spMkLst>
        </pc:spChg>
        <pc:spChg chg="mod">
          <ac:chgData name="Thangavel, Prabhu" userId="3e579001-273a-496a-ad86-41a8219b525d" providerId="ADAL" clId="{28978792-2AAA-443F-A3A4-6861DA7D731A}" dt="2020-10-07T09:11:26.030" v="5106" actId="20577"/>
          <ac:spMkLst>
            <pc:docMk/>
            <pc:sldMk cId="3366364705" sldId="292"/>
            <ac:spMk id="204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09:20:51.941" v="5842" actId="20577"/>
          <ac:spMkLst>
            <pc:docMk/>
            <pc:sldMk cId="3366364705" sldId="292"/>
            <ac:spMk id="205" creationId="{00000000-0000-0000-0000-000000000000}"/>
          </ac:spMkLst>
        </pc:spChg>
        <pc:picChg chg="del">
          <ac:chgData name="Thangavel, Prabhu" userId="3e579001-273a-496a-ad86-41a8219b525d" providerId="ADAL" clId="{28978792-2AAA-443F-A3A4-6861DA7D731A}" dt="2020-10-07T09:10:44.306" v="5093" actId="478"/>
          <ac:picMkLst>
            <pc:docMk/>
            <pc:sldMk cId="3366364705" sldId="292"/>
            <ac:picMk id="207" creationId="{00000000-0000-0000-0000-000000000000}"/>
          </ac:picMkLst>
        </pc:picChg>
      </pc:sldChg>
      <pc:sldChg chg="modSp add ord">
        <pc:chgData name="Thangavel, Prabhu" userId="3e579001-273a-496a-ad86-41a8219b525d" providerId="ADAL" clId="{28978792-2AAA-443F-A3A4-6861DA7D731A}" dt="2020-10-07T09:28:11.310" v="6196" actId="20577"/>
        <pc:sldMkLst>
          <pc:docMk/>
          <pc:sldMk cId="2869549310" sldId="293"/>
        </pc:sldMkLst>
        <pc:spChg chg="mod">
          <ac:chgData name="Thangavel, Prabhu" userId="3e579001-273a-496a-ad86-41a8219b525d" providerId="ADAL" clId="{28978792-2AAA-443F-A3A4-6861DA7D731A}" dt="2020-10-07T09:28:11.310" v="6196" actId="20577"/>
          <ac:spMkLst>
            <pc:docMk/>
            <pc:sldMk cId="2869549310" sldId="293"/>
            <ac:spMk id="125" creationId="{00000000-0000-0000-0000-000000000000}"/>
          </ac:spMkLst>
        </pc:spChg>
      </pc:sldChg>
      <pc:sldChg chg="addSp delSp modSp add ord setBg modAnim">
        <pc:chgData name="Thangavel, Prabhu" userId="3e579001-273a-496a-ad86-41a8219b525d" providerId="ADAL" clId="{28978792-2AAA-443F-A3A4-6861DA7D731A}" dt="2020-10-07T18:21:32.255" v="14960"/>
        <pc:sldMkLst>
          <pc:docMk/>
          <pc:sldMk cId="2393665886" sldId="294"/>
        </pc:sldMkLst>
        <pc:spChg chg="mod">
          <ac:chgData name="Thangavel, Prabhu" userId="3e579001-273a-496a-ad86-41a8219b525d" providerId="ADAL" clId="{28978792-2AAA-443F-A3A4-6861DA7D731A}" dt="2020-10-07T09:39:16.518" v="6394" actId="20577"/>
          <ac:spMkLst>
            <pc:docMk/>
            <pc:sldMk cId="2393665886" sldId="294"/>
            <ac:spMk id="131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11:29:03.944" v="10771" actId="6549"/>
          <ac:spMkLst>
            <pc:docMk/>
            <pc:sldMk cId="2393665886" sldId="294"/>
            <ac:spMk id="132" creationId="{00000000-0000-0000-0000-000000000000}"/>
          </ac:spMkLst>
        </pc:spChg>
        <pc:picChg chg="add mod">
          <ac:chgData name="Thangavel, Prabhu" userId="3e579001-273a-496a-ad86-41a8219b525d" providerId="ADAL" clId="{28978792-2AAA-443F-A3A4-6861DA7D731A}" dt="2020-10-07T11:28:50.491" v="10769" actId="1076"/>
          <ac:picMkLst>
            <pc:docMk/>
            <pc:sldMk cId="2393665886" sldId="294"/>
            <ac:picMk id="2" creationId="{889E5144-75E7-4376-B2F4-D2F824D6BB40}"/>
          </ac:picMkLst>
        </pc:picChg>
        <pc:picChg chg="del">
          <ac:chgData name="Thangavel, Prabhu" userId="3e579001-273a-496a-ad86-41a8219b525d" providerId="ADAL" clId="{28978792-2AAA-443F-A3A4-6861DA7D731A}" dt="2020-10-07T09:31:19.920" v="6214" actId="478"/>
          <ac:picMkLst>
            <pc:docMk/>
            <pc:sldMk cId="2393665886" sldId="294"/>
            <ac:picMk id="134" creationId="{00000000-0000-0000-0000-000000000000}"/>
          </ac:picMkLst>
        </pc:picChg>
      </pc:sldChg>
      <pc:sldChg chg="addSp delSp modSp add modAnim">
        <pc:chgData name="Thangavel, Prabhu" userId="3e579001-273a-496a-ad86-41a8219b525d" providerId="ADAL" clId="{28978792-2AAA-443F-A3A4-6861DA7D731A}" dt="2020-10-07T11:47:52.229" v="11142"/>
        <pc:sldMkLst>
          <pc:docMk/>
          <pc:sldMk cId="1806576764" sldId="295"/>
        </pc:sldMkLst>
        <pc:spChg chg="add del mod">
          <ac:chgData name="Thangavel, Prabhu" userId="3e579001-273a-496a-ad86-41a8219b525d" providerId="ADAL" clId="{28978792-2AAA-443F-A3A4-6861DA7D731A}" dt="2020-10-07T10:31:46.871" v="7664" actId="478"/>
          <ac:spMkLst>
            <pc:docMk/>
            <pc:sldMk cId="1806576764" sldId="295"/>
            <ac:spMk id="9" creationId="{5E14979A-1456-4798-9AE8-1B599A08C756}"/>
          </ac:spMkLst>
        </pc:spChg>
        <pc:spChg chg="add del mod">
          <ac:chgData name="Thangavel, Prabhu" userId="3e579001-273a-496a-ad86-41a8219b525d" providerId="ADAL" clId="{28978792-2AAA-443F-A3A4-6861DA7D731A}" dt="2020-10-07T10:31:48.044" v="7665" actId="478"/>
          <ac:spMkLst>
            <pc:docMk/>
            <pc:sldMk cId="1806576764" sldId="295"/>
            <ac:spMk id="10" creationId="{FAA25750-FC22-4BF1-AA46-4AF79887AB3A}"/>
          </ac:spMkLst>
        </pc:spChg>
        <pc:spChg chg="mod">
          <ac:chgData name="Thangavel, Prabhu" userId="3e579001-273a-496a-ad86-41a8219b525d" providerId="ADAL" clId="{28978792-2AAA-443F-A3A4-6861DA7D731A}" dt="2020-10-07T10:31:43.929" v="7663" actId="20577"/>
          <ac:spMkLst>
            <pc:docMk/>
            <pc:sldMk cId="1806576764" sldId="29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10:29:58.655" v="7613"/>
          <ac:spMkLst>
            <pc:docMk/>
            <pc:sldMk cId="1806576764" sldId="29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28978792-2AAA-443F-A3A4-6861DA7D731A}" dt="2020-10-07T10:31:51.367" v="7666" actId="1076"/>
          <ac:picMkLst>
            <pc:docMk/>
            <pc:sldMk cId="1806576764" sldId="295"/>
            <ac:picMk id="207" creationId="{00000000-0000-0000-0000-000000000000}"/>
          </ac:picMkLst>
        </pc:picChg>
      </pc:sldChg>
      <pc:sldChg chg="addSp delSp modSp add del">
        <pc:chgData name="Thangavel, Prabhu" userId="3e579001-273a-496a-ad86-41a8219b525d" providerId="ADAL" clId="{28978792-2AAA-443F-A3A4-6861DA7D731A}" dt="2020-10-07T10:42:23.639" v="7804" actId="2696"/>
        <pc:sldMkLst>
          <pc:docMk/>
          <pc:sldMk cId="1555483079" sldId="296"/>
        </pc:sldMkLst>
        <pc:spChg chg="del mod">
          <ac:chgData name="Thangavel, Prabhu" userId="3e579001-273a-496a-ad86-41a8219b525d" providerId="ADAL" clId="{28978792-2AAA-443F-A3A4-6861DA7D731A}" dt="2020-10-07T10:34:16.096" v="7686" actId="478"/>
          <ac:spMkLst>
            <pc:docMk/>
            <pc:sldMk cId="1555483079" sldId="296"/>
            <ac:spMk id="9" creationId="{5E14979A-1456-4798-9AE8-1B599A08C756}"/>
          </ac:spMkLst>
        </pc:spChg>
        <pc:spChg chg="del mod">
          <ac:chgData name="Thangavel, Prabhu" userId="3e579001-273a-496a-ad86-41a8219b525d" providerId="ADAL" clId="{28978792-2AAA-443F-A3A4-6861DA7D731A}" dt="2020-10-07T10:34:18.234" v="7687" actId="478"/>
          <ac:spMkLst>
            <pc:docMk/>
            <pc:sldMk cId="1555483079" sldId="296"/>
            <ac:spMk id="10" creationId="{FAA25750-FC22-4BF1-AA46-4AF79887AB3A}"/>
          </ac:spMkLst>
        </pc:spChg>
        <pc:spChg chg="add mod">
          <ac:chgData name="Thangavel, Prabhu" userId="3e579001-273a-496a-ad86-41a8219b525d" providerId="ADAL" clId="{28978792-2AAA-443F-A3A4-6861DA7D731A}" dt="2020-10-07T10:41:53.311" v="7790"/>
          <ac:spMkLst>
            <pc:docMk/>
            <pc:sldMk cId="1555483079" sldId="296"/>
            <ac:spMk id="11" creationId="{929C53C2-985C-46A4-973E-78243F610DC4}"/>
          </ac:spMkLst>
        </pc:spChg>
        <pc:spChg chg="mod">
          <ac:chgData name="Thangavel, Prabhu" userId="3e579001-273a-496a-ad86-41a8219b525d" providerId="ADAL" clId="{28978792-2AAA-443F-A3A4-6861DA7D731A}" dt="2020-10-07T10:14:36.662" v="7236" actId="20577"/>
          <ac:spMkLst>
            <pc:docMk/>
            <pc:sldMk cId="1555483079" sldId="29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10:34:30.944" v="7695"/>
          <ac:spMkLst>
            <pc:docMk/>
            <pc:sldMk cId="1555483079" sldId="296"/>
            <ac:spMk id="205" creationId="{00000000-0000-0000-0000-000000000000}"/>
          </ac:spMkLst>
        </pc:spChg>
      </pc:sldChg>
      <pc:sldChg chg="delSp modSp add del">
        <pc:chgData name="Thangavel, Prabhu" userId="3e579001-273a-496a-ad86-41a8219b525d" providerId="ADAL" clId="{28978792-2AAA-443F-A3A4-6861DA7D731A}" dt="2020-10-07T10:44:19.542" v="7899" actId="2696"/>
        <pc:sldMkLst>
          <pc:docMk/>
          <pc:sldMk cId="652862913" sldId="297"/>
        </pc:sldMkLst>
        <pc:spChg chg="del mod">
          <ac:chgData name="Thangavel, Prabhu" userId="3e579001-273a-496a-ad86-41a8219b525d" providerId="ADAL" clId="{28978792-2AAA-443F-A3A4-6861DA7D731A}" dt="2020-10-07T10:43:27.028" v="7843" actId="478"/>
          <ac:spMkLst>
            <pc:docMk/>
            <pc:sldMk cId="652862913" sldId="297"/>
            <ac:spMk id="9" creationId="{5E14979A-1456-4798-9AE8-1B599A08C756}"/>
          </ac:spMkLst>
        </pc:spChg>
        <pc:spChg chg="mod">
          <ac:chgData name="Thangavel, Prabhu" userId="3e579001-273a-496a-ad86-41a8219b525d" providerId="ADAL" clId="{28978792-2AAA-443F-A3A4-6861DA7D731A}" dt="2020-10-07T10:43:29.638" v="7844" actId="1076"/>
          <ac:spMkLst>
            <pc:docMk/>
            <pc:sldMk cId="652862913" sldId="297"/>
            <ac:spMk id="10" creationId="{FAA25750-FC22-4BF1-AA46-4AF79887AB3A}"/>
          </ac:spMkLst>
        </pc:spChg>
        <pc:spChg chg="mod">
          <ac:chgData name="Thangavel, Prabhu" userId="3e579001-273a-496a-ad86-41a8219b525d" providerId="ADAL" clId="{28978792-2AAA-443F-A3A4-6861DA7D731A}" dt="2020-10-07T10:15:16.542" v="7239" actId="20577"/>
          <ac:spMkLst>
            <pc:docMk/>
            <pc:sldMk cId="652862913" sldId="297"/>
            <ac:spMk id="204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10:43:50.506" v="7882"/>
          <ac:spMkLst>
            <pc:docMk/>
            <pc:sldMk cId="652862913" sldId="297"/>
            <ac:spMk id="205" creationId="{00000000-0000-0000-0000-000000000000}"/>
          </ac:spMkLst>
        </pc:spChg>
      </pc:sldChg>
      <pc:sldChg chg="addSp delSp modSp add del">
        <pc:chgData name="Thangavel, Prabhu" userId="3e579001-273a-496a-ad86-41a8219b525d" providerId="ADAL" clId="{28978792-2AAA-443F-A3A4-6861DA7D731A}" dt="2020-10-07T10:49:44.864" v="8133" actId="2696"/>
        <pc:sldMkLst>
          <pc:docMk/>
          <pc:sldMk cId="1550806854" sldId="298"/>
        </pc:sldMkLst>
        <pc:spChg chg="add del">
          <ac:chgData name="Thangavel, Prabhu" userId="3e579001-273a-496a-ad86-41a8219b525d" providerId="ADAL" clId="{28978792-2AAA-443F-A3A4-6861DA7D731A}" dt="2020-10-07T10:21:25.024" v="7366"/>
          <ac:spMkLst>
            <pc:docMk/>
            <pc:sldMk cId="1550806854" sldId="298"/>
            <ac:spMk id="2" creationId="{957CA557-A285-4D1F-B615-5C208EDFBB98}"/>
          </ac:spMkLst>
        </pc:spChg>
        <pc:spChg chg="del mod">
          <ac:chgData name="Thangavel, Prabhu" userId="3e579001-273a-496a-ad86-41a8219b525d" providerId="ADAL" clId="{28978792-2AAA-443F-A3A4-6861DA7D731A}" dt="2020-10-07T10:45:42.344" v="7954" actId="478"/>
          <ac:spMkLst>
            <pc:docMk/>
            <pc:sldMk cId="1550806854" sldId="298"/>
            <ac:spMk id="9" creationId="{5E14979A-1456-4798-9AE8-1B599A08C756}"/>
          </ac:spMkLst>
        </pc:spChg>
        <pc:spChg chg="mod">
          <ac:chgData name="Thangavel, Prabhu" userId="3e579001-273a-496a-ad86-41a8219b525d" providerId="ADAL" clId="{28978792-2AAA-443F-A3A4-6861DA7D731A}" dt="2020-10-07T10:45:45.013" v="7955" actId="1076"/>
          <ac:spMkLst>
            <pc:docMk/>
            <pc:sldMk cId="1550806854" sldId="298"/>
            <ac:spMk id="10" creationId="{FAA25750-FC22-4BF1-AA46-4AF79887AB3A}"/>
          </ac:spMkLst>
        </pc:spChg>
        <pc:spChg chg="mod">
          <ac:chgData name="Thangavel, Prabhu" userId="3e579001-273a-496a-ad86-41a8219b525d" providerId="ADAL" clId="{28978792-2AAA-443F-A3A4-6861DA7D731A}" dt="2020-10-07T10:45:56.977" v="7971"/>
          <ac:spMkLst>
            <pc:docMk/>
            <pc:sldMk cId="1550806854" sldId="298"/>
            <ac:spMk id="205" creationId="{00000000-0000-0000-0000-000000000000}"/>
          </ac:spMkLst>
        </pc:spChg>
      </pc:sldChg>
      <pc:sldChg chg="delSp modSp add del">
        <pc:chgData name="Thangavel, Prabhu" userId="3e579001-273a-496a-ad86-41a8219b525d" providerId="ADAL" clId="{28978792-2AAA-443F-A3A4-6861DA7D731A}" dt="2020-10-07T10:52:17.758" v="8237" actId="2696"/>
        <pc:sldMkLst>
          <pc:docMk/>
          <pc:sldMk cId="646749866" sldId="299"/>
        </pc:sldMkLst>
        <pc:spChg chg="del mod">
          <ac:chgData name="Thangavel, Prabhu" userId="3e579001-273a-496a-ad86-41a8219b525d" providerId="ADAL" clId="{28978792-2AAA-443F-A3A4-6861DA7D731A}" dt="2020-10-07T10:51:01.093" v="8194" actId="478"/>
          <ac:spMkLst>
            <pc:docMk/>
            <pc:sldMk cId="646749866" sldId="299"/>
            <ac:spMk id="9" creationId="{5E14979A-1456-4798-9AE8-1B599A08C756}"/>
          </ac:spMkLst>
        </pc:spChg>
        <pc:spChg chg="mod">
          <ac:chgData name="Thangavel, Prabhu" userId="3e579001-273a-496a-ad86-41a8219b525d" providerId="ADAL" clId="{28978792-2AAA-443F-A3A4-6861DA7D731A}" dt="2020-10-07T10:51:03.639" v="8195" actId="1076"/>
          <ac:spMkLst>
            <pc:docMk/>
            <pc:sldMk cId="646749866" sldId="299"/>
            <ac:spMk id="10" creationId="{FAA25750-FC22-4BF1-AA46-4AF79887AB3A}"/>
          </ac:spMkLst>
        </pc:spChg>
        <pc:spChg chg="mod">
          <ac:chgData name="Thangavel, Prabhu" userId="3e579001-273a-496a-ad86-41a8219b525d" providerId="ADAL" clId="{28978792-2AAA-443F-A3A4-6861DA7D731A}" dt="2020-10-07T10:51:22.974" v="8214"/>
          <ac:spMkLst>
            <pc:docMk/>
            <pc:sldMk cId="646749866" sldId="299"/>
            <ac:spMk id="205" creationId="{00000000-0000-0000-0000-000000000000}"/>
          </ac:spMkLst>
        </pc:spChg>
      </pc:sldChg>
      <pc:sldChg chg="delSp modSp add del">
        <pc:chgData name="Thangavel, Prabhu" userId="3e579001-273a-496a-ad86-41a8219b525d" providerId="ADAL" clId="{28978792-2AAA-443F-A3A4-6861DA7D731A}" dt="2020-10-07T10:54:33.282" v="8342" actId="2696"/>
        <pc:sldMkLst>
          <pc:docMk/>
          <pc:sldMk cId="4091252620" sldId="300"/>
        </pc:sldMkLst>
        <pc:spChg chg="mod">
          <ac:chgData name="Thangavel, Prabhu" userId="3e579001-273a-496a-ad86-41a8219b525d" providerId="ADAL" clId="{28978792-2AAA-443F-A3A4-6861DA7D731A}" dt="2020-10-07T10:25:23.277" v="7501" actId="20577"/>
          <ac:spMkLst>
            <pc:docMk/>
            <pc:sldMk cId="4091252620" sldId="300"/>
            <ac:spMk id="9" creationId="{5E14979A-1456-4798-9AE8-1B599A08C756}"/>
          </ac:spMkLst>
        </pc:spChg>
        <pc:spChg chg="del">
          <ac:chgData name="Thangavel, Prabhu" userId="3e579001-273a-496a-ad86-41a8219b525d" providerId="ADAL" clId="{28978792-2AAA-443F-A3A4-6861DA7D731A}" dt="2020-10-07T10:25:25.758" v="7502" actId="478"/>
          <ac:spMkLst>
            <pc:docMk/>
            <pc:sldMk cId="4091252620" sldId="300"/>
            <ac:spMk id="10" creationId="{FAA25750-FC22-4BF1-AA46-4AF79887AB3A}"/>
          </ac:spMkLst>
        </pc:spChg>
        <pc:spChg chg="mod">
          <ac:chgData name="Thangavel, Prabhu" userId="3e579001-273a-496a-ad86-41a8219b525d" providerId="ADAL" clId="{28978792-2AAA-443F-A3A4-6861DA7D731A}" dt="2020-10-07T10:52:47.127" v="8267"/>
          <ac:spMkLst>
            <pc:docMk/>
            <pc:sldMk cId="4091252620" sldId="300"/>
            <ac:spMk id="205" creationId="{00000000-0000-0000-0000-000000000000}"/>
          </ac:spMkLst>
        </pc:spChg>
        <pc:picChg chg="del">
          <ac:chgData name="Thangavel, Prabhu" userId="3e579001-273a-496a-ad86-41a8219b525d" providerId="ADAL" clId="{28978792-2AAA-443F-A3A4-6861DA7D731A}" dt="2020-10-07T10:25:13.015" v="7474" actId="478"/>
          <ac:picMkLst>
            <pc:docMk/>
            <pc:sldMk cId="4091252620" sldId="300"/>
            <ac:picMk id="207" creationId="{00000000-0000-0000-0000-000000000000}"/>
          </ac:picMkLst>
        </pc:picChg>
      </pc:sldChg>
      <pc:sldChg chg="addSp delSp modSp add setBg modAnim">
        <pc:chgData name="Thangavel, Prabhu" userId="3e579001-273a-496a-ad86-41a8219b525d" providerId="ADAL" clId="{28978792-2AAA-443F-A3A4-6861DA7D731A}" dt="2020-10-07T18:21:17.215" v="14958"/>
        <pc:sldMkLst>
          <pc:docMk/>
          <pc:sldMk cId="444730184" sldId="301"/>
        </pc:sldMkLst>
        <pc:spChg chg="add del mod">
          <ac:chgData name="Thangavel, Prabhu" userId="3e579001-273a-496a-ad86-41a8219b525d" providerId="ADAL" clId="{28978792-2AAA-443F-A3A4-6861DA7D731A}" dt="2020-10-07T11:32:59.604" v="10832" actId="478"/>
          <ac:spMkLst>
            <pc:docMk/>
            <pc:sldMk cId="444730184" sldId="301"/>
            <ac:spMk id="3" creationId="{D8C9B442-7B9E-40F5-94B7-4AE8ACF2F01E}"/>
          </ac:spMkLst>
        </pc:spChg>
        <pc:spChg chg="add mod">
          <ac:chgData name="Thangavel, Prabhu" userId="3e579001-273a-496a-ad86-41a8219b525d" providerId="ADAL" clId="{28978792-2AAA-443F-A3A4-6861DA7D731A}" dt="2020-10-07T11:34:09.743" v="10865" actId="14100"/>
          <ac:spMkLst>
            <pc:docMk/>
            <pc:sldMk cId="444730184" sldId="301"/>
            <ac:spMk id="13" creationId="{7E7E0B22-05AE-4BBD-A5D9-C9434D53492F}"/>
          </ac:spMkLst>
        </pc:spChg>
        <pc:spChg chg="add mod">
          <ac:chgData name="Thangavel, Prabhu" userId="3e579001-273a-496a-ad86-41a8219b525d" providerId="ADAL" clId="{28978792-2AAA-443F-A3A4-6861DA7D731A}" dt="2020-10-07T11:36:52.091" v="10922" actId="14100"/>
          <ac:spMkLst>
            <pc:docMk/>
            <pc:sldMk cId="444730184" sldId="301"/>
            <ac:spMk id="14" creationId="{03B1CC21-9B37-41D3-8C85-2EDEB972FCB4}"/>
          </ac:spMkLst>
        </pc:spChg>
        <pc:spChg chg="add mod">
          <ac:chgData name="Thangavel, Prabhu" userId="3e579001-273a-496a-ad86-41a8219b525d" providerId="ADAL" clId="{28978792-2AAA-443F-A3A4-6861DA7D731A}" dt="2020-10-07T11:36:47.153" v="10921" actId="14100"/>
          <ac:spMkLst>
            <pc:docMk/>
            <pc:sldMk cId="444730184" sldId="301"/>
            <ac:spMk id="15" creationId="{EA8C9621-2076-45A0-8726-90817DBAA46B}"/>
          </ac:spMkLst>
        </pc:spChg>
        <pc:spChg chg="mod">
          <ac:chgData name="Thangavel, Prabhu" userId="3e579001-273a-496a-ad86-41a8219b525d" providerId="ADAL" clId="{28978792-2AAA-443F-A3A4-6861DA7D731A}" dt="2020-10-07T10:50:04.705" v="8149" actId="20577"/>
          <ac:spMkLst>
            <pc:docMk/>
            <pc:sldMk cId="444730184" sldId="301"/>
            <ac:spMk id="328" creationId="{00000000-0000-0000-0000-000000000000}"/>
          </ac:spMkLst>
        </pc:spChg>
        <pc:spChg chg="del mod">
          <ac:chgData name="Thangavel, Prabhu" userId="3e579001-273a-496a-ad86-41a8219b525d" providerId="ADAL" clId="{28978792-2AAA-443F-A3A4-6861DA7D731A}" dt="2020-10-07T11:32:56.656" v="10831" actId="478"/>
          <ac:spMkLst>
            <pc:docMk/>
            <pc:sldMk cId="444730184" sldId="301"/>
            <ac:spMk id="329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11:33:48.703" v="10850" actId="14100"/>
          <ac:spMkLst>
            <pc:docMk/>
            <pc:sldMk cId="444730184" sldId="301"/>
            <ac:spMk id="330" creationId="{00000000-0000-0000-0000-000000000000}"/>
          </ac:spMkLst>
        </pc:spChg>
        <pc:spChg chg="del mod">
          <ac:chgData name="Thangavel, Prabhu" userId="3e579001-273a-496a-ad86-41a8219b525d" providerId="ADAL" clId="{28978792-2AAA-443F-A3A4-6861DA7D731A}" dt="2020-10-07T11:32:53.578" v="10830" actId="478"/>
          <ac:spMkLst>
            <pc:docMk/>
            <pc:sldMk cId="444730184" sldId="301"/>
            <ac:spMk id="333" creationId="{00000000-0000-0000-0000-000000000000}"/>
          </ac:spMkLst>
        </pc:spChg>
      </pc:sldChg>
      <pc:sldChg chg="addSp delSp modSp add del">
        <pc:chgData name="Thangavel, Prabhu" userId="3e579001-273a-496a-ad86-41a8219b525d" providerId="ADAL" clId="{28978792-2AAA-443F-A3A4-6861DA7D731A}" dt="2020-10-07T11:34:55.240" v="10892" actId="2696"/>
        <pc:sldMkLst>
          <pc:docMk/>
          <pc:sldMk cId="45894684" sldId="302"/>
        </pc:sldMkLst>
        <pc:spChg chg="add del mod">
          <ac:chgData name="Thangavel, Prabhu" userId="3e579001-273a-496a-ad86-41a8219b525d" providerId="ADAL" clId="{28978792-2AAA-443F-A3A4-6861DA7D731A}" dt="2020-10-07T10:45:34.723" v="7952" actId="478"/>
          <ac:spMkLst>
            <pc:docMk/>
            <pc:sldMk cId="45894684" sldId="302"/>
            <ac:spMk id="3" creationId="{FE8B656A-F627-46D4-9C2C-A9E521CE20BF}"/>
          </ac:spMkLst>
        </pc:spChg>
        <pc:spChg chg="add del mod">
          <ac:chgData name="Thangavel, Prabhu" userId="3e579001-273a-496a-ad86-41a8219b525d" providerId="ADAL" clId="{28978792-2AAA-443F-A3A4-6861DA7D731A}" dt="2020-10-07T11:34:14.793" v="10866" actId="478"/>
          <ac:spMkLst>
            <pc:docMk/>
            <pc:sldMk cId="45894684" sldId="302"/>
            <ac:spMk id="4" creationId="{F8ED0882-7862-4849-9486-144347C0D802}"/>
          </ac:spMkLst>
        </pc:spChg>
        <pc:spChg chg="add mod">
          <ac:chgData name="Thangavel, Prabhu" userId="3e579001-273a-496a-ad86-41a8219b525d" providerId="ADAL" clId="{28978792-2AAA-443F-A3A4-6861DA7D731A}" dt="2020-10-07T11:34:18.463" v="10867"/>
          <ac:spMkLst>
            <pc:docMk/>
            <pc:sldMk cId="45894684" sldId="302"/>
            <ac:spMk id="5" creationId="{F2C2E918-0EEA-42DA-BF7D-C8C0A112EBCD}"/>
          </ac:spMkLst>
        </pc:spChg>
        <pc:spChg chg="mod">
          <ac:chgData name="Thangavel, Prabhu" userId="3e579001-273a-496a-ad86-41a8219b525d" providerId="ADAL" clId="{28978792-2AAA-443F-A3A4-6861DA7D731A}" dt="2020-10-07T10:50:09.478" v="8157" actId="20577"/>
          <ac:spMkLst>
            <pc:docMk/>
            <pc:sldMk cId="45894684" sldId="302"/>
            <ac:spMk id="328" creationId="{00000000-0000-0000-0000-000000000000}"/>
          </ac:spMkLst>
        </pc:spChg>
        <pc:spChg chg="del mod">
          <ac:chgData name="Thangavel, Prabhu" userId="3e579001-273a-496a-ad86-41a8219b525d" providerId="ADAL" clId="{28978792-2AAA-443F-A3A4-6861DA7D731A}" dt="2020-10-07T11:33:10.508" v="10834"/>
          <ac:spMkLst>
            <pc:docMk/>
            <pc:sldMk cId="45894684" sldId="302"/>
            <ac:spMk id="329" creationId="{00000000-0000-0000-0000-000000000000}"/>
          </ac:spMkLst>
        </pc:spChg>
        <pc:spChg chg="del mod">
          <ac:chgData name="Thangavel, Prabhu" userId="3e579001-273a-496a-ad86-41a8219b525d" providerId="ADAL" clId="{28978792-2AAA-443F-A3A4-6861DA7D731A}" dt="2020-10-07T11:34:18.463" v="10867"/>
          <ac:spMkLst>
            <pc:docMk/>
            <pc:sldMk cId="45894684" sldId="302"/>
            <ac:spMk id="330" creationId="{00000000-0000-0000-0000-000000000000}"/>
          </ac:spMkLst>
        </pc:spChg>
        <pc:spChg chg="del mod">
          <ac:chgData name="Thangavel, Prabhu" userId="3e579001-273a-496a-ad86-41a8219b525d" providerId="ADAL" clId="{28978792-2AAA-443F-A3A4-6861DA7D731A}" dt="2020-10-07T10:45:25.502" v="7951" actId="478"/>
          <ac:spMkLst>
            <pc:docMk/>
            <pc:sldMk cId="45894684" sldId="302"/>
            <ac:spMk id="333" creationId="{00000000-0000-0000-0000-000000000000}"/>
          </ac:spMkLst>
        </pc:spChg>
      </pc:sldChg>
      <pc:sldChg chg="addSp delSp modSp add setBg modAnim">
        <pc:chgData name="Thangavel, Prabhu" userId="3e579001-273a-496a-ad86-41a8219b525d" providerId="ADAL" clId="{28978792-2AAA-443F-A3A4-6861DA7D731A}" dt="2020-10-07T18:21:13.636" v="14957"/>
        <pc:sldMkLst>
          <pc:docMk/>
          <pc:sldMk cId="2634816811" sldId="303"/>
        </pc:sldMkLst>
        <pc:spChg chg="add del mod">
          <ac:chgData name="Thangavel, Prabhu" userId="3e579001-273a-496a-ad86-41a8219b525d" providerId="ADAL" clId="{28978792-2AAA-443F-A3A4-6861DA7D731A}" dt="2020-10-07T11:36:25.782" v="10917" actId="478"/>
          <ac:spMkLst>
            <pc:docMk/>
            <pc:sldMk cId="2634816811" sldId="303"/>
            <ac:spMk id="2" creationId="{217E459B-40BA-40EB-B721-AD5B6A5BBEA1}"/>
          </ac:spMkLst>
        </pc:spChg>
        <pc:spChg chg="add mod">
          <ac:chgData name="Thangavel, Prabhu" userId="3e579001-273a-496a-ad86-41a8219b525d" providerId="ADAL" clId="{28978792-2AAA-443F-A3A4-6861DA7D731A}" dt="2020-10-07T11:36:35.767" v="10919" actId="1076"/>
          <ac:spMkLst>
            <pc:docMk/>
            <pc:sldMk cId="2634816811" sldId="303"/>
            <ac:spMk id="10" creationId="{7163661C-AE9A-4166-A74D-3619CAB88D0E}"/>
          </ac:spMkLst>
        </pc:spChg>
        <pc:spChg chg="del mod">
          <ac:chgData name="Thangavel, Prabhu" userId="3e579001-273a-496a-ad86-41a8219b525d" providerId="ADAL" clId="{28978792-2AAA-443F-A3A4-6861DA7D731A}" dt="2020-10-07T11:35:06.078" v="10893"/>
          <ac:spMkLst>
            <pc:docMk/>
            <pc:sldMk cId="2634816811" sldId="30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11:36:31.731" v="10918" actId="1076"/>
          <ac:spMkLst>
            <pc:docMk/>
            <pc:sldMk cId="2634816811" sldId="303"/>
            <ac:spMk id="330" creationId="{00000000-0000-0000-0000-000000000000}"/>
          </ac:spMkLst>
        </pc:spChg>
      </pc:sldChg>
      <pc:sldChg chg="modSp add ord setBg modAnim">
        <pc:chgData name="Thangavel, Prabhu" userId="3e579001-273a-496a-ad86-41a8219b525d" providerId="ADAL" clId="{28978792-2AAA-443F-A3A4-6861DA7D731A}" dt="2020-10-07T18:21:40.345" v="14961"/>
        <pc:sldMkLst>
          <pc:docMk/>
          <pc:sldMk cId="2688640760" sldId="304"/>
        </pc:sldMkLst>
        <pc:spChg chg="mod">
          <ac:chgData name="Thangavel, Prabhu" userId="3e579001-273a-496a-ad86-41a8219b525d" providerId="ADAL" clId="{28978792-2AAA-443F-A3A4-6861DA7D731A}" dt="2020-10-07T10:56:19.997" v="8384" actId="20577"/>
          <ac:spMkLst>
            <pc:docMk/>
            <pc:sldMk cId="2688640760" sldId="304"/>
            <ac:spMk id="131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11:08:44.385" v="9697" actId="20577"/>
          <ac:spMkLst>
            <pc:docMk/>
            <pc:sldMk cId="2688640760" sldId="304"/>
            <ac:spMk id="132" creationId="{00000000-0000-0000-0000-000000000000}"/>
          </ac:spMkLst>
        </pc:spChg>
      </pc:sldChg>
      <pc:sldChg chg="modSp add modAnim">
        <pc:chgData name="Thangavel, Prabhu" userId="3e579001-273a-496a-ad86-41a8219b525d" providerId="ADAL" clId="{28978792-2AAA-443F-A3A4-6861DA7D731A}" dt="2020-10-07T11:47:28.819" v="11139"/>
        <pc:sldMkLst>
          <pc:docMk/>
          <pc:sldMk cId="3824362955" sldId="305"/>
        </pc:sldMkLst>
        <pc:spChg chg="mod">
          <ac:chgData name="Thangavel, Prabhu" userId="3e579001-273a-496a-ad86-41a8219b525d" providerId="ADAL" clId="{28978792-2AAA-443F-A3A4-6861DA7D731A}" dt="2020-10-07T11:10:11.208" v="9728" actId="20577"/>
          <ac:spMkLst>
            <pc:docMk/>
            <pc:sldMk cId="3824362955" sldId="305"/>
            <ac:spMk id="131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11:18:29.572" v="10644" actId="20577"/>
          <ac:spMkLst>
            <pc:docMk/>
            <pc:sldMk cId="3824362955" sldId="305"/>
            <ac:spMk id="132" creationId="{00000000-0000-0000-0000-000000000000}"/>
          </ac:spMkLst>
        </pc:spChg>
      </pc:sldChg>
      <pc:sldChg chg="delSp modSp add ord setBg delAnim modAnim">
        <pc:chgData name="Thangavel, Prabhu" userId="3e579001-273a-496a-ad86-41a8219b525d" providerId="ADAL" clId="{28978792-2AAA-443F-A3A4-6861DA7D731A}" dt="2020-10-07T18:19:45.759" v="14955"/>
        <pc:sldMkLst>
          <pc:docMk/>
          <pc:sldMk cId="3201292566" sldId="306"/>
        </pc:sldMkLst>
        <pc:spChg chg="mod">
          <ac:chgData name="Thangavel, Prabhu" userId="3e579001-273a-496a-ad86-41a8219b525d" providerId="ADAL" clId="{28978792-2AAA-443F-A3A4-6861DA7D731A}" dt="2020-10-07T12:29:25.247" v="11247" actId="20577"/>
          <ac:spMkLst>
            <pc:docMk/>
            <pc:sldMk cId="3201292566" sldId="30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12:56:55.798" v="13281" actId="20577"/>
          <ac:spMkLst>
            <pc:docMk/>
            <pc:sldMk cId="3201292566" sldId="306"/>
            <ac:spMk id="205" creationId="{00000000-0000-0000-0000-000000000000}"/>
          </ac:spMkLst>
        </pc:spChg>
        <pc:picChg chg="del">
          <ac:chgData name="Thangavel, Prabhu" userId="3e579001-273a-496a-ad86-41a8219b525d" providerId="ADAL" clId="{28978792-2AAA-443F-A3A4-6861DA7D731A}" dt="2020-10-07T12:29:27.533" v="11248" actId="478"/>
          <ac:picMkLst>
            <pc:docMk/>
            <pc:sldMk cId="3201292566" sldId="306"/>
            <ac:picMk id="207" creationId="{00000000-0000-0000-0000-000000000000}"/>
          </ac:picMkLst>
        </pc:picChg>
      </pc:sldChg>
      <pc:sldChg chg="modSp add del modAnim">
        <pc:chgData name="Thangavel, Prabhu" userId="3e579001-273a-496a-ad86-41a8219b525d" providerId="ADAL" clId="{28978792-2AAA-443F-A3A4-6861DA7D731A}" dt="2020-10-07T12:28:46.421" v="11203" actId="2696"/>
        <pc:sldMkLst>
          <pc:docMk/>
          <pc:sldMk cId="3919741483" sldId="306"/>
        </pc:sldMkLst>
        <pc:spChg chg="mod">
          <ac:chgData name="Thangavel, Prabhu" userId="3e579001-273a-496a-ad86-41a8219b525d" providerId="ADAL" clId="{28978792-2AAA-443F-A3A4-6861DA7D731A}" dt="2020-10-07T12:28:16.723" v="11201" actId="20577"/>
          <ac:spMkLst>
            <pc:docMk/>
            <pc:sldMk cId="3919741483" sldId="306"/>
            <ac:spMk id="328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12:28:43.890" v="11202" actId="6549"/>
          <ac:spMkLst>
            <pc:docMk/>
            <pc:sldMk cId="3919741483" sldId="306"/>
            <ac:spMk id="330" creationId="{00000000-0000-0000-0000-000000000000}"/>
          </ac:spMkLst>
        </pc:spChg>
      </pc:sldChg>
      <pc:sldChg chg="modSp add modAnim">
        <pc:chgData name="Thangavel, Prabhu" userId="3e579001-273a-496a-ad86-41a8219b525d" providerId="ADAL" clId="{28978792-2AAA-443F-A3A4-6861DA7D731A}" dt="2020-10-07T12:56:52.086" v="13280" actId="20577"/>
        <pc:sldMkLst>
          <pc:docMk/>
          <pc:sldMk cId="705670138" sldId="307"/>
        </pc:sldMkLst>
        <pc:spChg chg="mod">
          <ac:chgData name="Thangavel, Prabhu" userId="3e579001-273a-496a-ad86-41a8219b525d" providerId="ADAL" clId="{28978792-2AAA-443F-A3A4-6861DA7D731A}" dt="2020-10-07T12:47:38.355" v="12498" actId="20577"/>
          <ac:spMkLst>
            <pc:docMk/>
            <pc:sldMk cId="705670138" sldId="307"/>
            <ac:spMk id="204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12:56:52.086" v="13280" actId="20577"/>
          <ac:spMkLst>
            <pc:docMk/>
            <pc:sldMk cId="705670138" sldId="307"/>
            <ac:spMk id="205" creationId="{00000000-0000-0000-0000-000000000000}"/>
          </ac:spMkLst>
        </pc:spChg>
      </pc:sldChg>
      <pc:sldChg chg="addSp delSp modSp add delAnim modAnim">
        <pc:chgData name="Thangavel, Prabhu" userId="3e579001-273a-496a-ad86-41a8219b525d" providerId="ADAL" clId="{28978792-2AAA-443F-A3A4-6861DA7D731A}" dt="2020-10-07T18:08:54.297" v="14274"/>
        <pc:sldMkLst>
          <pc:docMk/>
          <pc:sldMk cId="1347669594" sldId="308"/>
        </pc:sldMkLst>
        <pc:spChg chg="add mod">
          <ac:chgData name="Thangavel, Prabhu" userId="3e579001-273a-496a-ad86-41a8219b525d" providerId="ADAL" clId="{28978792-2AAA-443F-A3A4-6861DA7D731A}" dt="2020-10-07T18:07:18.545" v="14240" actId="1076"/>
          <ac:spMkLst>
            <pc:docMk/>
            <pc:sldMk cId="1347669594" sldId="308"/>
            <ac:spMk id="8" creationId="{B9214899-0985-4A2C-B094-13F814A14EA8}"/>
          </ac:spMkLst>
        </pc:spChg>
        <pc:spChg chg="add mod">
          <ac:chgData name="Thangavel, Prabhu" userId="3e579001-273a-496a-ad86-41a8219b525d" providerId="ADAL" clId="{28978792-2AAA-443F-A3A4-6861DA7D731A}" dt="2020-10-07T18:08:07.134" v="14251" actId="14100"/>
          <ac:spMkLst>
            <pc:docMk/>
            <pc:sldMk cId="1347669594" sldId="308"/>
            <ac:spMk id="9" creationId="{341A6634-EDC1-480C-9649-23494184FBBB}"/>
          </ac:spMkLst>
        </pc:spChg>
        <pc:spChg chg="add mod">
          <ac:chgData name="Thangavel, Prabhu" userId="3e579001-273a-496a-ad86-41a8219b525d" providerId="ADAL" clId="{28978792-2AAA-443F-A3A4-6861DA7D731A}" dt="2020-10-07T18:08:18.902" v="14258" actId="20577"/>
          <ac:spMkLst>
            <pc:docMk/>
            <pc:sldMk cId="1347669594" sldId="308"/>
            <ac:spMk id="10" creationId="{6BEC8012-755F-413B-B64E-F1649B7BCF4F}"/>
          </ac:spMkLst>
        </pc:spChg>
        <pc:spChg chg="add del mod">
          <ac:chgData name="Thangavel, Prabhu" userId="3e579001-273a-496a-ad86-41a8219b525d" providerId="ADAL" clId="{28978792-2AAA-443F-A3A4-6861DA7D731A}" dt="2020-10-07T18:07:36.344" v="14245" actId="478"/>
          <ac:spMkLst>
            <pc:docMk/>
            <pc:sldMk cId="1347669594" sldId="308"/>
            <ac:spMk id="11" creationId="{0B16BBA5-A5DE-4C91-85CA-7B5077EADDED}"/>
          </ac:spMkLst>
        </pc:spChg>
        <pc:spChg chg="add mod">
          <ac:chgData name="Thangavel, Prabhu" userId="3e579001-273a-496a-ad86-41a8219b525d" providerId="ADAL" clId="{28978792-2AAA-443F-A3A4-6861DA7D731A}" dt="2020-10-07T18:08:32.660" v="14272" actId="20577"/>
          <ac:spMkLst>
            <pc:docMk/>
            <pc:sldMk cId="1347669594" sldId="308"/>
            <ac:spMk id="12" creationId="{8F042D0D-8B5A-4AE8-8AF9-390C826057C2}"/>
          </ac:spMkLst>
        </pc:spChg>
        <pc:spChg chg="mod">
          <ac:chgData name="Thangavel, Prabhu" userId="3e579001-273a-496a-ad86-41a8219b525d" providerId="ADAL" clId="{28978792-2AAA-443F-A3A4-6861DA7D731A}" dt="2020-10-07T12:58:19.624" v="13360" actId="20577"/>
          <ac:spMkLst>
            <pc:docMk/>
            <pc:sldMk cId="1347669594" sldId="30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18:07:01.750" v="14239" actId="20577"/>
          <ac:spMkLst>
            <pc:docMk/>
            <pc:sldMk cId="1347669594" sldId="308"/>
            <ac:spMk id="205" creationId="{00000000-0000-0000-0000-000000000000}"/>
          </ac:spMkLst>
        </pc:spChg>
      </pc:sldChg>
      <pc:sldChg chg="modSp add setBg modAnim">
        <pc:chgData name="Thangavel, Prabhu" userId="3e579001-273a-496a-ad86-41a8219b525d" providerId="ADAL" clId="{28978792-2AAA-443F-A3A4-6861DA7D731A}" dt="2020-10-07T18:20:59.170" v="14956"/>
        <pc:sldMkLst>
          <pc:docMk/>
          <pc:sldMk cId="400521463" sldId="309"/>
        </pc:sldMkLst>
        <pc:spChg chg="mod">
          <ac:chgData name="Thangavel, Prabhu" userId="3e579001-273a-496a-ad86-41a8219b525d" providerId="ADAL" clId="{28978792-2AAA-443F-A3A4-6861DA7D731A}" dt="2020-10-07T13:00:04.323" v="13462" actId="20577"/>
          <ac:spMkLst>
            <pc:docMk/>
            <pc:sldMk cId="400521463" sldId="30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18:14:03.610" v="14786" actId="20577"/>
          <ac:spMkLst>
            <pc:docMk/>
            <pc:sldMk cId="400521463" sldId="309"/>
            <ac:spMk id="205" creationId="{00000000-0000-0000-0000-000000000000}"/>
          </ac:spMkLst>
        </pc:spChg>
      </pc:sldChg>
      <pc:sldChg chg="modSp add modAnim">
        <pc:chgData name="Thangavel, Prabhu" userId="3e579001-273a-496a-ad86-41a8219b525d" providerId="ADAL" clId="{28978792-2AAA-443F-A3A4-6861DA7D731A}" dt="2020-10-07T18:15:43.293" v="14924"/>
        <pc:sldMkLst>
          <pc:docMk/>
          <pc:sldMk cId="1113506456" sldId="310"/>
        </pc:sldMkLst>
        <pc:spChg chg="mod">
          <ac:chgData name="Thangavel, Prabhu" userId="3e579001-273a-496a-ad86-41a8219b525d" providerId="ADAL" clId="{28978792-2AAA-443F-A3A4-6861DA7D731A}" dt="2020-10-07T18:14:41.892" v="14807" actId="20577"/>
          <ac:spMkLst>
            <pc:docMk/>
            <pc:sldMk cId="1113506456" sldId="31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18:15:32.880" v="14923" actId="20577"/>
          <ac:spMkLst>
            <pc:docMk/>
            <pc:sldMk cId="1113506456" sldId="310"/>
            <ac:spMk id="205" creationId="{00000000-0000-0000-0000-000000000000}"/>
          </ac:spMkLst>
        </pc:spChg>
      </pc:sldChg>
      <pc:sldChg chg="delSp modSp add setBg">
        <pc:chgData name="Thangavel, Prabhu" userId="3e579001-273a-496a-ad86-41a8219b525d" providerId="ADAL" clId="{28978792-2AAA-443F-A3A4-6861DA7D731A}" dt="2020-10-07T18:32:25.866" v="14989" actId="1076"/>
        <pc:sldMkLst>
          <pc:docMk/>
          <pc:sldMk cId="0" sldId="311"/>
        </pc:sldMkLst>
        <pc:spChg chg="del mod">
          <ac:chgData name="Thangavel, Prabhu" userId="3e579001-273a-496a-ad86-41a8219b525d" providerId="ADAL" clId="{28978792-2AAA-443F-A3A4-6861DA7D731A}" dt="2020-10-07T18:31:38.388" v="14981" actId="478"/>
          <ac:spMkLst>
            <pc:docMk/>
            <pc:sldMk cId="0" sldId="311"/>
            <ac:spMk id="398" creationId="{00000000-0000-0000-0000-000000000000}"/>
          </ac:spMkLst>
        </pc:spChg>
        <pc:spChg chg="mod">
          <ac:chgData name="Thangavel, Prabhu" userId="3e579001-273a-496a-ad86-41a8219b525d" providerId="ADAL" clId="{28978792-2AAA-443F-A3A4-6861DA7D731A}" dt="2020-10-07T18:32:25.866" v="14989" actId="1076"/>
          <ac:spMkLst>
            <pc:docMk/>
            <pc:sldMk cId="0" sldId="311"/>
            <ac:spMk id="399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28978792-2AAA-443F-A3A4-6861DA7D731A}" dt="2020-10-07T10:54:53.619" v="8360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28978792-2AAA-443F-A3A4-6861DA7D731A}" dt="2020-10-07T10:54:42.223" v="8355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28978792-2AAA-443F-A3A4-6861DA7D731A}" dt="2020-10-07T10:54:34.402" v="8345" actId="2696"/>
          <pc:sldLayoutMkLst>
            <pc:docMk/>
            <pc:sldMasterMk cId="0" sldId="2147483659"/>
            <pc:sldLayoutMk cId="0" sldId="2147483655"/>
          </pc:sldLayoutMkLst>
        </pc:sldLayoutChg>
        <pc:sldLayoutChg chg="add del">
          <pc:chgData name="Thangavel, Prabhu" userId="3e579001-273a-496a-ad86-41a8219b525d" providerId="ADAL" clId="{28978792-2AAA-443F-A3A4-6861DA7D731A}" dt="2020-10-07T10:54:39.198" v="8351" actId="2696"/>
          <pc:sldLayoutMkLst>
            <pc:docMk/>
            <pc:sldMasterMk cId="0" sldId="2147483659"/>
            <pc:sldLayoutMk cId="0" sldId="2147483656"/>
          </pc:sldLayoutMkLst>
        </pc:sldLayoutChg>
        <pc:sldLayoutChg chg="del">
          <pc:chgData name="Thangavel, Prabhu" userId="3e579001-273a-496a-ad86-41a8219b525d" providerId="ADAL" clId="{28978792-2AAA-443F-A3A4-6861DA7D731A}" dt="2020-10-07T10:54:53.619" v="8360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13:26:25.092" v="785" actId="1076"/>
      <pc:docMkLst>
        <pc:docMk/>
      </pc:docMkLst>
      <pc:sldChg chg="addSp delSp modSp">
        <pc:chgData name="Thangavel, Prabhu" userId="3e579001-273a-496a-ad86-41a8219b525d" providerId="ADAL" clId="{720D86FD-0B44-4496-934B-FD7A939378F6}" dt="2020-08-05T04:28:31.494" v="45" actId="478"/>
        <pc:sldMkLst>
          <pc:docMk/>
          <pc:sldMk cId="0" sldId="256"/>
        </pc:sldMkLst>
        <pc:spChg chg="mod">
          <ac:chgData name="Thangavel, Prabhu" userId="3e579001-273a-496a-ad86-41a8219b525d" providerId="ADAL" clId="{720D86FD-0B44-4496-934B-FD7A939378F6}" dt="2020-08-05T04:18:29.637" v="36" actId="20577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720D86FD-0B44-4496-934B-FD7A939378F6}" dt="2020-08-05T04:28:31.494" v="45" actId="478"/>
          <ac:picMkLst>
            <pc:docMk/>
            <pc:sldMk cId="0" sldId="256"/>
            <ac:picMk id="4" creationId="{7151082A-5F1D-41BB-A7BA-FD01E2DFFDCE}"/>
          </ac:picMkLst>
        </pc:picChg>
      </pc:sldChg>
      <pc:sldChg chg="addSp delSp modSp ord setBg">
        <pc:chgData name="Thangavel, Prabhu" userId="3e579001-273a-496a-ad86-41a8219b525d" providerId="ADAL" clId="{720D86FD-0B44-4496-934B-FD7A939378F6}" dt="2020-08-05T04:53:47.652" v="782"/>
        <pc:sldMkLst>
          <pc:docMk/>
          <pc:sldMk cId="0" sldId="258"/>
        </pc:sldMkLst>
        <pc:spChg chg="add">
          <ac:chgData name="Thangavel, Prabhu" userId="3e579001-273a-496a-ad86-41a8219b525d" providerId="ADAL" clId="{720D86FD-0B44-4496-934B-FD7A939378F6}" dt="2020-08-05T04:53:47.652" v="782"/>
          <ac:spMkLst>
            <pc:docMk/>
            <pc:sldMk cId="0" sldId="258"/>
            <ac:spMk id="7" creationId="{21729BAC-73EF-44DE-AA0B-9F86D0134514}"/>
          </ac:spMkLst>
        </pc:spChg>
        <pc:spChg chg="del">
          <ac:chgData name="Thangavel, Prabhu" userId="3e579001-273a-496a-ad86-41a8219b525d" providerId="ADAL" clId="{720D86FD-0B44-4496-934B-FD7A939378F6}" dt="2020-08-05T04:35:52.559" v="296" actId="478"/>
          <ac:spMkLst>
            <pc:docMk/>
            <pc:sldMk cId="0" sldId="258"/>
            <ac:spMk id="10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4:42:29.622" v="353" actId="1076"/>
          <ac:spMkLst>
            <pc:docMk/>
            <pc:sldMk cId="0" sldId="258"/>
            <ac:spMk id="11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4:50:35.985" v="690" actId="20577"/>
          <ac:spMkLst>
            <pc:docMk/>
            <pc:sldMk cId="0" sldId="258"/>
            <ac:spMk id="111" creationId="{00000000-0000-0000-0000-000000000000}"/>
          </ac:spMkLst>
        </pc:spChg>
        <pc:picChg chg="add del mod">
          <ac:chgData name="Thangavel, Prabhu" userId="3e579001-273a-496a-ad86-41a8219b525d" providerId="ADAL" clId="{720D86FD-0B44-4496-934B-FD7A939378F6}" dt="2020-08-05T04:23:27.761" v="40"/>
          <ac:picMkLst>
            <pc:docMk/>
            <pc:sldMk cId="0" sldId="258"/>
            <ac:picMk id="2" creationId="{06224CE3-372F-47FA-8B7A-C12DE83725BB}"/>
          </ac:picMkLst>
        </pc:picChg>
        <pc:picChg chg="mod">
          <ac:chgData name="Thangavel, Prabhu" userId="3e579001-273a-496a-ad86-41a8219b525d" providerId="ADAL" clId="{720D86FD-0B44-4496-934B-FD7A939378F6}" dt="2020-08-05T04:43:02.274" v="359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delSp modSp ord setBg">
        <pc:chgData name="Thangavel, Prabhu" userId="3e579001-273a-496a-ad86-41a8219b525d" providerId="ADAL" clId="{720D86FD-0B44-4496-934B-FD7A939378F6}" dt="2020-08-05T04:53:09.318" v="781" actId="478"/>
        <pc:sldMkLst>
          <pc:docMk/>
          <pc:sldMk cId="0" sldId="278"/>
        </pc:sldMkLst>
        <pc:spChg chg="mod">
          <ac:chgData name="Thangavel, Prabhu" userId="3e579001-273a-496a-ad86-41a8219b525d" providerId="ADAL" clId="{720D86FD-0B44-4496-934B-FD7A939378F6}" dt="2020-08-05T04:52:36.343" v="778" actId="20577"/>
          <ac:spMkLst>
            <pc:docMk/>
            <pc:sldMk cId="0" sldId="278"/>
            <ac:spMk id="399" creationId="{00000000-0000-0000-0000-000000000000}"/>
          </ac:spMkLst>
        </pc:spChg>
        <pc:picChg chg="del">
          <ac:chgData name="Thangavel, Prabhu" userId="3e579001-273a-496a-ad86-41a8219b525d" providerId="ADAL" clId="{720D86FD-0B44-4496-934B-FD7A939378F6}" dt="2020-08-05T04:53:09.318" v="781" actId="478"/>
          <ac:picMkLst>
            <pc:docMk/>
            <pc:sldMk cId="0" sldId="278"/>
            <ac:picMk id="401" creationId="{00000000-0000-0000-0000-000000000000}"/>
          </ac:picMkLst>
        </pc:picChg>
      </pc:sldChg>
      <pc:sldChg chg="modSp">
        <pc:chgData name="Thangavel, Prabhu" userId="3e579001-273a-496a-ad86-41a8219b525d" providerId="ADAL" clId="{720D86FD-0B44-4496-934B-FD7A939378F6}" dt="2020-08-05T13:26:25.092" v="785" actId="1076"/>
        <pc:sldMkLst>
          <pc:docMk/>
          <pc:sldMk cId="0" sldId="281"/>
        </pc:sldMkLst>
        <pc:spChg chg="mod">
          <ac:chgData name="Thangavel, Prabhu" userId="3e579001-273a-496a-ad86-41a8219b525d" providerId="ADAL" clId="{720D86FD-0B44-4496-934B-FD7A939378F6}" dt="2020-08-05T10:23:06.566" v="784" actId="1076"/>
          <ac:spMkLst>
            <pc:docMk/>
            <pc:sldMk cId="0" sldId="281"/>
            <ac:spMk id="546" creationId="{00000000-0000-0000-0000-000000000000}"/>
          </ac:spMkLst>
        </pc:spChg>
        <pc:grpChg chg="mod">
          <ac:chgData name="Thangavel, Prabhu" userId="3e579001-273a-496a-ad86-41a8219b525d" providerId="ADAL" clId="{720D86FD-0B44-4496-934B-FD7A939378F6}" dt="2020-08-05T10:22:32.153" v="783" actId="1076"/>
          <ac:grpSpMkLst>
            <pc:docMk/>
            <pc:sldMk cId="0" sldId="281"/>
            <ac:grpSpMk id="664" creationId="{00000000-0000-0000-0000-000000000000}"/>
          </ac:grpSpMkLst>
        </pc:grpChg>
        <pc:grpChg chg="mod">
          <ac:chgData name="Thangavel, Prabhu" userId="3e579001-273a-496a-ad86-41a8219b525d" providerId="ADAL" clId="{720D86FD-0B44-4496-934B-FD7A939378F6}" dt="2020-08-05T13:26:25.092" v="785" actId="1076"/>
          <ac:grpSpMkLst>
            <pc:docMk/>
            <pc:sldMk cId="0" sldId="281"/>
            <ac:grpSpMk id="683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361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298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078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172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870218" y="120277"/>
            <a:ext cx="6914833" cy="74763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Before we start</a:t>
            </a:r>
            <a:endParaRPr sz="40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122945" y="991450"/>
            <a:ext cx="7791610" cy="39519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Basic skill set required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Who can become Devops engineer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Scope for freshers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Overall schedule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5419791" y="1365289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859077" y="142543"/>
            <a:ext cx="5418778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Basic skill set required </a:t>
            </a:r>
            <a:endParaRPr dirty="0"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0" y="828695"/>
            <a:ext cx="6815738" cy="43139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Linux fundamentals</a:t>
            </a:r>
          </a:p>
          <a:p>
            <a:pPr lvl="1">
              <a:buSzPct val="100000"/>
              <a:buFont typeface="Wingdings" pitchFamily="2" charset="2"/>
              <a:buChar char="ü"/>
            </a:pPr>
            <a:r>
              <a:rPr lang="en-IN" sz="1400" dirty="0"/>
              <a:t>Perform basic command line operations with Linux machine.</a:t>
            </a:r>
          </a:p>
          <a:p>
            <a:pPr lvl="1">
              <a:buSzPct val="100000"/>
              <a:buFont typeface="Wingdings" pitchFamily="2" charset="2"/>
              <a:buChar char="ü"/>
            </a:pPr>
            <a:r>
              <a:rPr lang="en-IN" sz="1400" dirty="0"/>
              <a:t>Know about SSH </a:t>
            </a:r>
          </a:p>
          <a:p>
            <a:pPr>
              <a:buSzPct val="157000"/>
              <a:buFont typeface="Arial" panose="020B0604020202020204" pitchFamily="34" charset="0"/>
              <a:buChar char="•"/>
            </a:pPr>
            <a:r>
              <a:rPr lang="en-IN" sz="1400" dirty="0"/>
              <a:t>Network fundamentals</a:t>
            </a:r>
          </a:p>
          <a:p>
            <a:pPr lvl="1">
              <a:buSzPct val="100000"/>
              <a:buFont typeface="Wingdings" pitchFamily="2" charset="2"/>
              <a:buChar char="ü"/>
            </a:pPr>
            <a:r>
              <a:rPr lang="en-IN" sz="1400" dirty="0"/>
              <a:t>TCP/UDP</a:t>
            </a:r>
          </a:p>
          <a:p>
            <a:pPr lvl="1">
              <a:buSzPct val="100000"/>
              <a:buFont typeface="Wingdings" pitchFamily="2" charset="2"/>
              <a:buChar char="ü"/>
            </a:pPr>
            <a:r>
              <a:rPr lang="en-IN" sz="1400" dirty="0"/>
              <a:t>Firewall </a:t>
            </a:r>
          </a:p>
          <a:p>
            <a:pPr lvl="1">
              <a:buSzPct val="100000"/>
              <a:buFont typeface="Wingdings" pitchFamily="2" charset="2"/>
              <a:buChar char="ü"/>
            </a:pPr>
            <a:r>
              <a:rPr lang="en-IN" sz="1400" dirty="0"/>
              <a:t>Ports </a:t>
            </a:r>
          </a:p>
          <a:p>
            <a:pPr lvl="1">
              <a:buSzPct val="100000"/>
              <a:buFont typeface="Wingdings" pitchFamily="2" charset="2"/>
              <a:buChar char="ü"/>
            </a:pPr>
            <a:r>
              <a:rPr lang="en-IN" sz="1400" dirty="0"/>
              <a:t>IP address </a:t>
            </a:r>
          </a:p>
          <a:p>
            <a:pPr lvl="1">
              <a:buSzPct val="100000"/>
              <a:buFont typeface="Wingdings" pitchFamily="2" charset="2"/>
              <a:buChar char="ü"/>
            </a:pPr>
            <a:r>
              <a:rPr lang="en-IN" sz="1400" dirty="0"/>
              <a:t>DNS names</a:t>
            </a:r>
          </a:p>
          <a:p>
            <a:pPr>
              <a:buSzPct val="157000"/>
              <a:buFont typeface="Arial" panose="020B0604020202020204" pitchFamily="34" charset="0"/>
              <a:buChar char="•"/>
            </a:pPr>
            <a:r>
              <a:rPr lang="en-IN" sz="1400" dirty="0"/>
              <a:t>Infrastructure fundamentals</a:t>
            </a:r>
          </a:p>
          <a:p>
            <a:pPr lvl="1">
              <a:buSzPct val="100000"/>
              <a:buFont typeface="Wingdings" pitchFamily="2" charset="2"/>
              <a:buChar char="ü"/>
            </a:pPr>
            <a:r>
              <a:rPr lang="en-IN" sz="1400" dirty="0"/>
              <a:t>On-premise infrastructure</a:t>
            </a:r>
          </a:p>
          <a:p>
            <a:pPr lvl="1">
              <a:buSzPct val="100000"/>
              <a:buFont typeface="Wingdings" pitchFamily="2" charset="2"/>
              <a:buChar char="ü"/>
            </a:pPr>
            <a:r>
              <a:rPr lang="en-IN" sz="1400" dirty="0"/>
              <a:t>Cloud infrastructure </a:t>
            </a:r>
          </a:p>
        </p:txBody>
      </p:sp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35" name="Google Shape;135;p18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36" name="Google Shape;136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64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97496" y="128137"/>
            <a:ext cx="5987397" cy="47890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400" dirty="0"/>
              <a:t>Who can become Devops Engineer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92206" y="822192"/>
            <a:ext cx="6685111" cy="43204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IN" sz="1050" dirty="0"/>
              <a:t>Cloud Engineers [Already might be familiar with cloud operations]</a:t>
            </a:r>
          </a:p>
          <a:p>
            <a:pPr marL="457200" lvl="1" indent="0">
              <a:buSzPct val="100000"/>
              <a:buNone/>
            </a:pPr>
            <a:r>
              <a:rPr lang="en-IN" sz="1050" u="sng" dirty="0"/>
              <a:t>Focus : 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050" dirty="0"/>
              <a:t>More on operating system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050" dirty="0"/>
              <a:t>More on Devops tools 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IN" sz="1050" dirty="0"/>
              <a:t>System Engineers &amp; System administrators (Linux/Windows) [Already might be familiar with operating systems]</a:t>
            </a:r>
          </a:p>
          <a:p>
            <a:pPr marL="457200" lvl="1" indent="0">
              <a:buSzPct val="100000"/>
              <a:buNone/>
            </a:pPr>
            <a:r>
              <a:rPr lang="en-IN" sz="1050" u="sng" dirty="0"/>
              <a:t>Focus : 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050" dirty="0"/>
              <a:t>More on cloud 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050" dirty="0"/>
              <a:t>More on Devops tools 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IN" sz="1050" dirty="0"/>
              <a:t>Database engineers [Already might be familiar operating systems]</a:t>
            </a:r>
          </a:p>
          <a:p>
            <a:pPr marL="457200" lvl="1" indent="0">
              <a:buSzPct val="100000"/>
              <a:buNone/>
            </a:pPr>
            <a:r>
              <a:rPr lang="en-IN" sz="1050" u="sng" dirty="0"/>
              <a:t>Focus : 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050" dirty="0"/>
              <a:t>More on operating system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050" dirty="0"/>
              <a:t>More on cloud 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050" dirty="0"/>
              <a:t>More on Devops tools 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IN" sz="1050" dirty="0"/>
              <a:t>Network engineers [Already might be familiar with networking concepts]</a:t>
            </a:r>
          </a:p>
          <a:p>
            <a:pPr marL="457200" lvl="1" indent="0">
              <a:buSzPct val="100000"/>
              <a:buNone/>
            </a:pPr>
            <a:r>
              <a:rPr lang="en-IN" sz="1050" u="sng" dirty="0"/>
              <a:t>Focus : 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050" dirty="0"/>
              <a:t>More on operating system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050" dirty="0"/>
              <a:t>More on Devops tools 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050" dirty="0"/>
              <a:t>More on cloud 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IN" sz="1050" dirty="0"/>
              <a:t>Developers : [Already might be familiar with coding concepts]</a:t>
            </a:r>
          </a:p>
          <a:p>
            <a:pPr marL="457200" lvl="1" indent="0">
              <a:buSzPct val="100000"/>
              <a:buNone/>
            </a:pPr>
            <a:r>
              <a:rPr lang="en-IN" sz="1050" u="sng" dirty="0"/>
              <a:t>Focus : 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050" dirty="0"/>
              <a:t>More on operating system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050" dirty="0"/>
              <a:t>More on Devops tools 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050" dirty="0"/>
              <a:t>More on cloud </a:t>
            </a:r>
          </a:p>
          <a:p>
            <a:pPr marL="0" indent="0">
              <a:buSzPct val="100000"/>
              <a:buNone/>
            </a:pPr>
            <a:endParaRPr lang="en-I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900" dirty="0"/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76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97496" y="128137"/>
            <a:ext cx="5987397" cy="47890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400" dirty="0"/>
              <a:t>Scope for freshers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92206" y="822192"/>
            <a:ext cx="6685111" cy="43204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Scope for Freshers?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For freshers who aspire to become devops engineer may not be possible immediately without any prior exposure.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Instead they can start their carrier as Junior Devops engineer or Cloud engineer and then gradually move towards full fledged Devops engineer.</a:t>
            </a:r>
          </a:p>
          <a:p>
            <a:pPr marL="0" indent="0">
              <a:buNone/>
            </a:pPr>
            <a:r>
              <a:rPr lang="en-IN" sz="1400" dirty="0"/>
              <a:t>Overall growth would be like 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" name="Google Shape;315;p29">
            <a:extLst>
              <a:ext uri="{FF2B5EF4-FFF2-40B4-BE49-F238E27FC236}">
                <a16:creationId xmlns:a16="http://schemas.microsoft.com/office/drawing/2014/main" id="{B9214899-0985-4A2C-B094-13F814A14EA8}"/>
              </a:ext>
            </a:extLst>
          </p:cNvPr>
          <p:cNvSpPr/>
          <p:nvPr/>
        </p:nvSpPr>
        <p:spPr>
          <a:xfrm>
            <a:off x="92206" y="2647933"/>
            <a:ext cx="2102031" cy="669000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Junior Devops engineer </a:t>
            </a:r>
            <a:endParaRPr dirty="0">
              <a:solidFill>
                <a:schemeClr val="lt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9" name="Google Shape;312;p29">
            <a:extLst>
              <a:ext uri="{FF2B5EF4-FFF2-40B4-BE49-F238E27FC236}">
                <a16:creationId xmlns:a16="http://schemas.microsoft.com/office/drawing/2014/main" id="{341A6634-EDC1-480C-9649-23494184FBBB}"/>
              </a:ext>
            </a:extLst>
          </p:cNvPr>
          <p:cNvSpPr/>
          <p:nvPr/>
        </p:nvSpPr>
        <p:spPr>
          <a:xfrm>
            <a:off x="1953811" y="2647933"/>
            <a:ext cx="1808961" cy="669000"/>
          </a:xfrm>
          <a:prstGeom prst="chevron">
            <a:avLst>
              <a:gd name="adj" fmla="val 50000"/>
            </a:avLst>
          </a:prstGeom>
          <a:solidFill>
            <a:srgbClr val="D83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Devops Engineer</a:t>
            </a:r>
            <a:endParaRPr dirty="0">
              <a:solidFill>
                <a:schemeClr val="lt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0" name="Google Shape;318;p29">
            <a:extLst>
              <a:ext uri="{FF2B5EF4-FFF2-40B4-BE49-F238E27FC236}">
                <a16:creationId xmlns:a16="http://schemas.microsoft.com/office/drawing/2014/main" id="{6BEC8012-755F-413B-B64E-F1649B7BCF4F}"/>
              </a:ext>
            </a:extLst>
          </p:cNvPr>
          <p:cNvSpPr/>
          <p:nvPr/>
        </p:nvSpPr>
        <p:spPr>
          <a:xfrm>
            <a:off x="3529488" y="2647933"/>
            <a:ext cx="1740556" cy="6690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Senior Devops Engineer</a:t>
            </a:r>
            <a:endParaRPr dirty="0">
              <a:solidFill>
                <a:schemeClr val="lt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2" name="Google Shape;312;p29">
            <a:extLst>
              <a:ext uri="{FF2B5EF4-FFF2-40B4-BE49-F238E27FC236}">
                <a16:creationId xmlns:a16="http://schemas.microsoft.com/office/drawing/2014/main" id="{8F042D0D-8B5A-4AE8-8AF9-390C826057C2}"/>
              </a:ext>
            </a:extLst>
          </p:cNvPr>
          <p:cNvSpPr/>
          <p:nvPr/>
        </p:nvSpPr>
        <p:spPr>
          <a:xfrm>
            <a:off x="4998662" y="2647933"/>
            <a:ext cx="1778655" cy="669000"/>
          </a:xfrm>
          <a:prstGeom prst="chevron">
            <a:avLst>
              <a:gd name="adj" fmla="val 50000"/>
            </a:avLst>
          </a:prstGeom>
          <a:solidFill>
            <a:srgbClr val="D83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Devops Architect</a:t>
            </a:r>
            <a:endParaRPr dirty="0">
              <a:solidFill>
                <a:schemeClr val="lt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01485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97496" y="128137"/>
            <a:ext cx="5987397" cy="47890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400" dirty="0"/>
              <a:t>Overall schedule 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92206" y="822192"/>
            <a:ext cx="6685111" cy="43204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Google Shape;315;p29">
            <a:extLst>
              <a:ext uri="{FF2B5EF4-FFF2-40B4-BE49-F238E27FC236}">
                <a16:creationId xmlns:a16="http://schemas.microsoft.com/office/drawing/2014/main" id="{B9214899-0985-4A2C-B094-13F814A14EA8}"/>
              </a:ext>
            </a:extLst>
          </p:cNvPr>
          <p:cNvSpPr/>
          <p:nvPr/>
        </p:nvSpPr>
        <p:spPr>
          <a:xfrm>
            <a:off x="100535" y="958486"/>
            <a:ext cx="1327004" cy="301407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Linux Basics</a:t>
            </a:r>
            <a:endParaRPr dirty="0">
              <a:solidFill>
                <a:schemeClr val="lt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9" name="Google Shape;312;p29">
            <a:extLst>
              <a:ext uri="{FF2B5EF4-FFF2-40B4-BE49-F238E27FC236}">
                <a16:creationId xmlns:a16="http://schemas.microsoft.com/office/drawing/2014/main" id="{341A6634-EDC1-480C-9649-23494184FBBB}"/>
              </a:ext>
            </a:extLst>
          </p:cNvPr>
          <p:cNvSpPr/>
          <p:nvPr/>
        </p:nvSpPr>
        <p:spPr>
          <a:xfrm>
            <a:off x="370400" y="1410380"/>
            <a:ext cx="1327004" cy="301407"/>
          </a:xfrm>
          <a:prstGeom prst="chevron">
            <a:avLst>
              <a:gd name="adj" fmla="val 50000"/>
            </a:avLst>
          </a:prstGeom>
          <a:solidFill>
            <a:srgbClr val="D83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AWS</a:t>
            </a:r>
            <a:endParaRPr dirty="0">
              <a:solidFill>
                <a:schemeClr val="lt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4" name="Google Shape;312;p29">
            <a:extLst>
              <a:ext uri="{FF2B5EF4-FFF2-40B4-BE49-F238E27FC236}">
                <a16:creationId xmlns:a16="http://schemas.microsoft.com/office/drawing/2014/main" id="{A6A3D878-595A-3C40-A6CF-3AFD7B926C85}"/>
              </a:ext>
            </a:extLst>
          </p:cNvPr>
          <p:cNvSpPr/>
          <p:nvPr/>
        </p:nvSpPr>
        <p:spPr>
          <a:xfrm>
            <a:off x="1023921" y="2358984"/>
            <a:ext cx="1409857" cy="326091"/>
          </a:xfrm>
          <a:prstGeom prst="chevron">
            <a:avLst>
              <a:gd name="adj" fmla="val 50000"/>
            </a:avLst>
          </a:prstGeom>
          <a:solidFill>
            <a:srgbClr val="D83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Ansible</a:t>
            </a:r>
            <a:endParaRPr dirty="0">
              <a:solidFill>
                <a:schemeClr val="lt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5" name="Google Shape;312;p29">
            <a:extLst>
              <a:ext uri="{FF2B5EF4-FFF2-40B4-BE49-F238E27FC236}">
                <a16:creationId xmlns:a16="http://schemas.microsoft.com/office/drawing/2014/main" id="{39C4EAB9-FA94-974D-AFB9-6E154D6DD322}"/>
              </a:ext>
            </a:extLst>
          </p:cNvPr>
          <p:cNvSpPr/>
          <p:nvPr/>
        </p:nvSpPr>
        <p:spPr>
          <a:xfrm>
            <a:off x="1528397" y="2819805"/>
            <a:ext cx="1409857" cy="326091"/>
          </a:xfrm>
          <a:prstGeom prst="chevron">
            <a:avLst>
              <a:gd name="adj" fmla="val 50000"/>
            </a:avLst>
          </a:prstGeom>
          <a:solidFill>
            <a:srgbClr val="D83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Docker</a:t>
            </a:r>
            <a:endParaRPr dirty="0">
              <a:solidFill>
                <a:schemeClr val="lt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6" name="Google Shape;315;p29">
            <a:extLst>
              <a:ext uri="{FF2B5EF4-FFF2-40B4-BE49-F238E27FC236}">
                <a16:creationId xmlns:a16="http://schemas.microsoft.com/office/drawing/2014/main" id="{E711994D-14CA-6045-954D-5CFF013C86AA}"/>
              </a:ext>
            </a:extLst>
          </p:cNvPr>
          <p:cNvSpPr/>
          <p:nvPr/>
        </p:nvSpPr>
        <p:spPr>
          <a:xfrm>
            <a:off x="682394" y="1865283"/>
            <a:ext cx="1327004" cy="326091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Terraform</a:t>
            </a:r>
            <a:endParaRPr dirty="0">
              <a:solidFill>
                <a:schemeClr val="lt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" name="Google Shape;315;p29">
            <a:extLst>
              <a:ext uri="{FF2B5EF4-FFF2-40B4-BE49-F238E27FC236}">
                <a16:creationId xmlns:a16="http://schemas.microsoft.com/office/drawing/2014/main" id="{1DAD15C2-3DD9-2F45-BDC1-4A262E55C802}"/>
              </a:ext>
            </a:extLst>
          </p:cNvPr>
          <p:cNvSpPr/>
          <p:nvPr/>
        </p:nvSpPr>
        <p:spPr>
          <a:xfrm>
            <a:off x="2009398" y="3278514"/>
            <a:ext cx="1327004" cy="326091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Kubernetes</a:t>
            </a:r>
            <a:endParaRPr dirty="0">
              <a:solidFill>
                <a:schemeClr val="lt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8" name="Google Shape;312;p29">
            <a:extLst>
              <a:ext uri="{FF2B5EF4-FFF2-40B4-BE49-F238E27FC236}">
                <a16:creationId xmlns:a16="http://schemas.microsoft.com/office/drawing/2014/main" id="{C4A04D14-9B72-E949-9FA3-0F2D4F1B2A71}"/>
              </a:ext>
            </a:extLst>
          </p:cNvPr>
          <p:cNvSpPr/>
          <p:nvPr/>
        </p:nvSpPr>
        <p:spPr>
          <a:xfrm>
            <a:off x="2400232" y="3725087"/>
            <a:ext cx="1409857" cy="326091"/>
          </a:xfrm>
          <a:prstGeom prst="chevron">
            <a:avLst>
              <a:gd name="adj" fmla="val 50000"/>
            </a:avLst>
          </a:prstGeom>
          <a:solidFill>
            <a:srgbClr val="D83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Git</a:t>
            </a:r>
            <a:endParaRPr dirty="0">
              <a:solidFill>
                <a:schemeClr val="lt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9" name="Google Shape;312;p29">
            <a:extLst>
              <a:ext uri="{FF2B5EF4-FFF2-40B4-BE49-F238E27FC236}">
                <a16:creationId xmlns:a16="http://schemas.microsoft.com/office/drawing/2014/main" id="{6147FA3B-6A4D-CA49-9F89-2BA206208F60}"/>
              </a:ext>
            </a:extLst>
          </p:cNvPr>
          <p:cNvSpPr/>
          <p:nvPr/>
        </p:nvSpPr>
        <p:spPr>
          <a:xfrm>
            <a:off x="2938254" y="4171164"/>
            <a:ext cx="1409857" cy="326091"/>
          </a:xfrm>
          <a:prstGeom prst="chevron">
            <a:avLst>
              <a:gd name="adj" fmla="val 50000"/>
            </a:avLst>
          </a:prstGeom>
          <a:solidFill>
            <a:srgbClr val="D83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Maven</a:t>
            </a:r>
            <a:endParaRPr dirty="0">
              <a:solidFill>
                <a:schemeClr val="lt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20" name="Google Shape;312;p29">
            <a:extLst>
              <a:ext uri="{FF2B5EF4-FFF2-40B4-BE49-F238E27FC236}">
                <a16:creationId xmlns:a16="http://schemas.microsoft.com/office/drawing/2014/main" id="{95949F3B-2C25-C042-94CF-FE70CF369329}"/>
              </a:ext>
            </a:extLst>
          </p:cNvPr>
          <p:cNvSpPr/>
          <p:nvPr/>
        </p:nvSpPr>
        <p:spPr>
          <a:xfrm>
            <a:off x="3545697" y="4611821"/>
            <a:ext cx="1409857" cy="326091"/>
          </a:xfrm>
          <a:prstGeom prst="chevron">
            <a:avLst>
              <a:gd name="adj" fmla="val 50000"/>
            </a:avLst>
          </a:prstGeom>
          <a:solidFill>
            <a:srgbClr val="D83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Jenkins</a:t>
            </a:r>
            <a:endParaRPr dirty="0">
              <a:solidFill>
                <a:schemeClr val="lt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18818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3152376" y="3364318"/>
            <a:ext cx="2057400" cy="47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261</Words>
  <Application>Microsoft Macintosh PowerPoint</Application>
  <PresentationFormat>On-screen Show (16:9)</PresentationFormat>
  <Paragraphs>71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Fira Sans Light</vt:lpstr>
      <vt:lpstr>Wingdings</vt:lpstr>
      <vt:lpstr>Arial</vt:lpstr>
      <vt:lpstr>Fira Sans SemiBold</vt:lpstr>
      <vt:lpstr>Leontes template</vt:lpstr>
      <vt:lpstr>Before we start</vt:lpstr>
      <vt:lpstr>Basic skill set required </vt:lpstr>
      <vt:lpstr>Who can become Devops Engineer</vt:lpstr>
      <vt:lpstr>Scope for freshers</vt:lpstr>
      <vt:lpstr>Overall schedule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7</cp:revision>
  <dcterms:modified xsi:type="dcterms:W3CDTF">2020-12-21T15:09:21Z</dcterms:modified>
</cp:coreProperties>
</file>