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65" r:id="rId6"/>
    <p:sldId id="277" r:id="rId7"/>
    <p:sldId id="286" r:id="rId8"/>
    <p:sldId id="287" r:id="rId9"/>
    <p:sldId id="288" r:id="rId10"/>
    <p:sldId id="289" r:id="rId11"/>
    <p:sldId id="278" r:id="rId12"/>
  </p:sldIdLst>
  <p:sldSz cx="9144000" cy="5143500" type="screen16x9"/>
  <p:notesSz cx="6858000" cy="9144000"/>
  <p:embeddedFontLst>
    <p:embeddedFont>
      <p:font typeface="Fira Sans Light" panose="020B0604020202020204" charset="0"/>
      <p:regular r:id="rId14"/>
      <p:bold r:id="rId15"/>
      <p:italic r:id="rId16"/>
      <p:boldItalic r:id="rId17"/>
    </p:embeddedFont>
    <p:embeddedFont>
      <p:font typeface="Fira Sans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61" dt="2020-12-14T15:26:13.855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15:26:13.855" v="3709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 modAnim">
        <pc:chgData name="Thangavel, Prabhu" userId="3e579001-273a-496a-ad86-41a8219b525d" providerId="ADAL" clId="{17BDE07C-8E90-4156-B7BE-C0DBE1C22FE1}" dt="2020-12-14T15:23:01.295" v="3670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 modAnim">
        <pc:chgData name="Thangavel, Prabhu" userId="3e579001-273a-496a-ad86-41a8219b525d" providerId="ADAL" clId="{17BDE07C-8E90-4156-B7BE-C0DBE1C22FE1}" dt="2020-12-14T15:23:19.144" v="3673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 modAnim">
        <pc:chgData name="Thangavel, Prabhu" userId="3e579001-273a-496a-ad86-41a8219b525d" providerId="ADAL" clId="{17BDE07C-8E90-4156-B7BE-C0DBE1C22FE1}" dt="2020-12-14T15:24:51.518" v="3695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 modAnim">
        <pc:chgData name="Thangavel, Prabhu" userId="3e579001-273a-496a-ad86-41a8219b525d" providerId="ADAL" clId="{17BDE07C-8E90-4156-B7BE-C0DBE1C22FE1}" dt="2020-12-14T15:25:12.608" v="3698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 modAnim">
        <pc:chgData name="Thangavel, Prabhu" userId="3e579001-273a-496a-ad86-41a8219b525d" providerId="ADAL" clId="{17BDE07C-8E90-4156-B7BE-C0DBE1C22FE1}" dt="2020-12-14T15:25:30.968" v="3701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 modAnim">
        <pc:chgData name="Thangavel, Prabhu" userId="3e579001-273a-496a-ad86-41a8219b525d" providerId="ADAL" clId="{17BDE07C-8E90-4156-B7BE-C0DBE1C22FE1}" dt="2020-12-14T15:25:52.810" v="3705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 modAnim">
        <pc:chgData name="Thangavel, Prabhu" userId="3e579001-273a-496a-ad86-41a8219b525d" providerId="ADAL" clId="{17BDE07C-8E90-4156-B7BE-C0DBE1C22FE1}" dt="2020-12-14T15:26:13.855" v="3709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51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32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1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4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44889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Git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Overview about version control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History of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Advantage of using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version control system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Git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4948517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Git is an distributed version control (source control) system.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What is version control by the way ?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System that records changes of your file/project and then able to recall any specific version of project at later point in time.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In other words – version control mechanism allows us to go back in time and get previous state of your project, also you can compare the changes over time.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110324" y="1570011"/>
            <a:ext cx="3332187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Problem without version control.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Lets assume you are working on web-page creation project.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You have done couple of things like creating [Header &amp; footer etc for your web-page]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You are going to save this contents into folder as an first version.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For every new change in web-page, you might create new folder.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    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                      Project – v1.0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                      Project – v2.0</a:t>
            </a:r>
          </a:p>
          <a:p>
            <a:pPr marL="0" lvl="0" indent="0">
              <a:buNone/>
            </a:pPr>
            <a:r>
              <a:rPr lang="en-IN" sz="1600" dirty="0"/>
              <a:t>                       </a:t>
            </a:r>
          </a:p>
          <a:p>
            <a:pPr marL="0" lvl="0" indent="0">
              <a:buNone/>
            </a:pPr>
            <a:r>
              <a:rPr lang="en-IN" sz="1600" dirty="0"/>
              <a:t>                      Project – v3.0</a:t>
            </a:r>
          </a:p>
          <a:p>
            <a:pPr marL="0" lv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approach would fill up your drive easily, when the project file grows exponentially.</a:t>
            </a:r>
          </a:p>
        </p:txBody>
      </p:sp>
      <p:pic>
        <p:nvPicPr>
          <p:cNvPr id="3" name="Graphic 2" descr="Open folder">
            <a:extLst>
              <a:ext uri="{FF2B5EF4-FFF2-40B4-BE49-F238E27FC236}">
                <a16:creationId xmlns:a16="http://schemas.microsoft.com/office/drawing/2014/main" id="{95D5645E-B394-4D39-BD6D-5D0DA9F1A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930" y="2450297"/>
            <a:ext cx="568938" cy="627689"/>
          </a:xfrm>
          <a:prstGeom prst="rect">
            <a:avLst/>
          </a:prstGeom>
        </p:spPr>
      </p:pic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9A78AA48-1C8D-4C41-950E-50F479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930" y="3077986"/>
            <a:ext cx="568938" cy="627689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1CAC7005-6DED-4479-BFE1-D49F725FE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930" y="3705675"/>
            <a:ext cx="568938" cy="627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64932-615C-4136-8512-66057953F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389" y="3018421"/>
            <a:ext cx="2754005" cy="746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Version control as an solution.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In order to avoid such painful and complexity in handling files for bigger projects version control system was created.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Version control system allows you to make snapshot of current state of your project.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Which means all of your different versions of project is going to be saved in one directory.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                Project – v1.0/v2.0/v3.0</a:t>
            </a:r>
          </a:p>
        </p:txBody>
      </p:sp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9A78AA48-1C8D-4C41-950E-50F479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61" y="2619393"/>
            <a:ext cx="568938" cy="6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899031" y="290389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History of Git..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Now you might be clear about version control system.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Git is one of the version control tool like any other.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Other version control system tools available in market are..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Subversion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Beanstalk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Mercurial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Perforce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Git is created by “Linux Torvalds” The same person who created the Linux kernel.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As like Linux, Git is also an open source tool. </a:t>
            </a:r>
          </a:p>
          <a:p>
            <a:pPr marL="0" lvl="0" indent="0">
              <a:buNone/>
            </a:pPr>
            <a:r>
              <a:rPr lang="en-IN" sz="16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97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 of using Git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4948517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Collaboration. (Different developers can work on the same project)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For this use some solutions such as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GitHub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GitLab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solutions just provide some shareable place to store your code using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D584C-C140-4710-8054-BB93C637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5" y="1258694"/>
            <a:ext cx="3019826" cy="23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version control system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047335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In General, there are 2 types of version control system.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/>
              <a:t>Centralized 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IN" sz="1600" dirty="0"/>
              <a:t>Downside :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If any network failure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IN" sz="1600" dirty="0"/>
              <a:t>     you may not be able to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IN" sz="1600" dirty="0"/>
              <a:t>     reach your project files.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If central server collapse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IN" sz="1600" dirty="0"/>
              <a:t>     we may loose the project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IN" sz="1600" dirty="0"/>
              <a:t>    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/>
              <a:t>Distributed 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1600" dirty="0"/>
              <a:t>Versions of project files saved locally, in different computers &amp; git server. Hence it has several copies.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70C91-EE4B-422F-83C5-58318682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1362505"/>
            <a:ext cx="5847548" cy="27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642eb60d-cc9a-4516-9a20-6ebdc1e2080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467</Words>
  <Application>Microsoft Office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Fira Sans Light</vt:lpstr>
      <vt:lpstr>Fira Sans SemiBold</vt:lpstr>
      <vt:lpstr>Wingdings</vt:lpstr>
      <vt:lpstr>Leontes template</vt:lpstr>
      <vt:lpstr>What are we going to see in this session?</vt:lpstr>
      <vt:lpstr>What is Git ?</vt:lpstr>
      <vt:lpstr>Problem without version control.</vt:lpstr>
      <vt:lpstr>Version control as an solution.</vt:lpstr>
      <vt:lpstr>History of Git..</vt:lpstr>
      <vt:lpstr>Advantage of using Git ?</vt:lpstr>
      <vt:lpstr>Types of version control system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Thangavel, Prabhu</cp:lastModifiedBy>
  <cp:revision>2</cp:revision>
  <dcterms:modified xsi:type="dcterms:W3CDTF">2020-12-14T15:26:17Z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