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62" r:id="rId5"/>
    <p:sldId id="277" r:id="rId6"/>
    <p:sldId id="290" r:id="rId7"/>
    <p:sldId id="289" r:id="rId8"/>
    <p:sldId id="278" r:id="rId9"/>
  </p:sldIdLst>
  <p:sldSz cx="9144000" cy="5143500" type="screen16x9"/>
  <p:notesSz cx="6858000" cy="9144000"/>
  <p:embeddedFontLst>
    <p:embeddedFont>
      <p:font typeface="Fira Sans Light" panose="020B0604020202020204" charset="0"/>
      <p:regular r:id="rId11"/>
      <p:bold r:id="rId12"/>
      <p:italic r:id="rId13"/>
      <p:boldItalic r:id="rId14"/>
    </p:embeddedFont>
    <p:embeddedFont>
      <p:font typeface="Fira Sans SemiBol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DE07C-8E90-4156-B7BE-C0DBE1C22FE1}" v="21" dt="2020-12-14T09:12:59.548"/>
    <p1510:client id="{552D6BF6-D73E-4FCA-8E12-F9297E720105}" v="824" dt="2020-12-14T15:22:31.622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7BDE07C-8E90-4156-B7BE-C0DBE1C22FE1}"/>
    <pc:docChg chg="undo custSel addSld delSld modSld sldOrd">
      <pc:chgData name="Thangavel, Prabhu" userId="3e579001-273a-496a-ad86-41a8219b525d" providerId="ADAL" clId="{17BDE07C-8E90-4156-B7BE-C0DBE1C22FE1}" dt="2020-12-14T09:32:40.717" v="3669" actId="115"/>
      <pc:docMkLst>
        <pc:docMk/>
      </pc:docMkLst>
      <pc:sldChg chg="del">
        <pc:chgData name="Thangavel, Prabhu" userId="3e579001-273a-496a-ad86-41a8219b525d" providerId="ADAL" clId="{17BDE07C-8E90-4156-B7BE-C0DBE1C22FE1}" dt="2020-12-14T06:44:28.650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7BDE07C-8E90-4156-B7BE-C0DBE1C22FE1}" dt="2020-12-14T09:10:38.638" v="2930" actId="20577"/>
        <pc:sldMkLst>
          <pc:docMk/>
          <pc:sldMk cId="0" sldId="262"/>
        </pc:sldMkLst>
        <pc:spChg chg="mod">
          <ac:chgData name="Thangavel, Prabhu" userId="3e579001-273a-496a-ad86-41a8219b525d" providerId="ADAL" clId="{17BDE07C-8E90-4156-B7BE-C0DBE1C22FE1}" dt="2020-12-14T09:10:38.638" v="2930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7BDE07C-8E90-4156-B7BE-C0DBE1C22FE1}" dt="2020-12-14T06:59:22.387" v="483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7BDE07C-8E90-4156-B7BE-C0DBE1C22FE1}" dt="2020-12-14T06:59:13.458" v="482" actId="20577"/>
        <pc:sldMkLst>
          <pc:docMk/>
          <pc:sldMk cId="0" sldId="265"/>
        </pc:sldMkLst>
        <pc:spChg chg="add del">
          <ac:chgData name="Thangavel, Prabhu" userId="3e579001-273a-496a-ad86-41a8219b525d" providerId="ADAL" clId="{17BDE07C-8E90-4156-B7BE-C0DBE1C22FE1}" dt="2020-12-14T06:51:05.170" v="21"/>
          <ac:spMkLst>
            <pc:docMk/>
            <pc:sldMk cId="0" sldId="265"/>
            <ac:spMk id="2" creationId="{C7154756-7733-4196-9BED-BB508E1138E3}"/>
          </ac:spMkLst>
        </pc:spChg>
        <pc:spChg chg="add del">
          <ac:chgData name="Thangavel, Prabhu" userId="3e579001-273a-496a-ad86-41a8219b525d" providerId="ADAL" clId="{17BDE07C-8E90-4156-B7BE-C0DBE1C22FE1}" dt="2020-12-14T06:51:40.579" v="24"/>
          <ac:spMkLst>
            <pc:docMk/>
            <pc:sldMk cId="0" sldId="265"/>
            <ac:spMk id="3" creationId="{1057C99E-9110-4F5E-8A80-342DE18827BE}"/>
          </ac:spMkLst>
        </pc:spChg>
        <pc:spChg chg="mod">
          <ac:chgData name="Thangavel, Prabhu" userId="3e579001-273a-496a-ad86-41a8219b525d" providerId="ADAL" clId="{17BDE07C-8E90-4156-B7BE-C0DBE1C22FE1}" dt="2020-12-14T06:53:43.063" v="97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6:59:13.458" v="482" actId="20577"/>
          <ac:spMkLst>
            <pc:docMk/>
            <pc:sldMk cId="0" sldId="265"/>
            <ac:spMk id="205" creationId="{00000000-0000-0000-0000-000000000000}"/>
          </ac:spMkLst>
        </pc:spChg>
        <pc:picChg chg="add del mod">
          <ac:chgData name="Thangavel, Prabhu" userId="3e579001-273a-496a-ad86-41a8219b525d" providerId="ADAL" clId="{17BDE07C-8E90-4156-B7BE-C0DBE1C22FE1}" dt="2020-12-14T06:52:10.500" v="25" actId="14826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7BDE07C-8E90-4156-B7BE-C0DBE1C22FE1}" dt="2020-12-14T08:02:02.342" v="2409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7BDE07C-8E90-4156-B7BE-C0DBE1C22FE1}" dt="2020-12-14T08:01:59.454" v="2407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7BDE07C-8E90-4156-B7BE-C0DBE1C22FE1}" dt="2020-12-14T08:01:57.752" v="2406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7BDE07C-8E90-4156-B7BE-C0DBE1C22FE1}" dt="2020-12-14T08:01:55.852" v="2404" actId="2696"/>
        <pc:sldMkLst>
          <pc:docMk/>
          <pc:sldMk cId="0" sldId="273"/>
        </pc:sldMkLst>
      </pc:sldChg>
      <pc:sldChg chg="addSp modSp ord">
        <pc:chgData name="Thangavel, Prabhu" userId="3e579001-273a-496a-ad86-41a8219b525d" providerId="ADAL" clId="{17BDE07C-8E90-4156-B7BE-C0DBE1C22FE1}" dt="2020-12-14T07:14:39.153" v="1459" actId="1076"/>
        <pc:sldMkLst>
          <pc:docMk/>
          <pc:sldMk cId="0" sldId="277"/>
        </pc:sldMkLst>
        <pc:spChg chg="mod">
          <ac:chgData name="Thangavel, Prabhu" userId="3e579001-273a-496a-ad86-41a8219b525d" providerId="ADAL" clId="{17BDE07C-8E90-4156-B7BE-C0DBE1C22FE1}" dt="2020-12-14T07:14:09.612" v="1455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13:47.594" v="1415" actId="20577"/>
          <ac:spMkLst>
            <pc:docMk/>
            <pc:sldMk cId="0" sldId="277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7:11:24.784" v="1301" actId="1076"/>
          <ac:picMkLst>
            <pc:docMk/>
            <pc:sldMk cId="0" sldId="277"/>
            <ac:picMk id="3" creationId="{95D5645E-B394-4D39-BD6D-5D0DA9F1ACC5}"/>
          </ac:picMkLst>
        </pc:picChg>
        <pc:picChg chg="add mod">
          <ac:chgData name="Thangavel, Prabhu" userId="3e579001-273a-496a-ad86-41a8219b525d" providerId="ADAL" clId="{17BDE07C-8E90-4156-B7BE-C0DBE1C22FE1}" dt="2020-12-14T07:14:39.153" v="1459" actId="1076"/>
          <ac:picMkLst>
            <pc:docMk/>
            <pc:sldMk cId="0" sldId="277"/>
            <ac:picMk id="4" creationId="{A7F64932-615C-4136-8512-66057953F665}"/>
          </ac:picMkLst>
        </pc:picChg>
        <pc:picChg chg="add mod">
          <ac:chgData name="Thangavel, Prabhu" userId="3e579001-273a-496a-ad86-41a8219b525d" providerId="ADAL" clId="{17BDE07C-8E90-4156-B7BE-C0DBE1C22FE1}" dt="2020-12-14T07:11:20.366" v="1300" actId="1076"/>
          <ac:picMkLst>
            <pc:docMk/>
            <pc:sldMk cId="0" sldId="277"/>
            <ac:picMk id="10" creationId="{9A78AA48-1C8D-4C41-950E-50F479ABB194}"/>
          </ac:picMkLst>
        </pc:picChg>
        <pc:picChg chg="add mod">
          <ac:chgData name="Thangavel, Prabhu" userId="3e579001-273a-496a-ad86-41a8219b525d" providerId="ADAL" clId="{17BDE07C-8E90-4156-B7BE-C0DBE1C22FE1}" dt="2020-12-14T07:12:31.885" v="1303" actId="1076"/>
          <ac:picMkLst>
            <pc:docMk/>
            <pc:sldMk cId="0" sldId="277"/>
            <ac:picMk id="11" creationId="{1CAC7005-6DED-4479-BFE1-D49F725FE93D}"/>
          </ac:picMkLst>
        </pc:picChg>
      </pc:sldChg>
      <pc:sldChg chg="del">
        <pc:chgData name="Thangavel, Prabhu" userId="3e579001-273a-496a-ad86-41a8219b525d" providerId="ADAL" clId="{17BDE07C-8E90-4156-B7BE-C0DBE1C22FE1}" dt="2020-12-14T08:02:04.803" v="2411" actId="2696"/>
        <pc:sldMkLst>
          <pc:docMk/>
          <pc:sldMk cId="661667781" sldId="285"/>
        </pc:sldMkLst>
      </pc:sldChg>
      <pc:sldChg chg="delSp modSp add">
        <pc:chgData name="Thangavel, Prabhu" userId="3e579001-273a-496a-ad86-41a8219b525d" providerId="ADAL" clId="{17BDE07C-8E90-4156-B7BE-C0DBE1C22FE1}" dt="2020-12-14T07:21:35.389" v="1961" actId="20577"/>
        <pc:sldMkLst>
          <pc:docMk/>
          <pc:sldMk cId="709891593" sldId="286"/>
        </pc:sldMkLst>
        <pc:spChg chg="mod">
          <ac:chgData name="Thangavel, Prabhu" userId="3e579001-273a-496a-ad86-41a8219b525d" providerId="ADAL" clId="{17BDE07C-8E90-4156-B7BE-C0DBE1C22FE1}" dt="2020-12-14T07:16:10.673" v="1480" actId="20577"/>
          <ac:spMkLst>
            <pc:docMk/>
            <pc:sldMk cId="709891593" sldId="286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21:35.389" v="1961" actId="20577"/>
          <ac:spMkLst>
            <pc:docMk/>
            <pc:sldMk cId="709891593" sldId="286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7BDE07C-8E90-4156-B7BE-C0DBE1C22FE1}" dt="2020-12-14T07:21:07.014" v="1896" actId="478"/>
          <ac:picMkLst>
            <pc:docMk/>
            <pc:sldMk cId="709891593" sldId="286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17BDE07C-8E90-4156-B7BE-C0DBE1C22FE1}" dt="2020-12-14T07:19:49.310" v="1770" actId="478"/>
          <ac:picMkLst>
            <pc:docMk/>
            <pc:sldMk cId="709891593" sldId="286"/>
            <ac:picMk id="4" creationId="{A7F64932-615C-4136-8512-66057953F665}"/>
          </ac:picMkLst>
        </pc:picChg>
        <pc:picChg chg="mod">
          <ac:chgData name="Thangavel, Prabhu" userId="3e579001-273a-496a-ad86-41a8219b525d" providerId="ADAL" clId="{17BDE07C-8E90-4156-B7BE-C0DBE1C22FE1}" dt="2020-12-14T07:21:00.159" v="1894" actId="1076"/>
          <ac:picMkLst>
            <pc:docMk/>
            <pc:sldMk cId="709891593" sldId="286"/>
            <ac:picMk id="10" creationId="{9A78AA48-1C8D-4C41-950E-50F479ABB194}"/>
          </ac:picMkLst>
        </pc:picChg>
        <pc:picChg chg="del">
          <ac:chgData name="Thangavel, Prabhu" userId="3e579001-273a-496a-ad86-41a8219b525d" providerId="ADAL" clId="{17BDE07C-8E90-4156-B7BE-C0DBE1C22FE1}" dt="2020-12-14T07:21:05.321" v="1895" actId="478"/>
          <ac:picMkLst>
            <pc:docMk/>
            <pc:sldMk cId="709891593" sldId="286"/>
            <ac:picMk id="11" creationId="{1CAC7005-6DED-4479-BFE1-D49F725FE93D}"/>
          </ac:picMkLst>
        </pc:picChg>
      </pc:sldChg>
      <pc:sldChg chg="delSp modSp add">
        <pc:chgData name="Thangavel, Prabhu" userId="3e579001-273a-496a-ad86-41a8219b525d" providerId="ADAL" clId="{17BDE07C-8E90-4156-B7BE-C0DBE1C22FE1}" dt="2020-12-14T08:07:06.778" v="2508" actId="20577"/>
        <pc:sldMkLst>
          <pc:docMk/>
          <pc:sldMk cId="1997731714" sldId="287"/>
        </pc:sldMkLst>
        <pc:spChg chg="mod">
          <ac:chgData name="Thangavel, Prabhu" userId="3e579001-273a-496a-ad86-41a8219b525d" providerId="ADAL" clId="{17BDE07C-8E90-4156-B7BE-C0DBE1C22FE1}" dt="2020-12-14T08:01:41.805" v="2403" actId="1076"/>
          <ac:spMkLst>
            <pc:docMk/>
            <pc:sldMk cId="1997731714" sldId="28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8:07:06.778" v="2508" actId="20577"/>
          <ac:spMkLst>
            <pc:docMk/>
            <pc:sldMk cId="1997731714" sldId="287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7:24:55.281" v="1963" actId="478"/>
          <ac:picMkLst>
            <pc:docMk/>
            <pc:sldMk cId="1997731714" sldId="287"/>
            <ac:picMk id="10" creationId="{9A78AA48-1C8D-4C41-950E-50F479ABB194}"/>
          </ac:picMkLst>
        </pc:picChg>
      </pc:sldChg>
      <pc:sldChg chg="addSp delSp modSp add ord">
        <pc:chgData name="Thangavel, Prabhu" userId="3e579001-273a-496a-ad86-41a8219b525d" providerId="ADAL" clId="{17BDE07C-8E90-4156-B7BE-C0DBE1C22FE1}" dt="2020-12-14T09:09:44.171" v="2862" actId="20577"/>
        <pc:sldMkLst>
          <pc:docMk/>
          <pc:sldMk cId="3229929438" sldId="288"/>
        </pc:sldMkLst>
        <pc:spChg chg="mod">
          <ac:chgData name="Thangavel, Prabhu" userId="3e579001-273a-496a-ad86-41a8219b525d" providerId="ADAL" clId="{17BDE07C-8E90-4156-B7BE-C0DBE1C22FE1}" dt="2020-12-14T09:04:44.355" v="2574" actId="20577"/>
          <ac:spMkLst>
            <pc:docMk/>
            <pc:sldMk cId="3229929438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09:44.171" v="2862" actId="20577"/>
          <ac:spMkLst>
            <pc:docMk/>
            <pc:sldMk cId="3229929438" sldId="288"/>
            <ac:spMk id="205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9:08:47.475" v="2764" actId="1076"/>
          <ac:picMkLst>
            <pc:docMk/>
            <pc:sldMk cId="3229929438" sldId="288"/>
            <ac:picMk id="2" creationId="{0B3D584C-C140-4710-8054-BB93C6376BA9}"/>
          </ac:picMkLst>
        </pc:picChg>
        <pc:picChg chg="del">
          <ac:chgData name="Thangavel, Prabhu" userId="3e579001-273a-496a-ad86-41a8219b525d" providerId="ADAL" clId="{17BDE07C-8E90-4156-B7BE-C0DBE1C22FE1}" dt="2020-12-14T09:08:28.372" v="2758" actId="478"/>
          <ac:picMkLst>
            <pc:docMk/>
            <pc:sldMk cId="3229929438" sldId="288"/>
            <ac:picMk id="207" creationId="{00000000-0000-0000-0000-000000000000}"/>
          </ac:picMkLst>
        </pc:picChg>
      </pc:sldChg>
      <pc:sldChg chg="modSp add del">
        <pc:chgData name="Thangavel, Prabhu" userId="3e579001-273a-496a-ad86-41a8219b525d" providerId="ADAL" clId="{17BDE07C-8E90-4156-B7BE-C0DBE1C22FE1}" dt="2020-12-14T09:04:22.633" v="2537" actId="2696"/>
        <pc:sldMkLst>
          <pc:docMk/>
          <pc:sldMk cId="3533688563" sldId="288"/>
        </pc:sldMkLst>
        <pc:spChg chg="mod">
          <ac:chgData name="Thangavel, Prabhu" userId="3e579001-273a-496a-ad86-41a8219b525d" providerId="ADAL" clId="{17BDE07C-8E90-4156-B7BE-C0DBE1C22FE1}" dt="2020-12-14T09:01:52.679" v="2536" actId="20577"/>
          <ac:spMkLst>
            <pc:docMk/>
            <pc:sldMk cId="3533688563" sldId="288"/>
            <ac:spMk id="391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17BDE07C-8E90-4156-B7BE-C0DBE1C22FE1}" dt="2020-12-14T09:32:40.717" v="3669" actId="115"/>
        <pc:sldMkLst>
          <pc:docMk/>
          <pc:sldMk cId="3761501782" sldId="289"/>
        </pc:sldMkLst>
        <pc:spChg chg="mod">
          <ac:chgData name="Thangavel, Prabhu" userId="3e579001-273a-496a-ad86-41a8219b525d" providerId="ADAL" clId="{17BDE07C-8E90-4156-B7BE-C0DBE1C22FE1}" dt="2020-12-14T09:11:07.912" v="2979" actId="14100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32:40.717" v="3669" actId="115"/>
          <ac:spMkLst>
            <pc:docMk/>
            <pc:sldMk cId="3761501782" sldId="289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9:12:14.828" v="3100" actId="478"/>
          <ac:picMkLst>
            <pc:docMk/>
            <pc:sldMk cId="3761501782" sldId="289"/>
            <ac:picMk id="2" creationId="{0B3D584C-C140-4710-8054-BB93C6376BA9}"/>
          </ac:picMkLst>
        </pc:picChg>
        <pc:picChg chg="add mod">
          <ac:chgData name="Thangavel, Prabhu" userId="3e579001-273a-496a-ad86-41a8219b525d" providerId="ADAL" clId="{17BDE07C-8E90-4156-B7BE-C0DBE1C22FE1}" dt="2020-12-14T09:17:28.746" v="3457" actId="14100"/>
          <ac:picMkLst>
            <pc:docMk/>
            <pc:sldMk cId="3761501782" sldId="289"/>
            <ac:picMk id="3" creationId="{16970C91-EE4B-422F-83C5-583186829BAF}"/>
          </ac:picMkLst>
        </pc:picChg>
      </pc:sldChg>
      <pc:sldMasterChg chg="delSldLayout">
        <pc:chgData name="Thangavel, Prabhu" userId="3e579001-273a-496a-ad86-41a8219b525d" providerId="ADAL" clId="{17BDE07C-8E90-4156-B7BE-C0DBE1C22FE1}" dt="2020-12-14T08:02:02.343" v="2410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7BDE07C-8E90-4156-B7BE-C0DBE1C22FE1}" dt="2020-12-14T08:01:55.854" v="2405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7BDE07C-8E90-4156-B7BE-C0DBE1C22FE1}" dt="2020-12-14T08:01:59.457" v="240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7BDE07C-8E90-4156-B7BE-C0DBE1C22FE1}" dt="2020-12-14T08:02:02.343" v="241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52D6BF6-D73E-4FCA-8E12-F9297E720105}"/>
    <pc:docChg chg="undo custSel addSld delSld modSld">
      <pc:chgData name="Thangavel, Prabhu" userId="3e579001-273a-496a-ad86-41a8219b525d" providerId="ADAL" clId="{552D6BF6-D73E-4FCA-8E12-F9297E720105}" dt="2020-12-14T15:22:31.622" v="2440"/>
      <pc:docMkLst>
        <pc:docMk/>
      </pc:docMkLst>
      <pc:sldChg chg="modSp modAnim">
        <pc:chgData name="Thangavel, Prabhu" userId="3e579001-273a-496a-ad86-41a8219b525d" providerId="ADAL" clId="{552D6BF6-D73E-4FCA-8E12-F9297E720105}" dt="2020-12-14T15:20:49.743" v="2428"/>
        <pc:sldMkLst>
          <pc:docMk/>
          <pc:sldMk cId="0" sldId="262"/>
        </pc:sldMkLst>
        <pc:spChg chg="mod">
          <ac:chgData name="Thangavel, Prabhu" userId="3e579001-273a-496a-ad86-41a8219b525d" providerId="ADAL" clId="{552D6BF6-D73E-4FCA-8E12-F9297E720105}" dt="2020-12-14T10:26:57.499" v="188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52D6BF6-D73E-4FCA-8E12-F9297E720105}" dt="2020-12-14T09:35:45.614" v="21" actId="2696"/>
        <pc:sldMkLst>
          <pc:docMk/>
          <pc:sldMk cId="0" sldId="265"/>
        </pc:sldMkLst>
      </pc:sldChg>
      <pc:sldChg chg="addSp delSp modSp modAnim">
        <pc:chgData name="Thangavel, Prabhu" userId="3e579001-273a-496a-ad86-41a8219b525d" providerId="ADAL" clId="{552D6BF6-D73E-4FCA-8E12-F9297E720105}" dt="2020-12-14T15:21:24.075" v="2435"/>
        <pc:sldMkLst>
          <pc:docMk/>
          <pc:sldMk cId="0" sldId="277"/>
        </pc:sldMkLst>
        <pc:spChg chg="mod">
          <ac:chgData name="Thangavel, Prabhu" userId="3e579001-273a-496a-ad86-41a8219b525d" providerId="ADAL" clId="{552D6BF6-D73E-4FCA-8E12-F9297E720105}" dt="2020-12-14T09:51:15.333" v="694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0:19:56.713" v="1493" actId="20577"/>
          <ac:spMkLst>
            <pc:docMk/>
            <pc:sldMk cId="0" sldId="277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09:55:19.374" v="1285" actId="478"/>
          <ac:picMkLst>
            <pc:docMk/>
            <pc:sldMk cId="0" sldId="277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552D6BF6-D73E-4FCA-8E12-F9297E720105}" dt="2020-12-14T09:36:11.436" v="61" actId="478"/>
          <ac:picMkLst>
            <pc:docMk/>
            <pc:sldMk cId="0" sldId="277"/>
            <ac:picMk id="4" creationId="{A7F64932-615C-4136-8512-66057953F665}"/>
          </ac:picMkLst>
        </pc:picChg>
        <pc:picChg chg="add del mod">
          <ac:chgData name="Thangavel, Prabhu" userId="3e579001-273a-496a-ad86-41a8219b525d" providerId="ADAL" clId="{552D6BF6-D73E-4FCA-8E12-F9297E720105}" dt="2020-12-14T09:55:17.631" v="1284" actId="478"/>
          <ac:picMkLst>
            <pc:docMk/>
            <pc:sldMk cId="0" sldId="277"/>
            <ac:picMk id="5" creationId="{37A266E1-232F-495E-96B7-FDDBA4F21BD4}"/>
          </ac:picMkLst>
        </pc:picChg>
        <pc:picChg chg="add del mod">
          <ac:chgData name="Thangavel, Prabhu" userId="3e579001-273a-496a-ad86-41a8219b525d" providerId="ADAL" clId="{552D6BF6-D73E-4FCA-8E12-F9297E720105}" dt="2020-12-14T09:55:14.086" v="1282" actId="478"/>
          <ac:picMkLst>
            <pc:docMk/>
            <pc:sldMk cId="0" sldId="277"/>
            <ac:picMk id="7" creationId="{593F6E57-21E9-4707-9B0E-CC04F348AFFB}"/>
          </ac:picMkLst>
        </pc:picChg>
        <pc:picChg chg="add mod">
          <ac:chgData name="Thangavel, Prabhu" userId="3e579001-273a-496a-ad86-41a8219b525d" providerId="ADAL" clId="{552D6BF6-D73E-4FCA-8E12-F9297E720105}" dt="2020-12-14T15:21:19.524" v="2433" actId="1076"/>
          <ac:picMkLst>
            <pc:docMk/>
            <pc:sldMk cId="0" sldId="277"/>
            <ac:picMk id="8" creationId="{F654742E-DFDB-4A5C-B43C-919FA9522E29}"/>
          </ac:picMkLst>
        </pc:picChg>
        <pc:picChg chg="add mod">
          <ac:chgData name="Thangavel, Prabhu" userId="3e579001-273a-496a-ad86-41a8219b525d" providerId="ADAL" clId="{552D6BF6-D73E-4FCA-8E12-F9297E720105}" dt="2020-12-14T10:21:49.893" v="1495" actId="14100"/>
          <ac:picMkLst>
            <pc:docMk/>
            <pc:sldMk cId="0" sldId="277"/>
            <ac:picMk id="9" creationId="{3C9AFA95-92DE-485A-B431-64F80A26BD0E}"/>
          </ac:picMkLst>
        </pc:picChg>
        <pc:picChg chg="del">
          <ac:chgData name="Thangavel, Prabhu" userId="3e579001-273a-496a-ad86-41a8219b525d" providerId="ADAL" clId="{552D6BF6-D73E-4FCA-8E12-F9297E720105}" dt="2020-12-14T09:36:24.611" v="63" actId="478"/>
          <ac:picMkLst>
            <pc:docMk/>
            <pc:sldMk cId="0" sldId="277"/>
            <ac:picMk id="10" creationId="{9A78AA48-1C8D-4C41-950E-50F479ABB194}"/>
          </ac:picMkLst>
        </pc:picChg>
        <pc:picChg chg="del mod">
          <ac:chgData name="Thangavel, Prabhu" userId="3e579001-273a-496a-ad86-41a8219b525d" providerId="ADAL" clId="{552D6BF6-D73E-4FCA-8E12-F9297E720105}" dt="2020-12-14T09:36:28.995" v="66" actId="478"/>
          <ac:picMkLst>
            <pc:docMk/>
            <pc:sldMk cId="0" sldId="277"/>
            <ac:picMk id="11" creationId="{1CAC7005-6DED-4479-BFE1-D49F725FE93D}"/>
          </ac:picMkLst>
        </pc:picChg>
        <pc:picChg chg="add del mod">
          <ac:chgData name="Thangavel, Prabhu" userId="3e579001-273a-496a-ad86-41a8219b525d" providerId="ADAL" clId="{552D6BF6-D73E-4FCA-8E12-F9297E720105}" dt="2020-12-14T09:55:10.720" v="1280" actId="478"/>
          <ac:picMkLst>
            <pc:docMk/>
            <pc:sldMk cId="0" sldId="277"/>
            <ac:picMk id="14" creationId="{EA409EBD-8387-4DE3-BB2E-55BE2467F6A0}"/>
          </ac:picMkLst>
        </pc:picChg>
        <pc:picChg chg="add del mod">
          <ac:chgData name="Thangavel, Prabhu" userId="3e579001-273a-496a-ad86-41a8219b525d" providerId="ADAL" clId="{552D6BF6-D73E-4FCA-8E12-F9297E720105}" dt="2020-12-14T09:55:15.975" v="1283" actId="478"/>
          <ac:picMkLst>
            <pc:docMk/>
            <pc:sldMk cId="0" sldId="277"/>
            <ac:picMk id="15" creationId="{3E5FDBCB-03B1-4244-8D3B-01BF91107235}"/>
          </ac:picMkLst>
        </pc:picChg>
        <pc:picChg chg="add del">
          <ac:chgData name="Thangavel, Prabhu" userId="3e579001-273a-496a-ad86-41a8219b525d" providerId="ADAL" clId="{552D6BF6-D73E-4FCA-8E12-F9297E720105}" dt="2020-12-14T09:42:44.561" v="353"/>
          <ac:picMkLst>
            <pc:docMk/>
            <pc:sldMk cId="0" sldId="277"/>
            <ac:picMk id="18" creationId="{6DBAC83D-5B99-4AAF-9E89-4BAFBF5396CB}"/>
          </ac:picMkLst>
        </pc:picChg>
        <pc:picChg chg="add del mod">
          <ac:chgData name="Thangavel, Prabhu" userId="3e579001-273a-496a-ad86-41a8219b525d" providerId="ADAL" clId="{552D6BF6-D73E-4FCA-8E12-F9297E720105}" dt="2020-12-14T09:55:12.336" v="1281" actId="478"/>
          <ac:picMkLst>
            <pc:docMk/>
            <pc:sldMk cId="0" sldId="277"/>
            <ac:picMk id="19" creationId="{7E0047D5-1118-4EB6-A5D8-D867C7FCC201}"/>
          </ac:picMkLst>
        </pc:picChg>
        <pc:picChg chg="add del mod">
          <ac:chgData name="Thangavel, Prabhu" userId="3e579001-273a-496a-ad86-41a8219b525d" providerId="ADAL" clId="{552D6BF6-D73E-4FCA-8E12-F9297E720105}" dt="2020-12-14T09:55:21.260" v="1286" actId="478"/>
          <ac:picMkLst>
            <pc:docMk/>
            <pc:sldMk cId="0" sldId="277"/>
            <ac:picMk id="20" creationId="{9E418222-1A12-4304-AFE7-1DA754206BCB}"/>
          </ac:picMkLst>
        </pc:picChg>
        <pc:picChg chg="add del mod">
          <ac:chgData name="Thangavel, Prabhu" userId="3e579001-273a-496a-ad86-41a8219b525d" providerId="ADAL" clId="{552D6BF6-D73E-4FCA-8E12-F9297E720105}" dt="2020-12-14T09:52:44.517" v="871"/>
          <ac:picMkLst>
            <pc:docMk/>
            <pc:sldMk cId="0" sldId="277"/>
            <ac:picMk id="21" creationId="{105F0B16-97FB-40E9-BF28-309AE894B394}"/>
          </ac:picMkLst>
        </pc:picChg>
        <pc:picChg chg="add del mod">
          <ac:chgData name="Thangavel, Prabhu" userId="3e579001-273a-496a-ad86-41a8219b525d" providerId="ADAL" clId="{552D6BF6-D73E-4FCA-8E12-F9297E720105}" dt="2020-12-14T09:52:42.299" v="869"/>
          <ac:picMkLst>
            <pc:docMk/>
            <pc:sldMk cId="0" sldId="277"/>
            <ac:picMk id="22" creationId="{E258C785-7719-4C89-B2BF-17A95B9169D7}"/>
          </ac:picMkLst>
        </pc:picChg>
        <pc:picChg chg="add del mod">
          <ac:chgData name="Thangavel, Prabhu" userId="3e579001-273a-496a-ad86-41a8219b525d" providerId="ADAL" clId="{552D6BF6-D73E-4FCA-8E12-F9297E720105}" dt="2020-12-14T09:55:22.796" v="1287" actId="478"/>
          <ac:picMkLst>
            <pc:docMk/>
            <pc:sldMk cId="0" sldId="277"/>
            <ac:picMk id="23" creationId="{C3C64501-361D-40F7-9BC5-6E5951554147}"/>
          </ac:picMkLst>
        </pc:picChg>
        <pc:picChg chg="add del mod">
          <ac:chgData name="Thangavel, Prabhu" userId="3e579001-273a-496a-ad86-41a8219b525d" providerId="ADAL" clId="{552D6BF6-D73E-4FCA-8E12-F9297E720105}" dt="2020-12-14T09:55:24.364" v="1288" actId="478"/>
          <ac:picMkLst>
            <pc:docMk/>
            <pc:sldMk cId="0" sldId="277"/>
            <ac:picMk id="24" creationId="{2FF34FED-B603-4876-A7D1-620F93036C36}"/>
          </ac:picMkLst>
        </pc:picChg>
        <pc:picChg chg="add del mod">
          <ac:chgData name="Thangavel, Prabhu" userId="3e579001-273a-496a-ad86-41a8219b525d" providerId="ADAL" clId="{552D6BF6-D73E-4FCA-8E12-F9297E720105}" dt="2020-12-14T09:55:25.948" v="1289" actId="478"/>
          <ac:picMkLst>
            <pc:docMk/>
            <pc:sldMk cId="0" sldId="277"/>
            <ac:picMk id="25" creationId="{C6AD97DC-EFA5-424D-AAB2-7902081817D2}"/>
          </ac:picMkLst>
        </pc:picChg>
      </pc:sldChg>
      <pc:sldChg chg="del">
        <pc:chgData name="Thangavel, Prabhu" userId="3e579001-273a-496a-ad86-41a8219b525d" providerId="ADAL" clId="{552D6BF6-D73E-4FCA-8E12-F9297E720105}" dt="2020-12-14T10:26:46.627" v="1860" actId="2696"/>
        <pc:sldMkLst>
          <pc:docMk/>
          <pc:sldMk cId="709891593" sldId="286"/>
        </pc:sldMkLst>
      </pc:sldChg>
      <pc:sldChg chg="del">
        <pc:chgData name="Thangavel, Prabhu" userId="3e579001-273a-496a-ad86-41a8219b525d" providerId="ADAL" clId="{552D6BF6-D73E-4FCA-8E12-F9297E720105}" dt="2020-12-14T10:26:47.256" v="1861" actId="2696"/>
        <pc:sldMkLst>
          <pc:docMk/>
          <pc:sldMk cId="1997731714" sldId="287"/>
        </pc:sldMkLst>
      </pc:sldChg>
      <pc:sldChg chg="del">
        <pc:chgData name="Thangavel, Prabhu" userId="3e579001-273a-496a-ad86-41a8219b525d" providerId="ADAL" clId="{552D6BF6-D73E-4FCA-8E12-F9297E720105}" dt="2020-12-14T10:26:48.266" v="1862" actId="2696"/>
        <pc:sldMkLst>
          <pc:docMk/>
          <pc:sldMk cId="3229929438" sldId="288"/>
        </pc:sldMkLst>
      </pc:sldChg>
      <pc:sldChg chg="delSp modSp modAnim">
        <pc:chgData name="Thangavel, Prabhu" userId="3e579001-273a-496a-ad86-41a8219b525d" providerId="ADAL" clId="{552D6BF6-D73E-4FCA-8E12-F9297E720105}" dt="2020-12-14T15:22:31.622" v="2440"/>
        <pc:sldMkLst>
          <pc:docMk/>
          <pc:sldMk cId="3761501782" sldId="289"/>
        </pc:sldMkLst>
        <pc:spChg chg="mod">
          <ac:chgData name="Thangavel, Prabhu" userId="3e579001-273a-496a-ad86-41a8219b525d" providerId="ADAL" clId="{552D6BF6-D73E-4FCA-8E12-F9297E720105}" dt="2020-12-14T11:05:07.277" v="1909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1:41:59.963" v="2427" actId="20577"/>
          <ac:spMkLst>
            <pc:docMk/>
            <pc:sldMk cId="3761501782" sldId="289"/>
            <ac:spMk id="205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11:05:09.214" v="1911" actId="478"/>
          <ac:picMkLst>
            <pc:docMk/>
            <pc:sldMk cId="3761501782" sldId="289"/>
            <ac:picMk id="3" creationId="{16970C91-EE4B-422F-83C5-583186829BAF}"/>
          </ac:picMkLst>
        </pc:picChg>
      </pc:sldChg>
      <pc:sldChg chg="addSp delSp modSp add modAnim">
        <pc:chgData name="Thangavel, Prabhu" userId="3e579001-273a-496a-ad86-41a8219b525d" providerId="ADAL" clId="{552D6BF6-D73E-4FCA-8E12-F9297E720105}" dt="2020-12-14T15:22:25.532" v="2439"/>
        <pc:sldMkLst>
          <pc:docMk/>
          <pc:sldMk cId="1889170827" sldId="290"/>
        </pc:sldMkLst>
        <pc:spChg chg="mod">
          <ac:chgData name="Thangavel, Prabhu" userId="3e579001-273a-496a-ad86-41a8219b525d" providerId="ADAL" clId="{552D6BF6-D73E-4FCA-8E12-F9297E720105}" dt="2020-12-14T10:25:22.765" v="1854" actId="20577"/>
          <ac:spMkLst>
            <pc:docMk/>
            <pc:sldMk cId="1889170827" sldId="290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552D6BF6-D73E-4FCA-8E12-F9297E720105}" dt="2020-12-14T10:26:40.771" v="1859" actId="1076"/>
          <ac:picMkLst>
            <pc:docMk/>
            <pc:sldMk cId="1889170827" sldId="290"/>
            <ac:picMk id="2" creationId="{CC20F8CE-8235-4F85-B78F-83BFC9764C9E}"/>
          </ac:picMkLst>
        </pc:picChg>
        <pc:picChg chg="del">
          <ac:chgData name="Thangavel, Prabhu" userId="3e579001-273a-496a-ad86-41a8219b525d" providerId="ADAL" clId="{552D6BF6-D73E-4FCA-8E12-F9297E720105}" dt="2020-12-14T10:21:53.365" v="1496" actId="478"/>
          <ac:picMkLst>
            <pc:docMk/>
            <pc:sldMk cId="1889170827" sldId="290"/>
            <ac:picMk id="8" creationId="{F654742E-DFDB-4A5C-B43C-919FA9522E29}"/>
          </ac:picMkLst>
        </pc:picChg>
        <pc:picChg chg="del">
          <ac:chgData name="Thangavel, Prabhu" userId="3e579001-273a-496a-ad86-41a8219b525d" providerId="ADAL" clId="{552D6BF6-D73E-4FCA-8E12-F9297E720105}" dt="2020-12-14T10:21:54.990" v="1497" actId="478"/>
          <ac:picMkLst>
            <pc:docMk/>
            <pc:sldMk cId="1889170827" sldId="290"/>
            <ac:picMk id="9" creationId="{3C9AFA95-92DE-485A-B431-64F80A26BD0E}"/>
          </ac:picMkLst>
        </pc:picChg>
      </pc:sldChg>
    </pc:docChg>
  </pc:docChgLst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22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14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544889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 Git works?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Git Installation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1455" y="98356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How Git works ?</a:t>
            </a:r>
            <a:endParaRPr sz="20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In order to use Git for your project, first of all you may need to initialize it.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Lets assume you have project folder called My-Website.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You can do git initialize in that folder which will create folder (.git)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Once initialization is done the entire folder will be considered as an repository.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54742E-DFDB-4A5C-B43C-919FA9522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1" y="2740902"/>
            <a:ext cx="2483670" cy="2213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9AFA95-92DE-485A-B431-64F80A26B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591" y="2740902"/>
            <a:ext cx="2483670" cy="2213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791455" y="98356"/>
            <a:ext cx="5862919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How Git works ?</a:t>
            </a:r>
            <a:endParaRPr sz="20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Lets see how its going to track all the files under the project folder.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Commit 1 would be the first version of your project files.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Commit 2 &amp; Commit 3 is going to have updates files of your project.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Also you can switch between the versions (also called snapshots) when and where required.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20F8CE-8235-4F85-B78F-83BFC9764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51" y="2440347"/>
            <a:ext cx="4973705" cy="11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Git Installation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To commit any file from your machine, you may need to install git first.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You can visit official git </a:t>
            </a:r>
            <a:r>
              <a:rPr lang="en-IN" sz="1800" dirty="0">
                <a:hlinkClick r:id="rId3"/>
              </a:rPr>
              <a:t>link</a:t>
            </a:r>
            <a:r>
              <a:rPr lang="en-IN" sz="1800" dirty="0"/>
              <a:t> to download git.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Git can be installed in Windows/Mac/All Linux Distributions.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If you are going to use windows – “Git bash” tool would be very helpful to deal with git repositories.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If you are going to use Linux, all things can be done from the command line.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15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235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Fira Sans Light</vt:lpstr>
      <vt:lpstr>Wingdings</vt:lpstr>
      <vt:lpstr>Fira Sans SemiBold</vt:lpstr>
      <vt:lpstr>Leontes template</vt:lpstr>
      <vt:lpstr>What are we going to see in this session?</vt:lpstr>
      <vt:lpstr>How Git works ?</vt:lpstr>
      <vt:lpstr>How Git works ?</vt:lpstr>
      <vt:lpstr>Git Installation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Thangavel, Prabhu</cp:lastModifiedBy>
  <cp:revision>2</cp:revision>
  <dcterms:modified xsi:type="dcterms:W3CDTF">2020-12-14T15:22:34Z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