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89" r:id="rId6"/>
    <p:sldId id="292" r:id="rId7"/>
    <p:sldId id="291" r:id="rId8"/>
    <p:sldId id="293" r:id="rId9"/>
    <p:sldId id="294" r:id="rId10"/>
    <p:sldId id="295" r:id="rId11"/>
    <p:sldId id="278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DE07C-8E90-4156-B7BE-C0DBE1C22FE1}" v="21" dt="2020-12-14T09:12:59.548"/>
    <p1510:client id="{1F8F7BA6-AE8D-4D96-AC0D-449ABFA471FF}" v="48" dt="2020-12-14T15:20:01.948"/>
    <p1510:client id="{552D6BF6-D73E-4FCA-8E12-F9297E720105}" v="812" dt="2020-12-14T11:06:32.194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3"/>
  </p:normalViewPr>
  <p:slideViewPr>
    <p:cSldViewPr snapToGrid="0">
      <p:cViewPr varScale="1">
        <p:scale>
          <a:sx n="155" d="100"/>
          <a:sy n="155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17BDE07C-8E90-4156-B7BE-C0DBE1C22FE1}"/>
    <pc:docChg chg="undo custSel addSld delSld modSld sldOrd">
      <pc:chgData name="Thangavel, Prabhu" userId="3e579001-273a-496a-ad86-41a8219b525d" providerId="ADAL" clId="{17BDE07C-8E90-4156-B7BE-C0DBE1C22FE1}" dt="2020-12-14T09:32:40.717" v="3669" actId="115"/>
      <pc:docMkLst>
        <pc:docMk/>
      </pc:docMkLst>
      <pc:sldChg chg="del">
        <pc:chgData name="Thangavel, Prabhu" userId="3e579001-273a-496a-ad86-41a8219b525d" providerId="ADAL" clId="{17BDE07C-8E90-4156-B7BE-C0DBE1C22FE1}" dt="2020-12-14T06:44:28.650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7BDE07C-8E90-4156-B7BE-C0DBE1C22FE1}" dt="2020-12-14T09:10:38.638" v="2930" actId="20577"/>
        <pc:sldMkLst>
          <pc:docMk/>
          <pc:sldMk cId="0" sldId="262"/>
        </pc:sldMkLst>
        <pc:spChg chg="mod">
          <ac:chgData name="Thangavel, Prabhu" userId="3e579001-273a-496a-ad86-41a8219b525d" providerId="ADAL" clId="{17BDE07C-8E90-4156-B7BE-C0DBE1C22FE1}" dt="2020-12-14T09:10:38.638" v="2930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7BDE07C-8E90-4156-B7BE-C0DBE1C22FE1}" dt="2020-12-14T06:59:22.387" v="483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7BDE07C-8E90-4156-B7BE-C0DBE1C22FE1}" dt="2020-12-14T06:59:13.458" v="482" actId="20577"/>
        <pc:sldMkLst>
          <pc:docMk/>
          <pc:sldMk cId="0" sldId="265"/>
        </pc:sldMkLst>
        <pc:spChg chg="add del">
          <ac:chgData name="Thangavel, Prabhu" userId="3e579001-273a-496a-ad86-41a8219b525d" providerId="ADAL" clId="{17BDE07C-8E90-4156-B7BE-C0DBE1C22FE1}" dt="2020-12-14T06:51:05.170" v="21"/>
          <ac:spMkLst>
            <pc:docMk/>
            <pc:sldMk cId="0" sldId="265"/>
            <ac:spMk id="2" creationId="{C7154756-7733-4196-9BED-BB508E1138E3}"/>
          </ac:spMkLst>
        </pc:spChg>
        <pc:spChg chg="add del">
          <ac:chgData name="Thangavel, Prabhu" userId="3e579001-273a-496a-ad86-41a8219b525d" providerId="ADAL" clId="{17BDE07C-8E90-4156-B7BE-C0DBE1C22FE1}" dt="2020-12-14T06:51:40.579" v="24"/>
          <ac:spMkLst>
            <pc:docMk/>
            <pc:sldMk cId="0" sldId="265"/>
            <ac:spMk id="3" creationId="{1057C99E-9110-4F5E-8A80-342DE18827BE}"/>
          </ac:spMkLst>
        </pc:spChg>
        <pc:spChg chg="mod">
          <ac:chgData name="Thangavel, Prabhu" userId="3e579001-273a-496a-ad86-41a8219b525d" providerId="ADAL" clId="{17BDE07C-8E90-4156-B7BE-C0DBE1C22FE1}" dt="2020-12-14T06:53:43.063" v="97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6:59:13.458" v="482" actId="20577"/>
          <ac:spMkLst>
            <pc:docMk/>
            <pc:sldMk cId="0" sldId="265"/>
            <ac:spMk id="205" creationId="{00000000-0000-0000-0000-000000000000}"/>
          </ac:spMkLst>
        </pc:spChg>
        <pc:picChg chg="add del mod">
          <ac:chgData name="Thangavel, Prabhu" userId="3e579001-273a-496a-ad86-41a8219b525d" providerId="ADAL" clId="{17BDE07C-8E90-4156-B7BE-C0DBE1C22FE1}" dt="2020-12-14T06:52:10.500" v="25" actId="14826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7BDE07C-8E90-4156-B7BE-C0DBE1C22FE1}" dt="2020-12-14T08:02:02.342" v="2409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7BDE07C-8E90-4156-B7BE-C0DBE1C22FE1}" dt="2020-12-14T08:01:59.454" v="2407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7BDE07C-8E90-4156-B7BE-C0DBE1C22FE1}" dt="2020-12-14T08:01:57.752" v="2406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7BDE07C-8E90-4156-B7BE-C0DBE1C22FE1}" dt="2020-12-14T08:01:55.852" v="2404" actId="2696"/>
        <pc:sldMkLst>
          <pc:docMk/>
          <pc:sldMk cId="0" sldId="273"/>
        </pc:sldMkLst>
      </pc:sldChg>
      <pc:sldChg chg="addSp modSp ord">
        <pc:chgData name="Thangavel, Prabhu" userId="3e579001-273a-496a-ad86-41a8219b525d" providerId="ADAL" clId="{17BDE07C-8E90-4156-B7BE-C0DBE1C22FE1}" dt="2020-12-14T07:14:39.153" v="1459" actId="1076"/>
        <pc:sldMkLst>
          <pc:docMk/>
          <pc:sldMk cId="0" sldId="277"/>
        </pc:sldMkLst>
        <pc:spChg chg="mod">
          <ac:chgData name="Thangavel, Prabhu" userId="3e579001-273a-496a-ad86-41a8219b525d" providerId="ADAL" clId="{17BDE07C-8E90-4156-B7BE-C0DBE1C22FE1}" dt="2020-12-14T07:14:09.612" v="1455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13:47.594" v="1415" actId="20577"/>
          <ac:spMkLst>
            <pc:docMk/>
            <pc:sldMk cId="0" sldId="277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7:11:24.784" v="1301" actId="1076"/>
          <ac:picMkLst>
            <pc:docMk/>
            <pc:sldMk cId="0" sldId="277"/>
            <ac:picMk id="3" creationId="{95D5645E-B394-4D39-BD6D-5D0DA9F1ACC5}"/>
          </ac:picMkLst>
        </pc:picChg>
        <pc:picChg chg="add mod">
          <ac:chgData name="Thangavel, Prabhu" userId="3e579001-273a-496a-ad86-41a8219b525d" providerId="ADAL" clId="{17BDE07C-8E90-4156-B7BE-C0DBE1C22FE1}" dt="2020-12-14T07:14:39.153" v="1459" actId="1076"/>
          <ac:picMkLst>
            <pc:docMk/>
            <pc:sldMk cId="0" sldId="277"/>
            <ac:picMk id="4" creationId="{A7F64932-615C-4136-8512-66057953F665}"/>
          </ac:picMkLst>
        </pc:picChg>
        <pc:picChg chg="add mod">
          <ac:chgData name="Thangavel, Prabhu" userId="3e579001-273a-496a-ad86-41a8219b525d" providerId="ADAL" clId="{17BDE07C-8E90-4156-B7BE-C0DBE1C22FE1}" dt="2020-12-14T07:11:20.366" v="1300" actId="1076"/>
          <ac:picMkLst>
            <pc:docMk/>
            <pc:sldMk cId="0" sldId="277"/>
            <ac:picMk id="10" creationId="{9A78AA48-1C8D-4C41-950E-50F479ABB194}"/>
          </ac:picMkLst>
        </pc:picChg>
        <pc:picChg chg="add mod">
          <ac:chgData name="Thangavel, Prabhu" userId="3e579001-273a-496a-ad86-41a8219b525d" providerId="ADAL" clId="{17BDE07C-8E90-4156-B7BE-C0DBE1C22FE1}" dt="2020-12-14T07:12:31.885" v="1303" actId="1076"/>
          <ac:picMkLst>
            <pc:docMk/>
            <pc:sldMk cId="0" sldId="277"/>
            <ac:picMk id="11" creationId="{1CAC7005-6DED-4479-BFE1-D49F725FE93D}"/>
          </ac:picMkLst>
        </pc:picChg>
      </pc:sldChg>
      <pc:sldChg chg="del">
        <pc:chgData name="Thangavel, Prabhu" userId="3e579001-273a-496a-ad86-41a8219b525d" providerId="ADAL" clId="{17BDE07C-8E90-4156-B7BE-C0DBE1C22FE1}" dt="2020-12-14T08:02:04.803" v="2411" actId="2696"/>
        <pc:sldMkLst>
          <pc:docMk/>
          <pc:sldMk cId="661667781" sldId="285"/>
        </pc:sldMkLst>
      </pc:sldChg>
      <pc:sldChg chg="delSp modSp add">
        <pc:chgData name="Thangavel, Prabhu" userId="3e579001-273a-496a-ad86-41a8219b525d" providerId="ADAL" clId="{17BDE07C-8E90-4156-B7BE-C0DBE1C22FE1}" dt="2020-12-14T07:21:35.389" v="1961" actId="20577"/>
        <pc:sldMkLst>
          <pc:docMk/>
          <pc:sldMk cId="709891593" sldId="286"/>
        </pc:sldMkLst>
        <pc:spChg chg="mod">
          <ac:chgData name="Thangavel, Prabhu" userId="3e579001-273a-496a-ad86-41a8219b525d" providerId="ADAL" clId="{17BDE07C-8E90-4156-B7BE-C0DBE1C22FE1}" dt="2020-12-14T07:16:10.673" v="1480" actId="20577"/>
          <ac:spMkLst>
            <pc:docMk/>
            <pc:sldMk cId="709891593" sldId="286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21:35.389" v="1961" actId="20577"/>
          <ac:spMkLst>
            <pc:docMk/>
            <pc:sldMk cId="709891593" sldId="286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7BDE07C-8E90-4156-B7BE-C0DBE1C22FE1}" dt="2020-12-14T07:21:07.014" v="1896" actId="478"/>
          <ac:picMkLst>
            <pc:docMk/>
            <pc:sldMk cId="709891593" sldId="286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17BDE07C-8E90-4156-B7BE-C0DBE1C22FE1}" dt="2020-12-14T07:19:49.310" v="1770" actId="478"/>
          <ac:picMkLst>
            <pc:docMk/>
            <pc:sldMk cId="709891593" sldId="286"/>
            <ac:picMk id="4" creationId="{A7F64932-615C-4136-8512-66057953F665}"/>
          </ac:picMkLst>
        </pc:picChg>
        <pc:picChg chg="mod">
          <ac:chgData name="Thangavel, Prabhu" userId="3e579001-273a-496a-ad86-41a8219b525d" providerId="ADAL" clId="{17BDE07C-8E90-4156-B7BE-C0DBE1C22FE1}" dt="2020-12-14T07:21:00.159" v="1894" actId="1076"/>
          <ac:picMkLst>
            <pc:docMk/>
            <pc:sldMk cId="709891593" sldId="286"/>
            <ac:picMk id="10" creationId="{9A78AA48-1C8D-4C41-950E-50F479ABB194}"/>
          </ac:picMkLst>
        </pc:picChg>
        <pc:picChg chg="del">
          <ac:chgData name="Thangavel, Prabhu" userId="3e579001-273a-496a-ad86-41a8219b525d" providerId="ADAL" clId="{17BDE07C-8E90-4156-B7BE-C0DBE1C22FE1}" dt="2020-12-14T07:21:05.321" v="1895" actId="478"/>
          <ac:picMkLst>
            <pc:docMk/>
            <pc:sldMk cId="709891593" sldId="286"/>
            <ac:picMk id="11" creationId="{1CAC7005-6DED-4479-BFE1-D49F725FE93D}"/>
          </ac:picMkLst>
        </pc:picChg>
      </pc:sldChg>
      <pc:sldChg chg="delSp modSp add">
        <pc:chgData name="Thangavel, Prabhu" userId="3e579001-273a-496a-ad86-41a8219b525d" providerId="ADAL" clId="{17BDE07C-8E90-4156-B7BE-C0DBE1C22FE1}" dt="2020-12-14T08:07:06.778" v="2508" actId="20577"/>
        <pc:sldMkLst>
          <pc:docMk/>
          <pc:sldMk cId="1997731714" sldId="287"/>
        </pc:sldMkLst>
        <pc:spChg chg="mod">
          <ac:chgData name="Thangavel, Prabhu" userId="3e579001-273a-496a-ad86-41a8219b525d" providerId="ADAL" clId="{17BDE07C-8E90-4156-B7BE-C0DBE1C22FE1}" dt="2020-12-14T08:01:41.805" v="2403" actId="1076"/>
          <ac:spMkLst>
            <pc:docMk/>
            <pc:sldMk cId="1997731714" sldId="28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8:07:06.778" v="2508" actId="20577"/>
          <ac:spMkLst>
            <pc:docMk/>
            <pc:sldMk cId="1997731714" sldId="287"/>
            <ac:spMk id="392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7:24:55.281" v="1963" actId="478"/>
          <ac:picMkLst>
            <pc:docMk/>
            <pc:sldMk cId="1997731714" sldId="287"/>
            <ac:picMk id="10" creationId="{9A78AA48-1C8D-4C41-950E-50F479ABB194}"/>
          </ac:picMkLst>
        </pc:picChg>
      </pc:sldChg>
      <pc:sldChg chg="addSp delSp modSp add ord">
        <pc:chgData name="Thangavel, Prabhu" userId="3e579001-273a-496a-ad86-41a8219b525d" providerId="ADAL" clId="{17BDE07C-8E90-4156-B7BE-C0DBE1C22FE1}" dt="2020-12-14T09:09:44.171" v="2862" actId="20577"/>
        <pc:sldMkLst>
          <pc:docMk/>
          <pc:sldMk cId="3229929438" sldId="288"/>
        </pc:sldMkLst>
        <pc:spChg chg="mod">
          <ac:chgData name="Thangavel, Prabhu" userId="3e579001-273a-496a-ad86-41a8219b525d" providerId="ADAL" clId="{17BDE07C-8E90-4156-B7BE-C0DBE1C22FE1}" dt="2020-12-14T09:04:44.355" v="2574" actId="20577"/>
          <ac:spMkLst>
            <pc:docMk/>
            <pc:sldMk cId="3229929438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09:44.171" v="2862" actId="20577"/>
          <ac:spMkLst>
            <pc:docMk/>
            <pc:sldMk cId="3229929438" sldId="288"/>
            <ac:spMk id="205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9:08:47.475" v="2764" actId="1076"/>
          <ac:picMkLst>
            <pc:docMk/>
            <pc:sldMk cId="3229929438" sldId="288"/>
            <ac:picMk id="2" creationId="{0B3D584C-C140-4710-8054-BB93C6376BA9}"/>
          </ac:picMkLst>
        </pc:picChg>
        <pc:picChg chg="del">
          <ac:chgData name="Thangavel, Prabhu" userId="3e579001-273a-496a-ad86-41a8219b525d" providerId="ADAL" clId="{17BDE07C-8E90-4156-B7BE-C0DBE1C22FE1}" dt="2020-12-14T09:08:28.372" v="2758" actId="478"/>
          <ac:picMkLst>
            <pc:docMk/>
            <pc:sldMk cId="3229929438" sldId="288"/>
            <ac:picMk id="207" creationId="{00000000-0000-0000-0000-000000000000}"/>
          </ac:picMkLst>
        </pc:picChg>
      </pc:sldChg>
      <pc:sldChg chg="modSp add del">
        <pc:chgData name="Thangavel, Prabhu" userId="3e579001-273a-496a-ad86-41a8219b525d" providerId="ADAL" clId="{17BDE07C-8E90-4156-B7BE-C0DBE1C22FE1}" dt="2020-12-14T09:04:22.633" v="2537" actId="2696"/>
        <pc:sldMkLst>
          <pc:docMk/>
          <pc:sldMk cId="3533688563" sldId="288"/>
        </pc:sldMkLst>
        <pc:spChg chg="mod">
          <ac:chgData name="Thangavel, Prabhu" userId="3e579001-273a-496a-ad86-41a8219b525d" providerId="ADAL" clId="{17BDE07C-8E90-4156-B7BE-C0DBE1C22FE1}" dt="2020-12-14T09:01:52.679" v="2536" actId="20577"/>
          <ac:spMkLst>
            <pc:docMk/>
            <pc:sldMk cId="3533688563" sldId="288"/>
            <ac:spMk id="391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17BDE07C-8E90-4156-B7BE-C0DBE1C22FE1}" dt="2020-12-14T09:32:40.717" v="3669" actId="115"/>
        <pc:sldMkLst>
          <pc:docMk/>
          <pc:sldMk cId="3761501782" sldId="289"/>
        </pc:sldMkLst>
        <pc:spChg chg="mod">
          <ac:chgData name="Thangavel, Prabhu" userId="3e579001-273a-496a-ad86-41a8219b525d" providerId="ADAL" clId="{17BDE07C-8E90-4156-B7BE-C0DBE1C22FE1}" dt="2020-12-14T09:11:07.912" v="2979" actId="14100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32:40.717" v="3669" actId="115"/>
          <ac:spMkLst>
            <pc:docMk/>
            <pc:sldMk cId="3761501782" sldId="289"/>
            <ac:spMk id="205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9:12:14.828" v="3100" actId="478"/>
          <ac:picMkLst>
            <pc:docMk/>
            <pc:sldMk cId="3761501782" sldId="289"/>
            <ac:picMk id="2" creationId="{0B3D584C-C140-4710-8054-BB93C6376BA9}"/>
          </ac:picMkLst>
        </pc:picChg>
        <pc:picChg chg="add mod">
          <ac:chgData name="Thangavel, Prabhu" userId="3e579001-273a-496a-ad86-41a8219b525d" providerId="ADAL" clId="{17BDE07C-8E90-4156-B7BE-C0DBE1C22FE1}" dt="2020-12-14T09:17:28.746" v="3457" actId="14100"/>
          <ac:picMkLst>
            <pc:docMk/>
            <pc:sldMk cId="3761501782" sldId="289"/>
            <ac:picMk id="3" creationId="{16970C91-EE4B-422F-83C5-583186829BAF}"/>
          </ac:picMkLst>
        </pc:picChg>
      </pc:sldChg>
      <pc:sldMasterChg chg="delSldLayout">
        <pc:chgData name="Thangavel, Prabhu" userId="3e579001-273a-496a-ad86-41a8219b525d" providerId="ADAL" clId="{17BDE07C-8E90-4156-B7BE-C0DBE1C22FE1}" dt="2020-12-14T08:02:02.343" v="2410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7BDE07C-8E90-4156-B7BE-C0DBE1C22FE1}" dt="2020-12-14T08:01:55.854" v="2405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7BDE07C-8E90-4156-B7BE-C0DBE1C22FE1}" dt="2020-12-14T08:01:59.457" v="2408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7BDE07C-8E90-4156-B7BE-C0DBE1C22FE1}" dt="2020-12-14T08:02:02.343" v="2410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1F8F7BA6-AE8D-4D96-AC0D-449ABFA471FF}"/>
    <pc:docChg chg="undo custSel addSld delSld modSld sldOrd">
      <pc:chgData name="Thangavel, Prabhu" userId="3e579001-273a-496a-ad86-41a8219b525d" providerId="ADAL" clId="{1F8F7BA6-AE8D-4D96-AC0D-449ABFA471FF}" dt="2020-12-14T15:20:01.948" v="1834"/>
      <pc:docMkLst>
        <pc:docMk/>
      </pc:docMkLst>
      <pc:sldChg chg="modSp modAnim">
        <pc:chgData name="Thangavel, Prabhu" userId="3e579001-273a-496a-ad86-41a8219b525d" providerId="ADAL" clId="{1F8F7BA6-AE8D-4D96-AC0D-449ABFA471FF}" dt="2020-12-14T15:20:01.948" v="1834"/>
        <pc:sldMkLst>
          <pc:docMk/>
          <pc:sldMk cId="0" sldId="262"/>
        </pc:sldMkLst>
        <pc:spChg chg="mod">
          <ac:chgData name="Thangavel, Prabhu" userId="3e579001-273a-496a-ad86-41a8219b525d" providerId="ADAL" clId="{1F8F7BA6-AE8D-4D96-AC0D-449ABFA471FF}" dt="2020-12-14T12:59:17.131" v="804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F8F7BA6-AE8D-4D96-AC0D-449ABFA471FF}" dt="2020-12-14T12:39:18.756" v="0" actId="2696"/>
        <pc:sldMkLst>
          <pc:docMk/>
          <pc:sldMk cId="0" sldId="277"/>
        </pc:sldMkLst>
      </pc:sldChg>
      <pc:sldChg chg="modSp ord modAnim">
        <pc:chgData name="Thangavel, Prabhu" userId="3e579001-273a-496a-ad86-41a8219b525d" providerId="ADAL" clId="{1F8F7BA6-AE8D-4D96-AC0D-449ABFA471FF}" dt="2020-12-14T15:17:57.588" v="1821"/>
        <pc:sldMkLst>
          <pc:docMk/>
          <pc:sldMk cId="3761501782" sldId="289"/>
        </pc:sldMkLst>
        <pc:spChg chg="mod">
          <ac:chgData name="Thangavel, Prabhu" userId="3e579001-273a-496a-ad86-41a8219b525d" providerId="ADAL" clId="{1F8F7BA6-AE8D-4D96-AC0D-449ABFA471FF}" dt="2020-12-14T12:48:40.985" v="68" actId="20577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2:55:18.025" v="777" actId="20577"/>
          <ac:spMkLst>
            <pc:docMk/>
            <pc:sldMk cId="3761501782" sldId="289"/>
            <ac:spMk id="205" creationId="{00000000-0000-0000-0000-000000000000}"/>
          </ac:spMkLst>
        </pc:spChg>
      </pc:sldChg>
      <pc:sldChg chg="delSp modSp del">
        <pc:chgData name="Thangavel, Prabhu" userId="3e579001-273a-496a-ad86-41a8219b525d" providerId="ADAL" clId="{1F8F7BA6-AE8D-4D96-AC0D-449ABFA471FF}" dt="2020-12-14T14:56:18.467" v="1526" actId="2696"/>
        <pc:sldMkLst>
          <pc:docMk/>
          <pc:sldMk cId="1889170827" sldId="290"/>
        </pc:sldMkLst>
        <pc:spChg chg="mod">
          <ac:chgData name="Thangavel, Prabhu" userId="3e579001-273a-496a-ad86-41a8219b525d" providerId="ADAL" clId="{1F8F7BA6-AE8D-4D96-AC0D-449ABFA471FF}" dt="2020-12-14T13:04:18.474" v="1111"/>
          <ac:spMkLst>
            <pc:docMk/>
            <pc:sldMk cId="1889170827" sldId="290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3:04:28.491" v="1113"/>
          <ac:spMkLst>
            <pc:docMk/>
            <pc:sldMk cId="1889170827" sldId="290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F8F7BA6-AE8D-4D96-AC0D-449ABFA471FF}" dt="2020-12-14T12:59:30.140" v="838" actId="478"/>
          <ac:picMkLst>
            <pc:docMk/>
            <pc:sldMk cId="1889170827" sldId="290"/>
            <ac:picMk id="2" creationId="{CC20F8CE-8235-4F85-B78F-83BFC9764C9E}"/>
          </ac:picMkLst>
        </pc:picChg>
      </pc:sldChg>
      <pc:sldChg chg="addSp delSp modSp add modAnim">
        <pc:chgData name="Thangavel, Prabhu" userId="3e579001-273a-496a-ad86-41a8219b525d" providerId="ADAL" clId="{1F8F7BA6-AE8D-4D96-AC0D-449ABFA471FF}" dt="2020-12-14T15:19:40.466" v="1833"/>
        <pc:sldMkLst>
          <pc:docMk/>
          <pc:sldMk cId="3187181641" sldId="291"/>
        </pc:sldMkLst>
        <pc:spChg chg="mod">
          <ac:chgData name="Thangavel, Prabhu" userId="3e579001-273a-496a-ad86-41a8219b525d" providerId="ADAL" clId="{1F8F7BA6-AE8D-4D96-AC0D-449ABFA471FF}" dt="2020-12-14T13:04:24.616" v="1112"/>
          <ac:spMkLst>
            <pc:docMk/>
            <pc:sldMk cId="3187181641" sldId="291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5:12:49.505" v="1797" actId="5793"/>
          <ac:spMkLst>
            <pc:docMk/>
            <pc:sldMk cId="3187181641" sldId="291"/>
            <ac:spMk id="205" creationId="{00000000-0000-0000-0000-000000000000}"/>
          </ac:spMkLst>
        </pc:spChg>
        <pc:graphicFrameChg chg="add del mod">
          <ac:chgData name="Thangavel, Prabhu" userId="3e579001-273a-496a-ad86-41a8219b525d" providerId="ADAL" clId="{1F8F7BA6-AE8D-4D96-AC0D-449ABFA471FF}" dt="2020-12-14T13:05:14.687" v="1130" actId="3680"/>
          <ac:graphicFrameMkLst>
            <pc:docMk/>
            <pc:sldMk cId="3187181641" sldId="291"/>
            <ac:graphicFrameMk id="2" creationId="{A21677C3-68E8-4EC2-A869-590C19FF1461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3:12:26.049" v="1312" actId="478"/>
          <ac:graphicFrameMkLst>
            <pc:docMk/>
            <pc:sldMk cId="3187181641" sldId="291"/>
            <ac:graphicFrameMk id="4" creationId="{04498FDB-EB11-4A23-9157-EDD80DC39113}"/>
          </ac:graphicFrameMkLst>
        </pc:graphicFrameChg>
        <pc:graphicFrameChg chg="add del">
          <ac:chgData name="Thangavel, Prabhu" userId="3e579001-273a-496a-ad86-41a8219b525d" providerId="ADAL" clId="{1F8F7BA6-AE8D-4D96-AC0D-449ABFA471FF}" dt="2020-12-14T13:11:42.730" v="1304" actId="3680"/>
          <ac:graphicFrameMkLst>
            <pc:docMk/>
            <pc:sldMk cId="3187181641" sldId="291"/>
            <ac:graphicFrameMk id="6" creationId="{7D0E6559-FA08-4730-B8CB-F36CFB332821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4:58:22.542" v="1595" actId="478"/>
          <ac:graphicFrameMkLst>
            <pc:docMk/>
            <pc:sldMk cId="3187181641" sldId="291"/>
            <ac:graphicFrameMk id="8" creationId="{36E834B1-B881-4785-B4B0-5B924B24DE54}"/>
          </ac:graphicFrameMkLst>
        </pc:graphicFrameChg>
        <pc:graphicFrameChg chg="add del">
          <ac:chgData name="Thangavel, Prabhu" userId="3e579001-273a-496a-ad86-41a8219b525d" providerId="ADAL" clId="{1F8F7BA6-AE8D-4D96-AC0D-449ABFA471FF}" dt="2020-12-14T13:12:13.112" v="1310"/>
          <ac:graphicFrameMkLst>
            <pc:docMk/>
            <pc:sldMk cId="3187181641" sldId="291"/>
            <ac:graphicFrameMk id="10" creationId="{F612C7A2-51BA-4B30-8608-AE4196B073F0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4:47:55.745" v="1344" actId="478"/>
          <ac:graphicFrameMkLst>
            <pc:docMk/>
            <pc:sldMk cId="3187181641" sldId="291"/>
            <ac:graphicFrameMk id="11" creationId="{13C2CB65-C12B-4B8A-8CBD-5F1FA53B5789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18.890" v="1816" actId="14734"/>
          <ac:graphicFrameMkLst>
            <pc:docMk/>
            <pc:sldMk cId="3187181641" sldId="291"/>
            <ac:graphicFrameMk id="13" creationId="{72A36C20-6534-45A4-8086-5F4FD2859951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10.291" v="1814" actId="14734"/>
          <ac:graphicFrameMkLst>
            <pc:docMk/>
            <pc:sldMk cId="3187181641" sldId="291"/>
            <ac:graphicFrameMk id="15" creationId="{FA1BE8DF-A273-4684-B461-ECFFBC8684A0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35.865" v="1819" actId="14734"/>
          <ac:graphicFrameMkLst>
            <pc:docMk/>
            <pc:sldMk cId="3187181641" sldId="291"/>
            <ac:graphicFrameMk id="17" creationId="{41576F68-713D-4544-B479-D42A83CCF35F}"/>
          </ac:graphicFrameMkLst>
        </pc:graphicFrameChg>
      </pc:sldChg>
      <pc:sldChg chg="delSp modSp add ord modAnim">
        <pc:chgData name="Thangavel, Prabhu" userId="3e579001-273a-496a-ad86-41a8219b525d" providerId="ADAL" clId="{1F8F7BA6-AE8D-4D96-AC0D-449ABFA471FF}" dt="2020-12-14T15:18:47.780" v="1826"/>
        <pc:sldMkLst>
          <pc:docMk/>
          <pc:sldMk cId="58849235" sldId="292"/>
        </pc:sldMkLst>
        <pc:spChg chg="mod">
          <ac:chgData name="Thangavel, Prabhu" userId="3e579001-273a-496a-ad86-41a8219b525d" providerId="ADAL" clId="{1F8F7BA6-AE8D-4D96-AC0D-449ABFA471FF}" dt="2020-12-14T14:56:30.274" v="1531" actId="20577"/>
          <ac:spMkLst>
            <pc:docMk/>
            <pc:sldMk cId="58849235" sldId="292"/>
            <ac:spMk id="205" creationId="{00000000-0000-0000-0000-000000000000}"/>
          </ac:spMkLst>
        </pc:spChg>
        <pc:graphicFrameChg chg="modGraphic">
          <ac:chgData name="Thangavel, Prabhu" userId="3e579001-273a-496a-ad86-41a8219b525d" providerId="ADAL" clId="{1F8F7BA6-AE8D-4D96-AC0D-449ABFA471FF}" dt="2020-12-14T15:14:46.280" v="1820" actId="14734"/>
          <ac:graphicFrameMkLst>
            <pc:docMk/>
            <pc:sldMk cId="58849235" sldId="292"/>
            <ac:graphicFrameMk id="8" creationId="{36E834B1-B881-4785-B4B0-5B924B24DE54}"/>
          </ac:graphicFrameMkLst>
        </pc:graphicFrameChg>
        <pc:graphicFrameChg chg="del modGraphic">
          <ac:chgData name="Thangavel, Prabhu" userId="3e579001-273a-496a-ad86-41a8219b525d" providerId="ADAL" clId="{1F8F7BA6-AE8D-4D96-AC0D-449ABFA471FF}" dt="2020-12-14T14:56:37.492" v="1533" actId="478"/>
          <ac:graphicFrameMkLst>
            <pc:docMk/>
            <pc:sldMk cId="58849235" sldId="292"/>
            <ac:graphicFrameMk id="13" creationId="{72A36C20-6534-45A4-8086-5F4FD2859951}"/>
          </ac:graphicFrameMkLst>
        </pc:graphicFrameChg>
      </pc:sldChg>
      <pc:sldMasterChg chg="delSldLayout">
        <pc:chgData name="Thangavel, Prabhu" userId="3e579001-273a-496a-ad86-41a8219b525d" providerId="ADAL" clId="{1F8F7BA6-AE8D-4D96-AC0D-449ABFA471FF}" dt="2020-12-14T14:56:18.469" v="1527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F8F7BA6-AE8D-4D96-AC0D-449ABFA471FF}" dt="2020-12-14T14:56:18.469" v="1527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52D6BF6-D73E-4FCA-8E12-F9297E720105}"/>
    <pc:docChg chg="undo custSel addSld delSld modSld">
      <pc:chgData name="Thangavel, Prabhu" userId="3e579001-273a-496a-ad86-41a8219b525d" providerId="ADAL" clId="{552D6BF6-D73E-4FCA-8E12-F9297E720105}" dt="2020-12-14T11:41:59.963" v="2427" actId="20577"/>
      <pc:docMkLst>
        <pc:docMk/>
      </pc:docMkLst>
      <pc:sldChg chg="modSp">
        <pc:chgData name="Thangavel, Prabhu" userId="3e579001-273a-496a-ad86-41a8219b525d" providerId="ADAL" clId="{552D6BF6-D73E-4FCA-8E12-F9297E720105}" dt="2020-12-14T10:26:57.499" v="1885" actId="20577"/>
        <pc:sldMkLst>
          <pc:docMk/>
          <pc:sldMk cId="0" sldId="262"/>
        </pc:sldMkLst>
        <pc:spChg chg="mod">
          <ac:chgData name="Thangavel, Prabhu" userId="3e579001-273a-496a-ad86-41a8219b525d" providerId="ADAL" clId="{552D6BF6-D73E-4FCA-8E12-F9297E720105}" dt="2020-12-14T10:26:57.499" v="1885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52D6BF6-D73E-4FCA-8E12-F9297E720105}" dt="2020-12-14T09:35:45.614" v="21" actId="2696"/>
        <pc:sldMkLst>
          <pc:docMk/>
          <pc:sldMk cId="0" sldId="265"/>
        </pc:sldMkLst>
      </pc:sldChg>
      <pc:sldChg chg="addSp delSp modSp modAnim">
        <pc:chgData name="Thangavel, Prabhu" userId="3e579001-273a-496a-ad86-41a8219b525d" providerId="ADAL" clId="{552D6BF6-D73E-4FCA-8E12-F9297E720105}" dt="2020-12-14T10:21:49.893" v="1495" actId="14100"/>
        <pc:sldMkLst>
          <pc:docMk/>
          <pc:sldMk cId="0" sldId="277"/>
        </pc:sldMkLst>
        <pc:spChg chg="mod">
          <ac:chgData name="Thangavel, Prabhu" userId="3e579001-273a-496a-ad86-41a8219b525d" providerId="ADAL" clId="{552D6BF6-D73E-4FCA-8E12-F9297E720105}" dt="2020-12-14T09:51:15.333" v="694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0:19:56.713" v="1493" actId="20577"/>
          <ac:spMkLst>
            <pc:docMk/>
            <pc:sldMk cId="0" sldId="277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09:55:19.374" v="1285" actId="478"/>
          <ac:picMkLst>
            <pc:docMk/>
            <pc:sldMk cId="0" sldId="277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552D6BF6-D73E-4FCA-8E12-F9297E720105}" dt="2020-12-14T09:36:11.436" v="61" actId="478"/>
          <ac:picMkLst>
            <pc:docMk/>
            <pc:sldMk cId="0" sldId="277"/>
            <ac:picMk id="4" creationId="{A7F64932-615C-4136-8512-66057953F665}"/>
          </ac:picMkLst>
        </pc:picChg>
        <pc:picChg chg="add del mod">
          <ac:chgData name="Thangavel, Prabhu" userId="3e579001-273a-496a-ad86-41a8219b525d" providerId="ADAL" clId="{552D6BF6-D73E-4FCA-8E12-F9297E720105}" dt="2020-12-14T09:55:17.631" v="1284" actId="478"/>
          <ac:picMkLst>
            <pc:docMk/>
            <pc:sldMk cId="0" sldId="277"/>
            <ac:picMk id="5" creationId="{37A266E1-232F-495E-96B7-FDDBA4F21BD4}"/>
          </ac:picMkLst>
        </pc:picChg>
        <pc:picChg chg="add del mod">
          <ac:chgData name="Thangavel, Prabhu" userId="3e579001-273a-496a-ad86-41a8219b525d" providerId="ADAL" clId="{552D6BF6-D73E-4FCA-8E12-F9297E720105}" dt="2020-12-14T09:55:14.086" v="1282" actId="478"/>
          <ac:picMkLst>
            <pc:docMk/>
            <pc:sldMk cId="0" sldId="277"/>
            <ac:picMk id="7" creationId="{593F6E57-21E9-4707-9B0E-CC04F348AFFB}"/>
          </ac:picMkLst>
        </pc:picChg>
        <pc:picChg chg="add mod">
          <ac:chgData name="Thangavel, Prabhu" userId="3e579001-273a-496a-ad86-41a8219b525d" providerId="ADAL" clId="{552D6BF6-D73E-4FCA-8E12-F9297E720105}" dt="2020-12-14T10:18:13.393" v="1298" actId="1076"/>
          <ac:picMkLst>
            <pc:docMk/>
            <pc:sldMk cId="0" sldId="277"/>
            <ac:picMk id="8" creationId="{F654742E-DFDB-4A5C-B43C-919FA9522E29}"/>
          </ac:picMkLst>
        </pc:picChg>
        <pc:picChg chg="add mod">
          <ac:chgData name="Thangavel, Prabhu" userId="3e579001-273a-496a-ad86-41a8219b525d" providerId="ADAL" clId="{552D6BF6-D73E-4FCA-8E12-F9297E720105}" dt="2020-12-14T10:21:49.893" v="1495" actId="14100"/>
          <ac:picMkLst>
            <pc:docMk/>
            <pc:sldMk cId="0" sldId="277"/>
            <ac:picMk id="9" creationId="{3C9AFA95-92DE-485A-B431-64F80A26BD0E}"/>
          </ac:picMkLst>
        </pc:picChg>
        <pc:picChg chg="del">
          <ac:chgData name="Thangavel, Prabhu" userId="3e579001-273a-496a-ad86-41a8219b525d" providerId="ADAL" clId="{552D6BF6-D73E-4FCA-8E12-F9297E720105}" dt="2020-12-14T09:36:24.611" v="63" actId="478"/>
          <ac:picMkLst>
            <pc:docMk/>
            <pc:sldMk cId="0" sldId="277"/>
            <ac:picMk id="10" creationId="{9A78AA48-1C8D-4C41-950E-50F479ABB194}"/>
          </ac:picMkLst>
        </pc:picChg>
        <pc:picChg chg="del mod">
          <ac:chgData name="Thangavel, Prabhu" userId="3e579001-273a-496a-ad86-41a8219b525d" providerId="ADAL" clId="{552D6BF6-D73E-4FCA-8E12-F9297E720105}" dt="2020-12-14T09:36:28.995" v="66" actId="478"/>
          <ac:picMkLst>
            <pc:docMk/>
            <pc:sldMk cId="0" sldId="277"/>
            <ac:picMk id="11" creationId="{1CAC7005-6DED-4479-BFE1-D49F725FE93D}"/>
          </ac:picMkLst>
        </pc:picChg>
        <pc:picChg chg="add del mod">
          <ac:chgData name="Thangavel, Prabhu" userId="3e579001-273a-496a-ad86-41a8219b525d" providerId="ADAL" clId="{552D6BF6-D73E-4FCA-8E12-F9297E720105}" dt="2020-12-14T09:55:10.720" v="1280" actId="478"/>
          <ac:picMkLst>
            <pc:docMk/>
            <pc:sldMk cId="0" sldId="277"/>
            <ac:picMk id="14" creationId="{EA409EBD-8387-4DE3-BB2E-55BE2467F6A0}"/>
          </ac:picMkLst>
        </pc:picChg>
        <pc:picChg chg="add del mod">
          <ac:chgData name="Thangavel, Prabhu" userId="3e579001-273a-496a-ad86-41a8219b525d" providerId="ADAL" clId="{552D6BF6-D73E-4FCA-8E12-F9297E720105}" dt="2020-12-14T09:55:15.975" v="1283" actId="478"/>
          <ac:picMkLst>
            <pc:docMk/>
            <pc:sldMk cId="0" sldId="277"/>
            <ac:picMk id="15" creationId="{3E5FDBCB-03B1-4244-8D3B-01BF91107235}"/>
          </ac:picMkLst>
        </pc:picChg>
        <pc:picChg chg="add del">
          <ac:chgData name="Thangavel, Prabhu" userId="3e579001-273a-496a-ad86-41a8219b525d" providerId="ADAL" clId="{552D6BF6-D73E-4FCA-8E12-F9297E720105}" dt="2020-12-14T09:42:44.561" v="353"/>
          <ac:picMkLst>
            <pc:docMk/>
            <pc:sldMk cId="0" sldId="277"/>
            <ac:picMk id="18" creationId="{6DBAC83D-5B99-4AAF-9E89-4BAFBF5396CB}"/>
          </ac:picMkLst>
        </pc:picChg>
        <pc:picChg chg="add del mod">
          <ac:chgData name="Thangavel, Prabhu" userId="3e579001-273a-496a-ad86-41a8219b525d" providerId="ADAL" clId="{552D6BF6-D73E-4FCA-8E12-F9297E720105}" dt="2020-12-14T09:55:12.336" v="1281" actId="478"/>
          <ac:picMkLst>
            <pc:docMk/>
            <pc:sldMk cId="0" sldId="277"/>
            <ac:picMk id="19" creationId="{7E0047D5-1118-4EB6-A5D8-D867C7FCC201}"/>
          </ac:picMkLst>
        </pc:picChg>
        <pc:picChg chg="add del mod">
          <ac:chgData name="Thangavel, Prabhu" userId="3e579001-273a-496a-ad86-41a8219b525d" providerId="ADAL" clId="{552D6BF6-D73E-4FCA-8E12-F9297E720105}" dt="2020-12-14T09:55:21.260" v="1286" actId="478"/>
          <ac:picMkLst>
            <pc:docMk/>
            <pc:sldMk cId="0" sldId="277"/>
            <ac:picMk id="20" creationId="{9E418222-1A12-4304-AFE7-1DA754206BCB}"/>
          </ac:picMkLst>
        </pc:picChg>
        <pc:picChg chg="add del mod">
          <ac:chgData name="Thangavel, Prabhu" userId="3e579001-273a-496a-ad86-41a8219b525d" providerId="ADAL" clId="{552D6BF6-D73E-4FCA-8E12-F9297E720105}" dt="2020-12-14T09:52:44.517" v="871"/>
          <ac:picMkLst>
            <pc:docMk/>
            <pc:sldMk cId="0" sldId="277"/>
            <ac:picMk id="21" creationId="{105F0B16-97FB-40E9-BF28-309AE894B394}"/>
          </ac:picMkLst>
        </pc:picChg>
        <pc:picChg chg="add del mod">
          <ac:chgData name="Thangavel, Prabhu" userId="3e579001-273a-496a-ad86-41a8219b525d" providerId="ADAL" clId="{552D6BF6-D73E-4FCA-8E12-F9297E720105}" dt="2020-12-14T09:52:42.299" v="869"/>
          <ac:picMkLst>
            <pc:docMk/>
            <pc:sldMk cId="0" sldId="277"/>
            <ac:picMk id="22" creationId="{E258C785-7719-4C89-B2BF-17A95B9169D7}"/>
          </ac:picMkLst>
        </pc:picChg>
        <pc:picChg chg="add del mod">
          <ac:chgData name="Thangavel, Prabhu" userId="3e579001-273a-496a-ad86-41a8219b525d" providerId="ADAL" clId="{552D6BF6-D73E-4FCA-8E12-F9297E720105}" dt="2020-12-14T09:55:22.796" v="1287" actId="478"/>
          <ac:picMkLst>
            <pc:docMk/>
            <pc:sldMk cId="0" sldId="277"/>
            <ac:picMk id="23" creationId="{C3C64501-361D-40F7-9BC5-6E5951554147}"/>
          </ac:picMkLst>
        </pc:picChg>
        <pc:picChg chg="add del mod">
          <ac:chgData name="Thangavel, Prabhu" userId="3e579001-273a-496a-ad86-41a8219b525d" providerId="ADAL" clId="{552D6BF6-D73E-4FCA-8E12-F9297E720105}" dt="2020-12-14T09:55:24.364" v="1288" actId="478"/>
          <ac:picMkLst>
            <pc:docMk/>
            <pc:sldMk cId="0" sldId="277"/>
            <ac:picMk id="24" creationId="{2FF34FED-B603-4876-A7D1-620F93036C36}"/>
          </ac:picMkLst>
        </pc:picChg>
        <pc:picChg chg="add del mod">
          <ac:chgData name="Thangavel, Prabhu" userId="3e579001-273a-496a-ad86-41a8219b525d" providerId="ADAL" clId="{552D6BF6-D73E-4FCA-8E12-F9297E720105}" dt="2020-12-14T09:55:25.948" v="1289" actId="478"/>
          <ac:picMkLst>
            <pc:docMk/>
            <pc:sldMk cId="0" sldId="277"/>
            <ac:picMk id="25" creationId="{C6AD97DC-EFA5-424D-AAB2-7902081817D2}"/>
          </ac:picMkLst>
        </pc:picChg>
      </pc:sldChg>
      <pc:sldChg chg="del">
        <pc:chgData name="Thangavel, Prabhu" userId="3e579001-273a-496a-ad86-41a8219b525d" providerId="ADAL" clId="{552D6BF6-D73E-4FCA-8E12-F9297E720105}" dt="2020-12-14T10:26:46.627" v="1860" actId="2696"/>
        <pc:sldMkLst>
          <pc:docMk/>
          <pc:sldMk cId="709891593" sldId="286"/>
        </pc:sldMkLst>
      </pc:sldChg>
      <pc:sldChg chg="del">
        <pc:chgData name="Thangavel, Prabhu" userId="3e579001-273a-496a-ad86-41a8219b525d" providerId="ADAL" clId="{552D6BF6-D73E-4FCA-8E12-F9297E720105}" dt="2020-12-14T10:26:47.256" v="1861" actId="2696"/>
        <pc:sldMkLst>
          <pc:docMk/>
          <pc:sldMk cId="1997731714" sldId="287"/>
        </pc:sldMkLst>
      </pc:sldChg>
      <pc:sldChg chg="del">
        <pc:chgData name="Thangavel, Prabhu" userId="3e579001-273a-496a-ad86-41a8219b525d" providerId="ADAL" clId="{552D6BF6-D73E-4FCA-8E12-F9297E720105}" dt="2020-12-14T10:26:48.266" v="1862" actId="2696"/>
        <pc:sldMkLst>
          <pc:docMk/>
          <pc:sldMk cId="3229929438" sldId="288"/>
        </pc:sldMkLst>
      </pc:sldChg>
      <pc:sldChg chg="delSp modSp">
        <pc:chgData name="Thangavel, Prabhu" userId="3e579001-273a-496a-ad86-41a8219b525d" providerId="ADAL" clId="{552D6BF6-D73E-4FCA-8E12-F9297E720105}" dt="2020-12-14T11:41:59.963" v="2427" actId="20577"/>
        <pc:sldMkLst>
          <pc:docMk/>
          <pc:sldMk cId="3761501782" sldId="289"/>
        </pc:sldMkLst>
        <pc:spChg chg="mod">
          <ac:chgData name="Thangavel, Prabhu" userId="3e579001-273a-496a-ad86-41a8219b525d" providerId="ADAL" clId="{552D6BF6-D73E-4FCA-8E12-F9297E720105}" dt="2020-12-14T11:05:07.277" v="1909" actId="20577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1:41:59.963" v="2427" actId="20577"/>
          <ac:spMkLst>
            <pc:docMk/>
            <pc:sldMk cId="3761501782" sldId="289"/>
            <ac:spMk id="205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11:05:09.214" v="1911" actId="478"/>
          <ac:picMkLst>
            <pc:docMk/>
            <pc:sldMk cId="3761501782" sldId="289"/>
            <ac:picMk id="3" creationId="{16970C91-EE4B-422F-83C5-583186829BAF}"/>
          </ac:picMkLst>
        </pc:picChg>
      </pc:sldChg>
      <pc:sldChg chg="addSp delSp modSp add">
        <pc:chgData name="Thangavel, Prabhu" userId="3e579001-273a-496a-ad86-41a8219b525d" providerId="ADAL" clId="{552D6BF6-D73E-4FCA-8E12-F9297E720105}" dt="2020-12-14T10:26:40.771" v="1859" actId="1076"/>
        <pc:sldMkLst>
          <pc:docMk/>
          <pc:sldMk cId="1889170827" sldId="290"/>
        </pc:sldMkLst>
        <pc:spChg chg="mod">
          <ac:chgData name="Thangavel, Prabhu" userId="3e579001-273a-496a-ad86-41a8219b525d" providerId="ADAL" clId="{552D6BF6-D73E-4FCA-8E12-F9297E720105}" dt="2020-12-14T10:25:22.765" v="1854" actId="20577"/>
          <ac:spMkLst>
            <pc:docMk/>
            <pc:sldMk cId="1889170827" sldId="290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552D6BF6-D73E-4FCA-8E12-F9297E720105}" dt="2020-12-14T10:26:40.771" v="1859" actId="1076"/>
          <ac:picMkLst>
            <pc:docMk/>
            <pc:sldMk cId="1889170827" sldId="290"/>
            <ac:picMk id="2" creationId="{CC20F8CE-8235-4F85-B78F-83BFC9764C9E}"/>
          </ac:picMkLst>
        </pc:picChg>
        <pc:picChg chg="del">
          <ac:chgData name="Thangavel, Prabhu" userId="3e579001-273a-496a-ad86-41a8219b525d" providerId="ADAL" clId="{552D6BF6-D73E-4FCA-8E12-F9297E720105}" dt="2020-12-14T10:21:53.365" v="1496" actId="478"/>
          <ac:picMkLst>
            <pc:docMk/>
            <pc:sldMk cId="1889170827" sldId="290"/>
            <ac:picMk id="8" creationId="{F654742E-DFDB-4A5C-B43C-919FA9522E29}"/>
          </ac:picMkLst>
        </pc:picChg>
        <pc:picChg chg="del">
          <ac:chgData name="Thangavel, Prabhu" userId="3e579001-273a-496a-ad86-41a8219b525d" providerId="ADAL" clId="{552D6BF6-D73E-4FCA-8E12-F9297E720105}" dt="2020-12-14T10:21:54.990" v="1497" actId="478"/>
          <ac:picMkLst>
            <pc:docMk/>
            <pc:sldMk cId="1889170827" sldId="290"/>
            <ac:picMk id="9" creationId="{3C9AFA95-92DE-485A-B431-64F80A26BD0E}"/>
          </ac:picMkLst>
        </pc:pic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14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82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38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52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95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84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vijay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544889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Git repository (repo)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Making your first commit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Different stages while commit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Commands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History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Create Git repo in local machine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To create a “</a:t>
            </a:r>
            <a:r>
              <a:rPr lang="en-IN" sz="1800" dirty="0">
                <a:solidFill>
                  <a:srgbClr val="FFFF00"/>
                </a:solidFill>
              </a:rPr>
              <a:t>git repo” </a:t>
            </a:r>
            <a:r>
              <a:rPr lang="en-IN" sz="1800" dirty="0"/>
              <a:t>in local machine, first you may need to create the project folder and copy all the relevant files into that folder.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Then run command : </a:t>
            </a:r>
            <a:r>
              <a:rPr lang="en-IN" sz="1800" dirty="0">
                <a:solidFill>
                  <a:srgbClr val="FFFF00"/>
                </a:solidFill>
              </a:rPr>
              <a:t>git </a:t>
            </a:r>
            <a:r>
              <a:rPr lang="en-IN" sz="1800" dirty="0" err="1">
                <a:solidFill>
                  <a:srgbClr val="FFFF00"/>
                </a:solidFill>
              </a:rPr>
              <a:t>init</a:t>
            </a:r>
            <a:r>
              <a:rPr lang="en-IN" sz="1800" dirty="0">
                <a:solidFill>
                  <a:srgbClr val="FFFF00"/>
                </a:solidFill>
              </a:rPr>
              <a:t> </a:t>
            </a:r>
            <a:r>
              <a:rPr lang="en-IN" sz="1800" dirty="0"/>
              <a:t>which is going to create .git folder in project folder. (.git folder may have all the relevant plugins to manage different snapshots of your files)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Now we have just initialized the git into your project folder.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Hence all the files available under your project folder may still be untracked, it can be confirmed using command </a:t>
            </a:r>
            <a:r>
              <a:rPr lang="en-IN" sz="1800" dirty="0">
                <a:solidFill>
                  <a:srgbClr val="FFFF00"/>
                </a:solidFill>
              </a:rPr>
              <a:t>git status</a:t>
            </a:r>
            <a:endParaRPr lang="en-IN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15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Making your first commit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/>
              <a:t>In general in your project working directory files can be in any of two states.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1600" dirty="0"/>
              <a:t>Tracked : Files which are available in last snapshot (commit)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1600" dirty="0"/>
              <a:t>Untracked : Files which are not available in last snapshot (commit)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As mentioned there are several phases in tracking your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6E834B1-B881-4785-B4B0-5B924B24D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72498"/>
              </p:ext>
            </p:extLst>
          </p:nvPr>
        </p:nvGraphicFramePr>
        <p:xfrm>
          <a:off x="430394" y="2571750"/>
          <a:ext cx="4272235" cy="688521"/>
        </p:xfrm>
        <a:graphic>
          <a:graphicData uri="http://schemas.openxmlformats.org/drawingml/2006/table">
            <a:tbl>
              <a:tblPr firstRow="1" bandRow="1">
                <a:tableStyleId>{094934CF-CE69-47D2-92FA-E619299D4F4D}</a:tableStyleId>
              </a:tblPr>
              <a:tblGrid>
                <a:gridCol w="1079820">
                  <a:extLst>
                    <a:ext uri="{9D8B030D-6E8A-4147-A177-3AD203B41FA5}">
                      <a16:colId xmlns:a16="http://schemas.microsoft.com/office/drawing/2014/main" val="4125540607"/>
                    </a:ext>
                  </a:extLst>
                </a:gridCol>
                <a:gridCol w="1086989">
                  <a:extLst>
                    <a:ext uri="{9D8B030D-6E8A-4147-A177-3AD203B41FA5}">
                      <a16:colId xmlns:a16="http://schemas.microsoft.com/office/drawing/2014/main" val="1299043291"/>
                    </a:ext>
                  </a:extLst>
                </a:gridCol>
                <a:gridCol w="814508">
                  <a:extLst>
                    <a:ext uri="{9D8B030D-6E8A-4147-A177-3AD203B41FA5}">
                      <a16:colId xmlns:a16="http://schemas.microsoft.com/office/drawing/2014/main" val="3083327667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2208973157"/>
                    </a:ext>
                  </a:extLst>
                </a:gridCol>
              </a:tblGrid>
              <a:tr h="225719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Untracked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Modified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Staged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Committed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22292"/>
                  </a:ext>
                </a:extLst>
              </a:tr>
              <a:tr h="383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Index.html</a:t>
                      </a:r>
                      <a:endParaRPr lang="en-IN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Different stages while commit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To commit your files in git first stage it.</a:t>
            </a:r>
          </a:p>
          <a:p>
            <a:pPr marL="0" indent="0">
              <a:buNone/>
            </a:pPr>
            <a:r>
              <a:rPr lang="en-IN" sz="1200" dirty="0"/>
              <a:t>         </a:t>
            </a:r>
            <a:r>
              <a:rPr lang="en-IN" sz="1200" dirty="0">
                <a:solidFill>
                  <a:srgbClr val="FFFF00"/>
                </a:solidFill>
              </a:rPr>
              <a:t>git add index.html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</a:t>
            </a:r>
          </a:p>
          <a:p>
            <a:pPr marL="0" indent="0">
              <a:buNone/>
            </a:pP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      </a:t>
            </a:r>
            <a:r>
              <a:rPr lang="en-IN" sz="1200" dirty="0">
                <a:solidFill>
                  <a:srgbClr val="FFFF00"/>
                </a:solidFill>
              </a:rPr>
              <a:t>git commit –m “Initial commit”</a:t>
            </a:r>
          </a:p>
          <a:p>
            <a:pPr marL="0" indent="0">
              <a:buNone/>
            </a:pPr>
            <a:endParaRPr lang="en-IN" sz="16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If tracked file has been modified. You need to redo the same steps (first stage &amp; then commit)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>
              <a:solidFill>
                <a:srgbClr val="FFFF00"/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2A36C20-6534-45A4-8086-5F4FD2859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01626"/>
              </p:ext>
            </p:extLst>
          </p:nvPr>
        </p:nvGraphicFramePr>
        <p:xfrm>
          <a:off x="370400" y="1460207"/>
          <a:ext cx="4279919" cy="741680"/>
        </p:xfrm>
        <a:graphic>
          <a:graphicData uri="http://schemas.openxmlformats.org/drawingml/2006/table">
            <a:tbl>
              <a:tblPr firstRow="1" bandRow="1">
                <a:tableStyleId>{094934CF-CE69-47D2-92FA-E619299D4F4D}</a:tableStyleId>
              </a:tblPr>
              <a:tblGrid>
                <a:gridCol w="998836">
                  <a:extLst>
                    <a:ext uri="{9D8B030D-6E8A-4147-A177-3AD203B41FA5}">
                      <a16:colId xmlns:a16="http://schemas.microsoft.com/office/drawing/2014/main" val="2584258563"/>
                    </a:ext>
                  </a:extLst>
                </a:gridCol>
                <a:gridCol w="922084">
                  <a:extLst>
                    <a:ext uri="{9D8B030D-6E8A-4147-A177-3AD203B41FA5}">
                      <a16:colId xmlns:a16="http://schemas.microsoft.com/office/drawing/2014/main" val="2440180922"/>
                    </a:ext>
                  </a:extLst>
                </a:gridCol>
                <a:gridCol w="1121869">
                  <a:extLst>
                    <a:ext uri="{9D8B030D-6E8A-4147-A177-3AD203B41FA5}">
                      <a16:colId xmlns:a16="http://schemas.microsoft.com/office/drawing/2014/main" val="2950500569"/>
                    </a:ext>
                  </a:extLst>
                </a:gridCol>
                <a:gridCol w="1237130">
                  <a:extLst>
                    <a:ext uri="{9D8B030D-6E8A-4147-A177-3AD203B41FA5}">
                      <a16:colId xmlns:a16="http://schemas.microsoft.com/office/drawing/2014/main" val="378086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Untracked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Modified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Staged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Committed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Index.html</a:t>
                      </a:r>
                      <a:endParaRPr lang="en-IN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34990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FA1BE8DF-A273-4684-B461-ECFFBC86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49794"/>
              </p:ext>
            </p:extLst>
          </p:nvPr>
        </p:nvGraphicFramePr>
        <p:xfrm>
          <a:off x="370400" y="2801481"/>
          <a:ext cx="4369654" cy="662200"/>
        </p:xfrm>
        <a:graphic>
          <a:graphicData uri="http://schemas.openxmlformats.org/drawingml/2006/table">
            <a:tbl>
              <a:tblPr firstRow="1" bandRow="1">
                <a:tableStyleId>{094934CF-CE69-47D2-92FA-E619299D4F4D}</a:tableStyleId>
              </a:tblPr>
              <a:tblGrid>
                <a:gridCol w="1145561">
                  <a:extLst>
                    <a:ext uri="{9D8B030D-6E8A-4147-A177-3AD203B41FA5}">
                      <a16:colId xmlns:a16="http://schemas.microsoft.com/office/drawing/2014/main" val="416618283"/>
                    </a:ext>
                  </a:extLst>
                </a:gridCol>
                <a:gridCol w="1095616">
                  <a:extLst>
                    <a:ext uri="{9D8B030D-6E8A-4147-A177-3AD203B41FA5}">
                      <a16:colId xmlns:a16="http://schemas.microsoft.com/office/drawing/2014/main" val="1007760851"/>
                    </a:ext>
                  </a:extLst>
                </a:gridCol>
                <a:gridCol w="875979">
                  <a:extLst>
                    <a:ext uri="{9D8B030D-6E8A-4147-A177-3AD203B41FA5}">
                      <a16:colId xmlns:a16="http://schemas.microsoft.com/office/drawing/2014/main" val="556740549"/>
                    </a:ext>
                  </a:extLst>
                </a:gridCol>
                <a:gridCol w="1252498">
                  <a:extLst>
                    <a:ext uri="{9D8B030D-6E8A-4147-A177-3AD203B41FA5}">
                      <a16:colId xmlns:a16="http://schemas.microsoft.com/office/drawing/2014/main" val="3890494444"/>
                    </a:ext>
                  </a:extLst>
                </a:gridCol>
              </a:tblGrid>
              <a:tr h="33110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Untracked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Modified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Staged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Committed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758426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Index.html</a:t>
                      </a:r>
                      <a:endParaRPr lang="en-IN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76689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1576F68-713D-4544-B479-D42A83CCF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48651"/>
              </p:ext>
            </p:extLst>
          </p:nvPr>
        </p:nvGraphicFramePr>
        <p:xfrm>
          <a:off x="402131" y="4120510"/>
          <a:ext cx="4523335" cy="741680"/>
        </p:xfrm>
        <a:graphic>
          <a:graphicData uri="http://schemas.openxmlformats.org/drawingml/2006/table">
            <a:tbl>
              <a:tblPr firstRow="1" bandRow="1">
                <a:tableStyleId>{094934CF-CE69-47D2-92FA-E619299D4F4D}</a:tableStyleId>
              </a:tblPr>
              <a:tblGrid>
                <a:gridCol w="1150044">
                  <a:extLst>
                    <a:ext uri="{9D8B030D-6E8A-4147-A177-3AD203B41FA5}">
                      <a16:colId xmlns:a16="http://schemas.microsoft.com/office/drawing/2014/main" val="270576022"/>
                    </a:ext>
                  </a:extLst>
                </a:gridCol>
                <a:gridCol w="1098817">
                  <a:extLst>
                    <a:ext uri="{9D8B030D-6E8A-4147-A177-3AD203B41FA5}">
                      <a16:colId xmlns:a16="http://schemas.microsoft.com/office/drawing/2014/main" val="987681656"/>
                    </a:ext>
                  </a:extLst>
                </a:gridCol>
                <a:gridCol w="1137237">
                  <a:extLst>
                    <a:ext uri="{9D8B030D-6E8A-4147-A177-3AD203B41FA5}">
                      <a16:colId xmlns:a16="http://schemas.microsoft.com/office/drawing/2014/main" val="1673080779"/>
                    </a:ext>
                  </a:extLst>
                </a:gridCol>
                <a:gridCol w="1137237">
                  <a:extLst>
                    <a:ext uri="{9D8B030D-6E8A-4147-A177-3AD203B41FA5}">
                      <a16:colId xmlns:a16="http://schemas.microsoft.com/office/drawing/2014/main" val="2112229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Untracked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Modified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Staged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Committed 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2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Index.html</a:t>
                      </a:r>
                      <a:endParaRPr lang="en-IN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Index.html</a:t>
                      </a:r>
                      <a:endParaRPr lang="en-IN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Index.html</a:t>
                      </a:r>
                      <a:endParaRPr lang="en-IN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8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1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Commands section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git status </a:t>
            </a:r>
          </a:p>
          <a:p>
            <a:pPr marL="0" lvl="0" indent="0">
              <a:buNone/>
            </a:pPr>
            <a:r>
              <a:rPr lang="en-IN" sz="1400" dirty="0"/>
              <a:t>Untracked files – display in red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git add </a:t>
            </a:r>
            <a:r>
              <a:rPr lang="en-IN" sz="1400" dirty="0" err="1">
                <a:solidFill>
                  <a:srgbClr val="FFFF00"/>
                </a:solidFill>
              </a:rPr>
              <a:t>basic.sh</a:t>
            </a: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1400" dirty="0"/>
              <a:t>This command helps you to stage the file, run git status again to check if files is ready to commit.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git status</a:t>
            </a:r>
          </a:p>
          <a:p>
            <a:pPr marL="0" indent="0">
              <a:buNone/>
            </a:pPr>
            <a:r>
              <a:rPr lang="en-IN" sz="1400" dirty="0"/>
              <a:t>This time since the file is tracked – file is displayed in green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git rm --cached </a:t>
            </a:r>
            <a:r>
              <a:rPr lang="en-IN" sz="1400" dirty="0" err="1">
                <a:solidFill>
                  <a:srgbClr val="FFFF00"/>
                </a:solidFill>
              </a:rPr>
              <a:t>basic.sh</a:t>
            </a: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1400" dirty="0"/>
              <a:t>You can also unstage the file if its required.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git status</a:t>
            </a:r>
          </a:p>
          <a:p>
            <a:pPr marL="0" indent="0">
              <a:buNone/>
            </a:pPr>
            <a:r>
              <a:rPr lang="en-IN" sz="1400" dirty="0"/>
              <a:t>After unstage files should display in red again as it is untracked.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git commit –m “Initial commit”</a:t>
            </a:r>
          </a:p>
          <a:p>
            <a:pPr marL="0" indent="0">
              <a:buNone/>
            </a:pPr>
            <a:r>
              <a:rPr lang="en-IN" sz="1400" dirty="0"/>
              <a:t>This command is going to ask me who I am ? Because git want to keep the track of developer who commits the code.</a:t>
            </a:r>
          </a:p>
          <a:p>
            <a:pPr marL="0" lvl="0" indent="0">
              <a:buNone/>
            </a:pPr>
            <a:endParaRPr lang="en-IN" sz="18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919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Commands section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git config --global </a:t>
            </a:r>
            <a:r>
              <a:rPr lang="en-IN" sz="1400" dirty="0" err="1">
                <a:solidFill>
                  <a:srgbClr val="FFFF00"/>
                </a:solidFill>
              </a:rPr>
              <a:t>user.name</a:t>
            </a:r>
            <a:r>
              <a:rPr lang="en-IN" sz="1400" dirty="0">
                <a:solidFill>
                  <a:srgbClr val="FFFF00"/>
                </a:solidFill>
              </a:rPr>
              <a:t> ”</a:t>
            </a:r>
            <a:r>
              <a:rPr lang="en-IN" sz="1400" dirty="0" err="1">
                <a:solidFill>
                  <a:srgbClr val="FFFF00"/>
                </a:solidFill>
              </a:rPr>
              <a:t>vijay</a:t>
            </a:r>
            <a:r>
              <a:rPr lang="en-IN" sz="1400" dirty="0">
                <a:solidFill>
                  <a:srgbClr val="FFFF00"/>
                </a:solidFill>
              </a:rPr>
              <a:t>”  </a:t>
            </a:r>
          </a:p>
          <a:p>
            <a:pPr marL="0" lv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git config --global </a:t>
            </a:r>
            <a:r>
              <a:rPr lang="en-IN" sz="1400" dirty="0" err="1">
                <a:solidFill>
                  <a:srgbClr val="FFFF00"/>
                </a:solidFill>
              </a:rPr>
              <a:t>user.email</a:t>
            </a:r>
            <a:r>
              <a:rPr lang="en-IN" sz="1400" dirty="0">
                <a:solidFill>
                  <a:srgbClr val="FFFF00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vijay@gmail.com</a:t>
            </a:r>
            <a:endParaRPr lang="en-IN" sz="1400" dirty="0">
              <a:solidFill>
                <a:srgbClr val="FFFF00"/>
              </a:solidFill>
            </a:endParaRPr>
          </a:p>
          <a:p>
            <a:pPr marL="0" lvl="0" indent="0">
              <a:buNone/>
            </a:pPr>
            <a:r>
              <a:rPr lang="en-IN" sz="1400" dirty="0"/>
              <a:t>Using this command you are going to provide your details to git.</a:t>
            </a:r>
          </a:p>
          <a:p>
            <a:pPr marL="0" lv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git config --global </a:t>
            </a:r>
            <a:r>
              <a:rPr lang="en-IN" sz="1400" dirty="0" err="1">
                <a:solidFill>
                  <a:srgbClr val="FFFF00"/>
                </a:solidFill>
              </a:rPr>
              <a:t>user.name</a:t>
            </a:r>
            <a:endParaRPr lang="en-IN" sz="1400" dirty="0">
              <a:solidFill>
                <a:srgbClr val="FFFF00"/>
              </a:solidFill>
            </a:endParaRPr>
          </a:p>
          <a:p>
            <a:pPr marL="0" lv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git config --global </a:t>
            </a:r>
            <a:r>
              <a:rPr lang="en-IN" sz="1400" dirty="0" err="1">
                <a:solidFill>
                  <a:srgbClr val="FFFF00"/>
                </a:solidFill>
              </a:rPr>
              <a:t>user.email</a:t>
            </a:r>
            <a:endParaRPr lang="en-IN" sz="1400" dirty="0">
              <a:solidFill>
                <a:srgbClr val="FFFF00"/>
              </a:solidFill>
            </a:endParaRPr>
          </a:p>
          <a:p>
            <a:pPr marL="0" lvl="0" indent="0">
              <a:buNone/>
            </a:pPr>
            <a:r>
              <a:rPr lang="en-IN" sz="1400" dirty="0"/>
              <a:t>Using this commands you can check your username &amp; email address.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git commit –m “Initial commit”</a:t>
            </a:r>
          </a:p>
          <a:p>
            <a:pPr marL="0" lvl="0" indent="0">
              <a:buNone/>
            </a:pPr>
            <a:r>
              <a:rPr lang="en-IN" sz="1400" dirty="0"/>
              <a:t>Final commit again after adding the user name &amp; Email address.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git status </a:t>
            </a:r>
          </a:p>
          <a:p>
            <a:pPr marL="0" indent="0">
              <a:buNone/>
            </a:pPr>
            <a:r>
              <a:rPr lang="en-IN" sz="1400" dirty="0"/>
              <a:t>Finally running git status command to check everything is fine.</a:t>
            </a:r>
          </a:p>
          <a:p>
            <a:pPr marL="0" lvl="0" indent="0">
              <a:buNone/>
            </a:pPr>
            <a:endParaRPr lang="en-IN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934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History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/>
              <a:t>Let’s see how we can see the history of our files.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/>
              <a:t>For which we are going to modify the tracked file (</a:t>
            </a:r>
            <a:r>
              <a:rPr lang="en-IN" sz="1400" dirty="0" err="1"/>
              <a:t>basic.sh</a:t>
            </a:r>
            <a:r>
              <a:rPr lang="en-IN" sz="1400" dirty="0"/>
              <a:t>) again &amp; commit.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/>
              <a:t>Once after tracked file is modified run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      git status</a:t>
            </a:r>
          </a:p>
          <a:p>
            <a:pPr marL="0" lvl="0" indent="0">
              <a:buNone/>
            </a:pPr>
            <a:r>
              <a:rPr lang="en-IN" sz="1400" dirty="0"/>
              <a:t>      This command is going to show you the modified file details.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      git add </a:t>
            </a:r>
            <a:r>
              <a:rPr lang="en-IN" sz="1400" dirty="0" err="1">
                <a:solidFill>
                  <a:srgbClr val="FFFF00"/>
                </a:solidFill>
              </a:rPr>
              <a:t>basic.sh</a:t>
            </a:r>
            <a:r>
              <a:rPr lang="en-IN" sz="1400" dirty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1400" dirty="0"/>
              <a:t>      We are going to stage the file again before commit using this command.</a:t>
            </a:r>
          </a:p>
          <a:p>
            <a:pPr marL="0" indent="0">
              <a:buNone/>
            </a:pPr>
            <a:r>
              <a:rPr lang="en-IN" sz="1400" dirty="0"/>
              <a:t>      </a:t>
            </a:r>
            <a:r>
              <a:rPr lang="en-IN" sz="1400" dirty="0">
                <a:solidFill>
                  <a:srgbClr val="FFFF00"/>
                </a:solidFill>
              </a:rPr>
              <a:t>git commit –m “Second commit”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Now let’s how to check the history of commits whichever done using command</a:t>
            </a:r>
          </a:p>
          <a:p>
            <a:pPr marL="0" indent="0">
              <a:buNone/>
            </a:pPr>
            <a:r>
              <a:rPr lang="en-IN" sz="1400" dirty="0"/>
              <a:t>      </a:t>
            </a:r>
            <a:r>
              <a:rPr lang="en-IN" sz="1400" dirty="0">
                <a:solidFill>
                  <a:srgbClr val="FFFF00"/>
                </a:solidFill>
              </a:rPr>
              <a:t>git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You can also see the logs in more precise way with command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FF00"/>
                </a:solidFill>
              </a:rPr>
              <a:t>      git log --</a:t>
            </a:r>
            <a:r>
              <a:rPr lang="en-IN" sz="1400" dirty="0" err="1">
                <a:solidFill>
                  <a:srgbClr val="FFFF00"/>
                </a:solidFill>
              </a:rPr>
              <a:t>oneline</a:t>
            </a: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sz="1400" dirty="0"/>
          </a:p>
          <a:p>
            <a:pPr marL="0" lvl="0" indent="0">
              <a:buNone/>
            </a:pPr>
            <a:endParaRPr lang="en-IN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690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purl.org/dc/terms/"/>
    <ds:schemaRef ds:uri="642eb60d-cc9a-4516-9a20-6ebdc1e20806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622</Words>
  <Application>Microsoft Macintosh PowerPoint</Application>
  <PresentationFormat>On-screen Show (16:9)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Create Git repo in local machine</vt:lpstr>
      <vt:lpstr>Making your first commit</vt:lpstr>
      <vt:lpstr>Different stages while commit</vt:lpstr>
      <vt:lpstr>Commands section</vt:lpstr>
      <vt:lpstr>Commands section</vt:lpstr>
      <vt:lpstr>History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16</cp:revision>
  <dcterms:modified xsi:type="dcterms:W3CDTF">2020-12-14T17:51:49Z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