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5"/>
  </p:notesMasterIdLst>
  <p:sldIdLst>
    <p:sldId id="262" r:id="rId5"/>
    <p:sldId id="289" r:id="rId6"/>
    <p:sldId id="290" r:id="rId7"/>
    <p:sldId id="291" r:id="rId8"/>
    <p:sldId id="295" r:id="rId9"/>
    <p:sldId id="292" r:id="rId10"/>
    <p:sldId id="293" r:id="rId11"/>
    <p:sldId id="296" r:id="rId12"/>
    <p:sldId id="294" r:id="rId13"/>
    <p:sldId id="278" r:id="rId14"/>
  </p:sldIdLst>
  <p:sldSz cx="9144000" cy="5143500" type="screen16x9"/>
  <p:notesSz cx="6858000" cy="9144000"/>
  <p:embeddedFontLst>
    <p:embeddedFont>
      <p:font typeface="Fira Sans Light" panose="020B0403050000020004" pitchFamily="34" charset="0"/>
      <p:regular r:id="rId16"/>
      <p:bold r:id="rId17"/>
      <p:italic r:id="rId18"/>
      <p:boldItalic r:id="rId19"/>
    </p:embeddedFont>
    <p:embeddedFont>
      <p:font typeface="Fira Sans SemiBold" panose="020B06030500000200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DE07C-8E90-4156-B7BE-C0DBE1C22FE1}" v="21" dt="2020-12-14T09:12:59.548"/>
    <p1510:client id="{1F8F7BA6-AE8D-4D96-AC0D-449ABFA471FF}" v="48" dt="2020-12-14T15:20:01.948"/>
    <p1510:client id="{552D6BF6-D73E-4FCA-8E12-F9297E720105}" v="812" dt="2020-12-14T11:06:32.194"/>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p:restoredTop sz="94663"/>
  </p:normalViewPr>
  <p:slideViewPr>
    <p:cSldViewPr snapToGrid="0">
      <p:cViewPr varScale="1">
        <p:scale>
          <a:sx n="156" d="100"/>
          <a:sy n="156" d="100"/>
        </p:scale>
        <p:origin x="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17BDE07C-8E90-4156-B7BE-C0DBE1C22FE1}"/>
    <pc:docChg chg="undo custSel addSld delSld modSld sldOrd">
      <pc:chgData name="Thangavel, Prabhu" userId="3e579001-273a-496a-ad86-41a8219b525d" providerId="ADAL" clId="{17BDE07C-8E90-4156-B7BE-C0DBE1C22FE1}" dt="2020-12-14T09:32:40.717" v="3669" actId="115"/>
      <pc:docMkLst>
        <pc:docMk/>
      </pc:docMkLst>
      <pc:sldChg chg="del">
        <pc:chgData name="Thangavel, Prabhu" userId="3e579001-273a-496a-ad86-41a8219b525d" providerId="ADAL" clId="{17BDE07C-8E90-4156-B7BE-C0DBE1C22FE1}" dt="2020-12-14T06:44:28.650" v="0" actId="2696"/>
        <pc:sldMkLst>
          <pc:docMk/>
          <pc:sldMk cId="0" sldId="258"/>
        </pc:sldMkLst>
      </pc:sldChg>
      <pc:sldChg chg="modSp">
        <pc:chgData name="Thangavel, Prabhu" userId="3e579001-273a-496a-ad86-41a8219b525d" providerId="ADAL" clId="{17BDE07C-8E90-4156-B7BE-C0DBE1C22FE1}" dt="2020-12-14T09:10:38.638" v="2930" actId="20577"/>
        <pc:sldMkLst>
          <pc:docMk/>
          <pc:sldMk cId="0" sldId="262"/>
        </pc:sldMkLst>
        <pc:spChg chg="mod">
          <ac:chgData name="Thangavel, Prabhu" userId="3e579001-273a-496a-ad86-41a8219b525d" providerId="ADAL" clId="{17BDE07C-8E90-4156-B7BE-C0DBE1C22FE1}" dt="2020-12-14T09:10:38.638" v="2930" actId="20577"/>
          <ac:spMkLst>
            <pc:docMk/>
            <pc:sldMk cId="0" sldId="262"/>
            <ac:spMk id="146" creationId="{00000000-0000-0000-0000-000000000000}"/>
          </ac:spMkLst>
        </pc:spChg>
      </pc:sldChg>
      <pc:sldChg chg="del">
        <pc:chgData name="Thangavel, Prabhu" userId="3e579001-273a-496a-ad86-41a8219b525d" providerId="ADAL" clId="{17BDE07C-8E90-4156-B7BE-C0DBE1C22FE1}" dt="2020-12-14T06:59:22.387" v="483" actId="2696"/>
        <pc:sldMkLst>
          <pc:docMk/>
          <pc:sldMk cId="0" sldId="264"/>
        </pc:sldMkLst>
      </pc:sldChg>
      <pc:sldChg chg="addSp delSp modSp">
        <pc:chgData name="Thangavel, Prabhu" userId="3e579001-273a-496a-ad86-41a8219b525d" providerId="ADAL" clId="{17BDE07C-8E90-4156-B7BE-C0DBE1C22FE1}" dt="2020-12-14T06:59:13.458" v="482" actId="20577"/>
        <pc:sldMkLst>
          <pc:docMk/>
          <pc:sldMk cId="0" sldId="265"/>
        </pc:sldMkLst>
        <pc:spChg chg="add del">
          <ac:chgData name="Thangavel, Prabhu" userId="3e579001-273a-496a-ad86-41a8219b525d" providerId="ADAL" clId="{17BDE07C-8E90-4156-B7BE-C0DBE1C22FE1}" dt="2020-12-14T06:51:05.170" v="21"/>
          <ac:spMkLst>
            <pc:docMk/>
            <pc:sldMk cId="0" sldId="265"/>
            <ac:spMk id="2" creationId="{C7154756-7733-4196-9BED-BB508E1138E3}"/>
          </ac:spMkLst>
        </pc:spChg>
        <pc:spChg chg="add del">
          <ac:chgData name="Thangavel, Prabhu" userId="3e579001-273a-496a-ad86-41a8219b525d" providerId="ADAL" clId="{17BDE07C-8E90-4156-B7BE-C0DBE1C22FE1}" dt="2020-12-14T06:51:40.579" v="24"/>
          <ac:spMkLst>
            <pc:docMk/>
            <pc:sldMk cId="0" sldId="265"/>
            <ac:spMk id="3" creationId="{1057C99E-9110-4F5E-8A80-342DE18827BE}"/>
          </ac:spMkLst>
        </pc:spChg>
        <pc:spChg chg="mod">
          <ac:chgData name="Thangavel, Prabhu" userId="3e579001-273a-496a-ad86-41a8219b525d" providerId="ADAL" clId="{17BDE07C-8E90-4156-B7BE-C0DBE1C22FE1}" dt="2020-12-14T06:53:43.063" v="97" actId="1076"/>
          <ac:spMkLst>
            <pc:docMk/>
            <pc:sldMk cId="0" sldId="265"/>
            <ac:spMk id="204" creationId="{00000000-0000-0000-0000-000000000000}"/>
          </ac:spMkLst>
        </pc:spChg>
        <pc:spChg chg="mod">
          <ac:chgData name="Thangavel, Prabhu" userId="3e579001-273a-496a-ad86-41a8219b525d" providerId="ADAL" clId="{17BDE07C-8E90-4156-B7BE-C0DBE1C22FE1}" dt="2020-12-14T06:59:13.458" v="482" actId="20577"/>
          <ac:spMkLst>
            <pc:docMk/>
            <pc:sldMk cId="0" sldId="265"/>
            <ac:spMk id="205" creationId="{00000000-0000-0000-0000-000000000000}"/>
          </ac:spMkLst>
        </pc:spChg>
        <pc:picChg chg="add del mod">
          <ac:chgData name="Thangavel, Prabhu" userId="3e579001-273a-496a-ad86-41a8219b525d" providerId="ADAL" clId="{17BDE07C-8E90-4156-B7BE-C0DBE1C22FE1}" dt="2020-12-14T06:52:10.500" v="25" actId="14826"/>
          <ac:picMkLst>
            <pc:docMk/>
            <pc:sldMk cId="0" sldId="265"/>
            <ac:picMk id="207" creationId="{00000000-0000-0000-0000-000000000000}"/>
          </ac:picMkLst>
        </pc:picChg>
      </pc:sldChg>
      <pc:sldChg chg="del">
        <pc:chgData name="Thangavel, Prabhu" userId="3e579001-273a-496a-ad86-41a8219b525d" providerId="ADAL" clId="{17BDE07C-8E90-4156-B7BE-C0DBE1C22FE1}" dt="2020-12-14T08:02:02.342" v="2409" actId="2696"/>
        <pc:sldMkLst>
          <pc:docMk/>
          <pc:sldMk cId="0" sldId="266"/>
        </pc:sldMkLst>
      </pc:sldChg>
      <pc:sldChg chg="del">
        <pc:chgData name="Thangavel, Prabhu" userId="3e579001-273a-496a-ad86-41a8219b525d" providerId="ADAL" clId="{17BDE07C-8E90-4156-B7BE-C0DBE1C22FE1}" dt="2020-12-14T08:01:59.454" v="2407" actId="2696"/>
        <pc:sldMkLst>
          <pc:docMk/>
          <pc:sldMk cId="0" sldId="267"/>
        </pc:sldMkLst>
      </pc:sldChg>
      <pc:sldChg chg="del">
        <pc:chgData name="Thangavel, Prabhu" userId="3e579001-273a-496a-ad86-41a8219b525d" providerId="ADAL" clId="{17BDE07C-8E90-4156-B7BE-C0DBE1C22FE1}" dt="2020-12-14T08:01:57.752" v="2406" actId="2696"/>
        <pc:sldMkLst>
          <pc:docMk/>
          <pc:sldMk cId="0" sldId="268"/>
        </pc:sldMkLst>
      </pc:sldChg>
      <pc:sldChg chg="del">
        <pc:chgData name="Thangavel, Prabhu" userId="3e579001-273a-496a-ad86-41a8219b525d" providerId="ADAL" clId="{17BDE07C-8E90-4156-B7BE-C0DBE1C22FE1}" dt="2020-12-14T08:01:55.852" v="2404" actId="2696"/>
        <pc:sldMkLst>
          <pc:docMk/>
          <pc:sldMk cId="0" sldId="273"/>
        </pc:sldMkLst>
      </pc:sldChg>
      <pc:sldChg chg="addSp modSp ord">
        <pc:chgData name="Thangavel, Prabhu" userId="3e579001-273a-496a-ad86-41a8219b525d" providerId="ADAL" clId="{17BDE07C-8E90-4156-B7BE-C0DBE1C22FE1}" dt="2020-12-14T07:14:39.153" v="1459" actId="1076"/>
        <pc:sldMkLst>
          <pc:docMk/>
          <pc:sldMk cId="0" sldId="277"/>
        </pc:sldMkLst>
        <pc:spChg chg="mod">
          <ac:chgData name="Thangavel, Prabhu" userId="3e579001-273a-496a-ad86-41a8219b525d" providerId="ADAL" clId="{17BDE07C-8E90-4156-B7BE-C0DBE1C22FE1}" dt="2020-12-14T07:14:09.612" v="1455" actId="20577"/>
          <ac:spMkLst>
            <pc:docMk/>
            <pc:sldMk cId="0" sldId="277"/>
            <ac:spMk id="391" creationId="{00000000-0000-0000-0000-000000000000}"/>
          </ac:spMkLst>
        </pc:spChg>
        <pc:spChg chg="mod">
          <ac:chgData name="Thangavel, Prabhu" userId="3e579001-273a-496a-ad86-41a8219b525d" providerId="ADAL" clId="{17BDE07C-8E90-4156-B7BE-C0DBE1C22FE1}" dt="2020-12-14T07:13:47.594" v="1415" actId="20577"/>
          <ac:spMkLst>
            <pc:docMk/>
            <pc:sldMk cId="0" sldId="277"/>
            <ac:spMk id="392" creationId="{00000000-0000-0000-0000-000000000000}"/>
          </ac:spMkLst>
        </pc:spChg>
        <pc:picChg chg="add mod">
          <ac:chgData name="Thangavel, Prabhu" userId="3e579001-273a-496a-ad86-41a8219b525d" providerId="ADAL" clId="{17BDE07C-8E90-4156-B7BE-C0DBE1C22FE1}" dt="2020-12-14T07:11:24.784" v="1301" actId="1076"/>
          <ac:picMkLst>
            <pc:docMk/>
            <pc:sldMk cId="0" sldId="277"/>
            <ac:picMk id="3" creationId="{95D5645E-B394-4D39-BD6D-5D0DA9F1ACC5}"/>
          </ac:picMkLst>
        </pc:picChg>
        <pc:picChg chg="add mod">
          <ac:chgData name="Thangavel, Prabhu" userId="3e579001-273a-496a-ad86-41a8219b525d" providerId="ADAL" clId="{17BDE07C-8E90-4156-B7BE-C0DBE1C22FE1}" dt="2020-12-14T07:14:39.153" v="1459" actId="1076"/>
          <ac:picMkLst>
            <pc:docMk/>
            <pc:sldMk cId="0" sldId="277"/>
            <ac:picMk id="4" creationId="{A7F64932-615C-4136-8512-66057953F665}"/>
          </ac:picMkLst>
        </pc:picChg>
        <pc:picChg chg="add mod">
          <ac:chgData name="Thangavel, Prabhu" userId="3e579001-273a-496a-ad86-41a8219b525d" providerId="ADAL" clId="{17BDE07C-8E90-4156-B7BE-C0DBE1C22FE1}" dt="2020-12-14T07:11:20.366" v="1300" actId="1076"/>
          <ac:picMkLst>
            <pc:docMk/>
            <pc:sldMk cId="0" sldId="277"/>
            <ac:picMk id="10" creationId="{9A78AA48-1C8D-4C41-950E-50F479ABB194}"/>
          </ac:picMkLst>
        </pc:picChg>
        <pc:picChg chg="add mod">
          <ac:chgData name="Thangavel, Prabhu" userId="3e579001-273a-496a-ad86-41a8219b525d" providerId="ADAL" clId="{17BDE07C-8E90-4156-B7BE-C0DBE1C22FE1}" dt="2020-12-14T07:12:31.885" v="1303" actId="1076"/>
          <ac:picMkLst>
            <pc:docMk/>
            <pc:sldMk cId="0" sldId="277"/>
            <ac:picMk id="11" creationId="{1CAC7005-6DED-4479-BFE1-D49F725FE93D}"/>
          </ac:picMkLst>
        </pc:picChg>
      </pc:sldChg>
      <pc:sldChg chg="del">
        <pc:chgData name="Thangavel, Prabhu" userId="3e579001-273a-496a-ad86-41a8219b525d" providerId="ADAL" clId="{17BDE07C-8E90-4156-B7BE-C0DBE1C22FE1}" dt="2020-12-14T08:02:04.803" v="2411" actId="2696"/>
        <pc:sldMkLst>
          <pc:docMk/>
          <pc:sldMk cId="661667781" sldId="285"/>
        </pc:sldMkLst>
      </pc:sldChg>
      <pc:sldChg chg="delSp modSp add">
        <pc:chgData name="Thangavel, Prabhu" userId="3e579001-273a-496a-ad86-41a8219b525d" providerId="ADAL" clId="{17BDE07C-8E90-4156-B7BE-C0DBE1C22FE1}" dt="2020-12-14T07:21:35.389" v="1961" actId="20577"/>
        <pc:sldMkLst>
          <pc:docMk/>
          <pc:sldMk cId="709891593" sldId="286"/>
        </pc:sldMkLst>
        <pc:spChg chg="mod">
          <ac:chgData name="Thangavel, Prabhu" userId="3e579001-273a-496a-ad86-41a8219b525d" providerId="ADAL" clId="{17BDE07C-8E90-4156-B7BE-C0DBE1C22FE1}" dt="2020-12-14T07:16:10.673" v="1480" actId="20577"/>
          <ac:spMkLst>
            <pc:docMk/>
            <pc:sldMk cId="709891593" sldId="286"/>
            <ac:spMk id="391" creationId="{00000000-0000-0000-0000-000000000000}"/>
          </ac:spMkLst>
        </pc:spChg>
        <pc:spChg chg="mod">
          <ac:chgData name="Thangavel, Prabhu" userId="3e579001-273a-496a-ad86-41a8219b525d" providerId="ADAL" clId="{17BDE07C-8E90-4156-B7BE-C0DBE1C22FE1}" dt="2020-12-14T07:21:35.389" v="1961" actId="20577"/>
          <ac:spMkLst>
            <pc:docMk/>
            <pc:sldMk cId="709891593" sldId="286"/>
            <ac:spMk id="392" creationId="{00000000-0000-0000-0000-000000000000}"/>
          </ac:spMkLst>
        </pc:spChg>
        <pc:picChg chg="del mod">
          <ac:chgData name="Thangavel, Prabhu" userId="3e579001-273a-496a-ad86-41a8219b525d" providerId="ADAL" clId="{17BDE07C-8E90-4156-B7BE-C0DBE1C22FE1}" dt="2020-12-14T07:21:07.014" v="1896" actId="478"/>
          <ac:picMkLst>
            <pc:docMk/>
            <pc:sldMk cId="709891593" sldId="286"/>
            <ac:picMk id="3" creationId="{95D5645E-B394-4D39-BD6D-5D0DA9F1ACC5}"/>
          </ac:picMkLst>
        </pc:picChg>
        <pc:picChg chg="del">
          <ac:chgData name="Thangavel, Prabhu" userId="3e579001-273a-496a-ad86-41a8219b525d" providerId="ADAL" clId="{17BDE07C-8E90-4156-B7BE-C0DBE1C22FE1}" dt="2020-12-14T07:19:49.310" v="1770" actId="478"/>
          <ac:picMkLst>
            <pc:docMk/>
            <pc:sldMk cId="709891593" sldId="286"/>
            <ac:picMk id="4" creationId="{A7F64932-615C-4136-8512-66057953F665}"/>
          </ac:picMkLst>
        </pc:picChg>
        <pc:picChg chg="mod">
          <ac:chgData name="Thangavel, Prabhu" userId="3e579001-273a-496a-ad86-41a8219b525d" providerId="ADAL" clId="{17BDE07C-8E90-4156-B7BE-C0DBE1C22FE1}" dt="2020-12-14T07:21:00.159" v="1894" actId="1076"/>
          <ac:picMkLst>
            <pc:docMk/>
            <pc:sldMk cId="709891593" sldId="286"/>
            <ac:picMk id="10" creationId="{9A78AA48-1C8D-4C41-950E-50F479ABB194}"/>
          </ac:picMkLst>
        </pc:picChg>
        <pc:picChg chg="del">
          <ac:chgData name="Thangavel, Prabhu" userId="3e579001-273a-496a-ad86-41a8219b525d" providerId="ADAL" clId="{17BDE07C-8E90-4156-B7BE-C0DBE1C22FE1}" dt="2020-12-14T07:21:05.321" v="1895" actId="478"/>
          <ac:picMkLst>
            <pc:docMk/>
            <pc:sldMk cId="709891593" sldId="286"/>
            <ac:picMk id="11" creationId="{1CAC7005-6DED-4479-BFE1-D49F725FE93D}"/>
          </ac:picMkLst>
        </pc:picChg>
      </pc:sldChg>
      <pc:sldChg chg="delSp modSp add">
        <pc:chgData name="Thangavel, Prabhu" userId="3e579001-273a-496a-ad86-41a8219b525d" providerId="ADAL" clId="{17BDE07C-8E90-4156-B7BE-C0DBE1C22FE1}" dt="2020-12-14T08:07:06.778" v="2508" actId="20577"/>
        <pc:sldMkLst>
          <pc:docMk/>
          <pc:sldMk cId="1997731714" sldId="287"/>
        </pc:sldMkLst>
        <pc:spChg chg="mod">
          <ac:chgData name="Thangavel, Prabhu" userId="3e579001-273a-496a-ad86-41a8219b525d" providerId="ADAL" clId="{17BDE07C-8E90-4156-B7BE-C0DBE1C22FE1}" dt="2020-12-14T08:01:41.805" v="2403" actId="1076"/>
          <ac:spMkLst>
            <pc:docMk/>
            <pc:sldMk cId="1997731714" sldId="287"/>
            <ac:spMk id="391" creationId="{00000000-0000-0000-0000-000000000000}"/>
          </ac:spMkLst>
        </pc:spChg>
        <pc:spChg chg="mod">
          <ac:chgData name="Thangavel, Prabhu" userId="3e579001-273a-496a-ad86-41a8219b525d" providerId="ADAL" clId="{17BDE07C-8E90-4156-B7BE-C0DBE1C22FE1}" dt="2020-12-14T08:07:06.778" v="2508" actId="20577"/>
          <ac:spMkLst>
            <pc:docMk/>
            <pc:sldMk cId="1997731714" sldId="287"/>
            <ac:spMk id="392" creationId="{00000000-0000-0000-0000-000000000000}"/>
          </ac:spMkLst>
        </pc:spChg>
        <pc:picChg chg="del">
          <ac:chgData name="Thangavel, Prabhu" userId="3e579001-273a-496a-ad86-41a8219b525d" providerId="ADAL" clId="{17BDE07C-8E90-4156-B7BE-C0DBE1C22FE1}" dt="2020-12-14T07:24:55.281" v="1963" actId="478"/>
          <ac:picMkLst>
            <pc:docMk/>
            <pc:sldMk cId="1997731714" sldId="287"/>
            <ac:picMk id="10" creationId="{9A78AA48-1C8D-4C41-950E-50F479ABB194}"/>
          </ac:picMkLst>
        </pc:picChg>
      </pc:sldChg>
      <pc:sldChg chg="addSp delSp modSp add ord">
        <pc:chgData name="Thangavel, Prabhu" userId="3e579001-273a-496a-ad86-41a8219b525d" providerId="ADAL" clId="{17BDE07C-8E90-4156-B7BE-C0DBE1C22FE1}" dt="2020-12-14T09:09:44.171" v="2862" actId="20577"/>
        <pc:sldMkLst>
          <pc:docMk/>
          <pc:sldMk cId="3229929438" sldId="288"/>
        </pc:sldMkLst>
        <pc:spChg chg="mod">
          <ac:chgData name="Thangavel, Prabhu" userId="3e579001-273a-496a-ad86-41a8219b525d" providerId="ADAL" clId="{17BDE07C-8E90-4156-B7BE-C0DBE1C22FE1}" dt="2020-12-14T09:04:44.355" v="2574" actId="20577"/>
          <ac:spMkLst>
            <pc:docMk/>
            <pc:sldMk cId="3229929438" sldId="288"/>
            <ac:spMk id="204" creationId="{00000000-0000-0000-0000-000000000000}"/>
          </ac:spMkLst>
        </pc:spChg>
        <pc:spChg chg="mod">
          <ac:chgData name="Thangavel, Prabhu" userId="3e579001-273a-496a-ad86-41a8219b525d" providerId="ADAL" clId="{17BDE07C-8E90-4156-B7BE-C0DBE1C22FE1}" dt="2020-12-14T09:09:44.171" v="2862" actId="20577"/>
          <ac:spMkLst>
            <pc:docMk/>
            <pc:sldMk cId="3229929438" sldId="288"/>
            <ac:spMk id="205" creationId="{00000000-0000-0000-0000-000000000000}"/>
          </ac:spMkLst>
        </pc:spChg>
        <pc:picChg chg="add mod">
          <ac:chgData name="Thangavel, Prabhu" userId="3e579001-273a-496a-ad86-41a8219b525d" providerId="ADAL" clId="{17BDE07C-8E90-4156-B7BE-C0DBE1C22FE1}" dt="2020-12-14T09:08:47.475" v="2764" actId="1076"/>
          <ac:picMkLst>
            <pc:docMk/>
            <pc:sldMk cId="3229929438" sldId="288"/>
            <ac:picMk id="2" creationId="{0B3D584C-C140-4710-8054-BB93C6376BA9}"/>
          </ac:picMkLst>
        </pc:picChg>
        <pc:picChg chg="del">
          <ac:chgData name="Thangavel, Prabhu" userId="3e579001-273a-496a-ad86-41a8219b525d" providerId="ADAL" clId="{17BDE07C-8E90-4156-B7BE-C0DBE1C22FE1}" dt="2020-12-14T09:08:28.372" v="2758" actId="478"/>
          <ac:picMkLst>
            <pc:docMk/>
            <pc:sldMk cId="3229929438" sldId="288"/>
            <ac:picMk id="207" creationId="{00000000-0000-0000-0000-000000000000}"/>
          </ac:picMkLst>
        </pc:picChg>
      </pc:sldChg>
      <pc:sldChg chg="modSp add del">
        <pc:chgData name="Thangavel, Prabhu" userId="3e579001-273a-496a-ad86-41a8219b525d" providerId="ADAL" clId="{17BDE07C-8E90-4156-B7BE-C0DBE1C22FE1}" dt="2020-12-14T09:04:22.633" v="2537" actId="2696"/>
        <pc:sldMkLst>
          <pc:docMk/>
          <pc:sldMk cId="3533688563" sldId="288"/>
        </pc:sldMkLst>
        <pc:spChg chg="mod">
          <ac:chgData name="Thangavel, Prabhu" userId="3e579001-273a-496a-ad86-41a8219b525d" providerId="ADAL" clId="{17BDE07C-8E90-4156-B7BE-C0DBE1C22FE1}" dt="2020-12-14T09:01:52.679" v="2536" actId="20577"/>
          <ac:spMkLst>
            <pc:docMk/>
            <pc:sldMk cId="3533688563" sldId="288"/>
            <ac:spMk id="391" creationId="{00000000-0000-0000-0000-000000000000}"/>
          </ac:spMkLst>
        </pc:spChg>
      </pc:sldChg>
      <pc:sldChg chg="addSp delSp modSp add">
        <pc:chgData name="Thangavel, Prabhu" userId="3e579001-273a-496a-ad86-41a8219b525d" providerId="ADAL" clId="{17BDE07C-8E90-4156-B7BE-C0DBE1C22FE1}" dt="2020-12-14T09:32:40.717" v="3669" actId="115"/>
        <pc:sldMkLst>
          <pc:docMk/>
          <pc:sldMk cId="3761501782" sldId="289"/>
        </pc:sldMkLst>
        <pc:spChg chg="mod">
          <ac:chgData name="Thangavel, Prabhu" userId="3e579001-273a-496a-ad86-41a8219b525d" providerId="ADAL" clId="{17BDE07C-8E90-4156-B7BE-C0DBE1C22FE1}" dt="2020-12-14T09:11:07.912" v="2979" actId="14100"/>
          <ac:spMkLst>
            <pc:docMk/>
            <pc:sldMk cId="3761501782" sldId="289"/>
            <ac:spMk id="204" creationId="{00000000-0000-0000-0000-000000000000}"/>
          </ac:spMkLst>
        </pc:spChg>
        <pc:spChg chg="mod">
          <ac:chgData name="Thangavel, Prabhu" userId="3e579001-273a-496a-ad86-41a8219b525d" providerId="ADAL" clId="{17BDE07C-8E90-4156-B7BE-C0DBE1C22FE1}" dt="2020-12-14T09:32:40.717" v="3669" actId="115"/>
          <ac:spMkLst>
            <pc:docMk/>
            <pc:sldMk cId="3761501782" sldId="289"/>
            <ac:spMk id="205" creationId="{00000000-0000-0000-0000-000000000000}"/>
          </ac:spMkLst>
        </pc:spChg>
        <pc:picChg chg="del">
          <ac:chgData name="Thangavel, Prabhu" userId="3e579001-273a-496a-ad86-41a8219b525d" providerId="ADAL" clId="{17BDE07C-8E90-4156-B7BE-C0DBE1C22FE1}" dt="2020-12-14T09:12:14.828" v="3100" actId="478"/>
          <ac:picMkLst>
            <pc:docMk/>
            <pc:sldMk cId="3761501782" sldId="289"/>
            <ac:picMk id="2" creationId="{0B3D584C-C140-4710-8054-BB93C6376BA9}"/>
          </ac:picMkLst>
        </pc:picChg>
        <pc:picChg chg="add mod">
          <ac:chgData name="Thangavel, Prabhu" userId="3e579001-273a-496a-ad86-41a8219b525d" providerId="ADAL" clId="{17BDE07C-8E90-4156-B7BE-C0DBE1C22FE1}" dt="2020-12-14T09:17:28.746" v="3457" actId="14100"/>
          <ac:picMkLst>
            <pc:docMk/>
            <pc:sldMk cId="3761501782" sldId="289"/>
            <ac:picMk id="3" creationId="{16970C91-EE4B-422F-83C5-583186829BAF}"/>
          </ac:picMkLst>
        </pc:picChg>
      </pc:sldChg>
      <pc:sldMasterChg chg="delSldLayout">
        <pc:chgData name="Thangavel, Prabhu" userId="3e579001-273a-496a-ad86-41a8219b525d" providerId="ADAL" clId="{17BDE07C-8E90-4156-B7BE-C0DBE1C22FE1}" dt="2020-12-14T08:02:02.343" v="2410" actId="2696"/>
        <pc:sldMasterMkLst>
          <pc:docMk/>
          <pc:sldMasterMk cId="0" sldId="2147483659"/>
        </pc:sldMasterMkLst>
        <pc:sldLayoutChg chg="del">
          <pc:chgData name="Thangavel, Prabhu" userId="3e579001-273a-496a-ad86-41a8219b525d" providerId="ADAL" clId="{17BDE07C-8E90-4156-B7BE-C0DBE1C22FE1}" dt="2020-12-14T08:01:55.854" v="2405" actId="2696"/>
          <pc:sldLayoutMkLst>
            <pc:docMk/>
            <pc:sldMasterMk cId="0" sldId="2147483659"/>
            <pc:sldLayoutMk cId="0" sldId="2147483653"/>
          </pc:sldLayoutMkLst>
        </pc:sldLayoutChg>
        <pc:sldLayoutChg chg="del">
          <pc:chgData name="Thangavel, Prabhu" userId="3e579001-273a-496a-ad86-41a8219b525d" providerId="ADAL" clId="{17BDE07C-8E90-4156-B7BE-C0DBE1C22FE1}" dt="2020-12-14T08:01:59.457" v="2408" actId="2696"/>
          <pc:sldLayoutMkLst>
            <pc:docMk/>
            <pc:sldMasterMk cId="0" sldId="2147483659"/>
            <pc:sldLayoutMk cId="0" sldId="2147483655"/>
          </pc:sldLayoutMkLst>
        </pc:sldLayoutChg>
        <pc:sldLayoutChg chg="del">
          <pc:chgData name="Thangavel, Prabhu" userId="3e579001-273a-496a-ad86-41a8219b525d" providerId="ADAL" clId="{17BDE07C-8E90-4156-B7BE-C0DBE1C22FE1}" dt="2020-12-14T08:02:02.343" v="2410" actId="2696"/>
          <pc:sldLayoutMkLst>
            <pc:docMk/>
            <pc:sldMasterMk cId="0" sldId="2147483659"/>
            <pc:sldLayoutMk cId="0" sldId="2147483658"/>
          </pc:sldLayoutMkLst>
        </pc:sldLayoutChg>
      </pc:sldMasterChg>
    </pc:docChg>
  </pc:docChgLst>
  <pc:docChgLst>
    <pc:chgData name="Thangavel, Prabhu" userId="3e579001-273a-496a-ad86-41a8219b525d" providerId="ADAL" clId="{1F8F7BA6-AE8D-4D96-AC0D-449ABFA471FF}"/>
    <pc:docChg chg="undo custSel addSld delSld modSld sldOrd">
      <pc:chgData name="Thangavel, Prabhu" userId="3e579001-273a-496a-ad86-41a8219b525d" providerId="ADAL" clId="{1F8F7BA6-AE8D-4D96-AC0D-449ABFA471FF}" dt="2020-12-14T15:20:01.948" v="1834"/>
      <pc:docMkLst>
        <pc:docMk/>
      </pc:docMkLst>
      <pc:sldChg chg="modSp modAnim">
        <pc:chgData name="Thangavel, Prabhu" userId="3e579001-273a-496a-ad86-41a8219b525d" providerId="ADAL" clId="{1F8F7BA6-AE8D-4D96-AC0D-449ABFA471FF}" dt="2020-12-14T15:20:01.948" v="1834"/>
        <pc:sldMkLst>
          <pc:docMk/>
          <pc:sldMk cId="0" sldId="262"/>
        </pc:sldMkLst>
        <pc:spChg chg="mod">
          <ac:chgData name="Thangavel, Prabhu" userId="3e579001-273a-496a-ad86-41a8219b525d" providerId="ADAL" clId="{1F8F7BA6-AE8D-4D96-AC0D-449ABFA471FF}" dt="2020-12-14T12:59:17.131" v="804" actId="20577"/>
          <ac:spMkLst>
            <pc:docMk/>
            <pc:sldMk cId="0" sldId="262"/>
            <ac:spMk id="146" creationId="{00000000-0000-0000-0000-000000000000}"/>
          </ac:spMkLst>
        </pc:spChg>
      </pc:sldChg>
      <pc:sldChg chg="del">
        <pc:chgData name="Thangavel, Prabhu" userId="3e579001-273a-496a-ad86-41a8219b525d" providerId="ADAL" clId="{1F8F7BA6-AE8D-4D96-AC0D-449ABFA471FF}" dt="2020-12-14T12:39:18.756" v="0" actId="2696"/>
        <pc:sldMkLst>
          <pc:docMk/>
          <pc:sldMk cId="0" sldId="277"/>
        </pc:sldMkLst>
      </pc:sldChg>
      <pc:sldChg chg="modSp ord modAnim">
        <pc:chgData name="Thangavel, Prabhu" userId="3e579001-273a-496a-ad86-41a8219b525d" providerId="ADAL" clId="{1F8F7BA6-AE8D-4D96-AC0D-449ABFA471FF}" dt="2020-12-14T15:17:57.588" v="1821"/>
        <pc:sldMkLst>
          <pc:docMk/>
          <pc:sldMk cId="3761501782" sldId="289"/>
        </pc:sldMkLst>
        <pc:spChg chg="mod">
          <ac:chgData name="Thangavel, Prabhu" userId="3e579001-273a-496a-ad86-41a8219b525d" providerId="ADAL" clId="{1F8F7BA6-AE8D-4D96-AC0D-449ABFA471FF}" dt="2020-12-14T12:48:40.985" v="68" actId="20577"/>
          <ac:spMkLst>
            <pc:docMk/>
            <pc:sldMk cId="3761501782" sldId="289"/>
            <ac:spMk id="204" creationId="{00000000-0000-0000-0000-000000000000}"/>
          </ac:spMkLst>
        </pc:spChg>
        <pc:spChg chg="mod">
          <ac:chgData name="Thangavel, Prabhu" userId="3e579001-273a-496a-ad86-41a8219b525d" providerId="ADAL" clId="{1F8F7BA6-AE8D-4D96-AC0D-449ABFA471FF}" dt="2020-12-14T12:55:18.025" v="777" actId="20577"/>
          <ac:spMkLst>
            <pc:docMk/>
            <pc:sldMk cId="3761501782" sldId="289"/>
            <ac:spMk id="205" creationId="{00000000-0000-0000-0000-000000000000}"/>
          </ac:spMkLst>
        </pc:spChg>
      </pc:sldChg>
      <pc:sldChg chg="delSp modSp del">
        <pc:chgData name="Thangavel, Prabhu" userId="3e579001-273a-496a-ad86-41a8219b525d" providerId="ADAL" clId="{1F8F7BA6-AE8D-4D96-AC0D-449ABFA471FF}" dt="2020-12-14T14:56:18.467" v="1526" actId="2696"/>
        <pc:sldMkLst>
          <pc:docMk/>
          <pc:sldMk cId="1889170827" sldId="290"/>
        </pc:sldMkLst>
        <pc:spChg chg="mod">
          <ac:chgData name="Thangavel, Prabhu" userId="3e579001-273a-496a-ad86-41a8219b525d" providerId="ADAL" clId="{1F8F7BA6-AE8D-4D96-AC0D-449ABFA471FF}" dt="2020-12-14T13:04:18.474" v="1111"/>
          <ac:spMkLst>
            <pc:docMk/>
            <pc:sldMk cId="1889170827" sldId="290"/>
            <ac:spMk id="391" creationId="{00000000-0000-0000-0000-000000000000}"/>
          </ac:spMkLst>
        </pc:spChg>
        <pc:spChg chg="mod">
          <ac:chgData name="Thangavel, Prabhu" userId="3e579001-273a-496a-ad86-41a8219b525d" providerId="ADAL" clId="{1F8F7BA6-AE8D-4D96-AC0D-449ABFA471FF}" dt="2020-12-14T13:04:28.491" v="1113"/>
          <ac:spMkLst>
            <pc:docMk/>
            <pc:sldMk cId="1889170827" sldId="290"/>
            <ac:spMk id="392" creationId="{00000000-0000-0000-0000-000000000000}"/>
          </ac:spMkLst>
        </pc:spChg>
        <pc:picChg chg="del mod">
          <ac:chgData name="Thangavel, Prabhu" userId="3e579001-273a-496a-ad86-41a8219b525d" providerId="ADAL" clId="{1F8F7BA6-AE8D-4D96-AC0D-449ABFA471FF}" dt="2020-12-14T12:59:30.140" v="838" actId="478"/>
          <ac:picMkLst>
            <pc:docMk/>
            <pc:sldMk cId="1889170827" sldId="290"/>
            <ac:picMk id="2" creationId="{CC20F8CE-8235-4F85-B78F-83BFC9764C9E}"/>
          </ac:picMkLst>
        </pc:picChg>
      </pc:sldChg>
      <pc:sldChg chg="addSp delSp modSp add modAnim">
        <pc:chgData name="Thangavel, Prabhu" userId="3e579001-273a-496a-ad86-41a8219b525d" providerId="ADAL" clId="{1F8F7BA6-AE8D-4D96-AC0D-449ABFA471FF}" dt="2020-12-14T15:19:40.466" v="1833"/>
        <pc:sldMkLst>
          <pc:docMk/>
          <pc:sldMk cId="3187181641" sldId="291"/>
        </pc:sldMkLst>
        <pc:spChg chg="mod">
          <ac:chgData name="Thangavel, Prabhu" userId="3e579001-273a-496a-ad86-41a8219b525d" providerId="ADAL" clId="{1F8F7BA6-AE8D-4D96-AC0D-449ABFA471FF}" dt="2020-12-14T13:04:24.616" v="1112"/>
          <ac:spMkLst>
            <pc:docMk/>
            <pc:sldMk cId="3187181641" sldId="291"/>
            <ac:spMk id="204" creationId="{00000000-0000-0000-0000-000000000000}"/>
          </ac:spMkLst>
        </pc:spChg>
        <pc:spChg chg="mod">
          <ac:chgData name="Thangavel, Prabhu" userId="3e579001-273a-496a-ad86-41a8219b525d" providerId="ADAL" clId="{1F8F7BA6-AE8D-4D96-AC0D-449ABFA471FF}" dt="2020-12-14T15:12:49.505" v="1797" actId="5793"/>
          <ac:spMkLst>
            <pc:docMk/>
            <pc:sldMk cId="3187181641" sldId="291"/>
            <ac:spMk id="205" creationId="{00000000-0000-0000-0000-000000000000}"/>
          </ac:spMkLst>
        </pc:spChg>
        <pc:graphicFrameChg chg="add del mod">
          <ac:chgData name="Thangavel, Prabhu" userId="3e579001-273a-496a-ad86-41a8219b525d" providerId="ADAL" clId="{1F8F7BA6-AE8D-4D96-AC0D-449ABFA471FF}" dt="2020-12-14T13:05:14.687" v="1130" actId="3680"/>
          <ac:graphicFrameMkLst>
            <pc:docMk/>
            <pc:sldMk cId="3187181641" sldId="291"/>
            <ac:graphicFrameMk id="2" creationId="{A21677C3-68E8-4EC2-A869-590C19FF1461}"/>
          </ac:graphicFrameMkLst>
        </pc:graphicFrameChg>
        <pc:graphicFrameChg chg="add del mod modGraphic">
          <ac:chgData name="Thangavel, Prabhu" userId="3e579001-273a-496a-ad86-41a8219b525d" providerId="ADAL" clId="{1F8F7BA6-AE8D-4D96-AC0D-449ABFA471FF}" dt="2020-12-14T13:12:26.049" v="1312" actId="478"/>
          <ac:graphicFrameMkLst>
            <pc:docMk/>
            <pc:sldMk cId="3187181641" sldId="291"/>
            <ac:graphicFrameMk id="4" creationId="{04498FDB-EB11-4A23-9157-EDD80DC39113}"/>
          </ac:graphicFrameMkLst>
        </pc:graphicFrameChg>
        <pc:graphicFrameChg chg="add del">
          <ac:chgData name="Thangavel, Prabhu" userId="3e579001-273a-496a-ad86-41a8219b525d" providerId="ADAL" clId="{1F8F7BA6-AE8D-4D96-AC0D-449ABFA471FF}" dt="2020-12-14T13:11:42.730" v="1304" actId="3680"/>
          <ac:graphicFrameMkLst>
            <pc:docMk/>
            <pc:sldMk cId="3187181641" sldId="291"/>
            <ac:graphicFrameMk id="6" creationId="{7D0E6559-FA08-4730-B8CB-F36CFB332821}"/>
          </ac:graphicFrameMkLst>
        </pc:graphicFrameChg>
        <pc:graphicFrameChg chg="add del mod modGraphic">
          <ac:chgData name="Thangavel, Prabhu" userId="3e579001-273a-496a-ad86-41a8219b525d" providerId="ADAL" clId="{1F8F7BA6-AE8D-4D96-AC0D-449ABFA471FF}" dt="2020-12-14T14:58:22.542" v="1595" actId="478"/>
          <ac:graphicFrameMkLst>
            <pc:docMk/>
            <pc:sldMk cId="3187181641" sldId="291"/>
            <ac:graphicFrameMk id="8" creationId="{36E834B1-B881-4785-B4B0-5B924B24DE54}"/>
          </ac:graphicFrameMkLst>
        </pc:graphicFrameChg>
        <pc:graphicFrameChg chg="add del">
          <ac:chgData name="Thangavel, Prabhu" userId="3e579001-273a-496a-ad86-41a8219b525d" providerId="ADAL" clId="{1F8F7BA6-AE8D-4D96-AC0D-449ABFA471FF}" dt="2020-12-14T13:12:13.112" v="1310"/>
          <ac:graphicFrameMkLst>
            <pc:docMk/>
            <pc:sldMk cId="3187181641" sldId="291"/>
            <ac:graphicFrameMk id="10" creationId="{F612C7A2-51BA-4B30-8608-AE4196B073F0}"/>
          </ac:graphicFrameMkLst>
        </pc:graphicFrameChg>
        <pc:graphicFrameChg chg="add del mod modGraphic">
          <ac:chgData name="Thangavel, Prabhu" userId="3e579001-273a-496a-ad86-41a8219b525d" providerId="ADAL" clId="{1F8F7BA6-AE8D-4D96-AC0D-449ABFA471FF}" dt="2020-12-14T14:47:55.745" v="1344" actId="478"/>
          <ac:graphicFrameMkLst>
            <pc:docMk/>
            <pc:sldMk cId="3187181641" sldId="291"/>
            <ac:graphicFrameMk id="11" creationId="{13C2CB65-C12B-4B8A-8CBD-5F1FA53B5789}"/>
          </ac:graphicFrameMkLst>
        </pc:graphicFrameChg>
        <pc:graphicFrameChg chg="add mod modGraphic">
          <ac:chgData name="Thangavel, Prabhu" userId="3e579001-273a-496a-ad86-41a8219b525d" providerId="ADAL" clId="{1F8F7BA6-AE8D-4D96-AC0D-449ABFA471FF}" dt="2020-12-14T15:14:18.890" v="1816" actId="14734"/>
          <ac:graphicFrameMkLst>
            <pc:docMk/>
            <pc:sldMk cId="3187181641" sldId="291"/>
            <ac:graphicFrameMk id="13" creationId="{72A36C20-6534-45A4-8086-5F4FD2859951}"/>
          </ac:graphicFrameMkLst>
        </pc:graphicFrameChg>
        <pc:graphicFrameChg chg="add mod modGraphic">
          <ac:chgData name="Thangavel, Prabhu" userId="3e579001-273a-496a-ad86-41a8219b525d" providerId="ADAL" clId="{1F8F7BA6-AE8D-4D96-AC0D-449ABFA471FF}" dt="2020-12-14T15:14:10.291" v="1814" actId="14734"/>
          <ac:graphicFrameMkLst>
            <pc:docMk/>
            <pc:sldMk cId="3187181641" sldId="291"/>
            <ac:graphicFrameMk id="15" creationId="{FA1BE8DF-A273-4684-B461-ECFFBC8684A0}"/>
          </ac:graphicFrameMkLst>
        </pc:graphicFrameChg>
        <pc:graphicFrameChg chg="add mod modGraphic">
          <ac:chgData name="Thangavel, Prabhu" userId="3e579001-273a-496a-ad86-41a8219b525d" providerId="ADAL" clId="{1F8F7BA6-AE8D-4D96-AC0D-449ABFA471FF}" dt="2020-12-14T15:14:35.865" v="1819" actId="14734"/>
          <ac:graphicFrameMkLst>
            <pc:docMk/>
            <pc:sldMk cId="3187181641" sldId="291"/>
            <ac:graphicFrameMk id="17" creationId="{41576F68-713D-4544-B479-D42A83CCF35F}"/>
          </ac:graphicFrameMkLst>
        </pc:graphicFrameChg>
      </pc:sldChg>
      <pc:sldChg chg="delSp modSp add ord modAnim">
        <pc:chgData name="Thangavel, Prabhu" userId="3e579001-273a-496a-ad86-41a8219b525d" providerId="ADAL" clId="{1F8F7BA6-AE8D-4D96-AC0D-449ABFA471FF}" dt="2020-12-14T15:18:47.780" v="1826"/>
        <pc:sldMkLst>
          <pc:docMk/>
          <pc:sldMk cId="58849235" sldId="292"/>
        </pc:sldMkLst>
        <pc:spChg chg="mod">
          <ac:chgData name="Thangavel, Prabhu" userId="3e579001-273a-496a-ad86-41a8219b525d" providerId="ADAL" clId="{1F8F7BA6-AE8D-4D96-AC0D-449ABFA471FF}" dt="2020-12-14T14:56:30.274" v="1531" actId="20577"/>
          <ac:spMkLst>
            <pc:docMk/>
            <pc:sldMk cId="58849235" sldId="292"/>
            <ac:spMk id="205" creationId="{00000000-0000-0000-0000-000000000000}"/>
          </ac:spMkLst>
        </pc:spChg>
        <pc:graphicFrameChg chg="modGraphic">
          <ac:chgData name="Thangavel, Prabhu" userId="3e579001-273a-496a-ad86-41a8219b525d" providerId="ADAL" clId="{1F8F7BA6-AE8D-4D96-AC0D-449ABFA471FF}" dt="2020-12-14T15:14:46.280" v="1820" actId="14734"/>
          <ac:graphicFrameMkLst>
            <pc:docMk/>
            <pc:sldMk cId="58849235" sldId="292"/>
            <ac:graphicFrameMk id="8" creationId="{36E834B1-B881-4785-B4B0-5B924B24DE54}"/>
          </ac:graphicFrameMkLst>
        </pc:graphicFrameChg>
        <pc:graphicFrameChg chg="del modGraphic">
          <ac:chgData name="Thangavel, Prabhu" userId="3e579001-273a-496a-ad86-41a8219b525d" providerId="ADAL" clId="{1F8F7BA6-AE8D-4D96-AC0D-449ABFA471FF}" dt="2020-12-14T14:56:37.492" v="1533" actId="478"/>
          <ac:graphicFrameMkLst>
            <pc:docMk/>
            <pc:sldMk cId="58849235" sldId="292"/>
            <ac:graphicFrameMk id="13" creationId="{72A36C20-6534-45A4-8086-5F4FD2859951}"/>
          </ac:graphicFrameMkLst>
        </pc:graphicFrameChg>
      </pc:sldChg>
      <pc:sldMasterChg chg="delSldLayout">
        <pc:chgData name="Thangavel, Prabhu" userId="3e579001-273a-496a-ad86-41a8219b525d" providerId="ADAL" clId="{1F8F7BA6-AE8D-4D96-AC0D-449ABFA471FF}" dt="2020-12-14T14:56:18.469" v="1527" actId="2696"/>
        <pc:sldMasterMkLst>
          <pc:docMk/>
          <pc:sldMasterMk cId="0" sldId="2147483659"/>
        </pc:sldMasterMkLst>
        <pc:sldLayoutChg chg="del">
          <pc:chgData name="Thangavel, Prabhu" userId="3e579001-273a-496a-ad86-41a8219b525d" providerId="ADAL" clId="{1F8F7BA6-AE8D-4D96-AC0D-449ABFA471FF}" dt="2020-12-14T14:56:18.469" v="1527" actId="2696"/>
          <pc:sldLayoutMkLst>
            <pc:docMk/>
            <pc:sldMasterMk cId="0" sldId="2147483659"/>
            <pc:sldLayoutMk cId="0" sldId="2147483654"/>
          </pc:sldLayoutMkLst>
        </pc:sldLayoutChg>
      </pc:sldMasterChg>
    </pc:docChg>
  </pc:docChgLst>
  <pc:docChgLst>
    <pc:chgData name="Thangavel, Prabhu" userId="3e579001-273a-496a-ad86-41a8219b525d" providerId="ADAL" clId="{3349B85E-7797-4F6A-9563-2D54322A2C68}"/>
    <pc:docChg chg="undo custSel addSld delSld modSld sldOrd">
      <pc:chgData name="Thangavel, Prabhu" userId="3e579001-273a-496a-ad86-41a8219b525d" providerId="ADAL" clId="{3349B85E-7797-4F6A-9563-2D54322A2C68}" dt="2020-08-05T09:52:38.259" v="2762" actId="14100"/>
      <pc:docMkLst>
        <pc:docMk/>
      </pc:docMkLst>
      <pc:sldChg chg="addSp delSp modSp del ord">
        <pc:chgData name="Thangavel, Prabhu" userId="3e579001-273a-496a-ad86-41a8219b525d" providerId="ADAL" clId="{3349B85E-7797-4F6A-9563-2D54322A2C68}" dt="2020-08-05T08:06:07.476" v="1081" actId="2696"/>
        <pc:sldMkLst>
          <pc:docMk/>
          <pc:sldMk cId="0" sldId="256"/>
        </pc:sldMkLst>
        <pc:spChg chg="mod">
          <ac:chgData name="Thangavel, Prabhu" userId="3e579001-273a-496a-ad86-41a8219b525d" providerId="ADAL" clId="{3349B85E-7797-4F6A-9563-2D54322A2C68}" dt="2020-08-05T07:37:09.899" v="170" actId="255"/>
          <ac:spMkLst>
            <pc:docMk/>
            <pc:sldMk cId="0" sldId="256"/>
            <ac:spMk id="90" creationId="{00000000-0000-0000-0000-000000000000}"/>
          </ac:spMkLst>
        </pc:spChg>
        <pc:picChg chg="add del mod">
          <ac:chgData name="Thangavel, Prabhu" userId="3e579001-273a-496a-ad86-41a8219b525d" providerId="ADAL" clId="{3349B85E-7797-4F6A-9563-2D54322A2C68}" dt="2020-08-05T07:34:12.507" v="132" actId="478"/>
          <ac:picMkLst>
            <pc:docMk/>
            <pc:sldMk cId="0" sldId="256"/>
            <ac:picMk id="2" creationId="{536AE2F9-6EBC-40D8-8A75-5F66B13DD0BE}"/>
          </ac:picMkLst>
        </pc:picChg>
        <pc:picChg chg="add mod">
          <ac:chgData name="Thangavel, Prabhu" userId="3e579001-273a-496a-ad86-41a8219b525d" providerId="ADAL" clId="{3349B85E-7797-4F6A-9563-2D54322A2C68}" dt="2020-08-05T07:38:28.166" v="173" actId="14100"/>
          <ac:picMkLst>
            <pc:docMk/>
            <pc:sldMk cId="0" sldId="256"/>
            <ac:picMk id="3" creationId="{689F75E6-0AD6-4593-97A3-70BF13905F7B}"/>
          </ac:picMkLst>
        </pc:picChg>
        <pc:picChg chg="del">
          <ac:chgData name="Thangavel, Prabhu" userId="3e579001-273a-496a-ad86-41a8219b525d" providerId="ADAL" clId="{3349B85E-7797-4F6A-9563-2D54322A2C68}" dt="2020-08-05T07:30:15.811" v="75" actId="478"/>
          <ac:picMkLst>
            <pc:docMk/>
            <pc:sldMk cId="0" sldId="256"/>
            <ac:picMk id="89" creationId="{00000000-0000-0000-0000-000000000000}"/>
          </ac:picMkLst>
        </pc:picChg>
      </pc:sldChg>
      <pc:sldChg chg="add del">
        <pc:chgData name="Thangavel, Prabhu" userId="3e579001-273a-496a-ad86-41a8219b525d" providerId="ADAL" clId="{3349B85E-7797-4F6A-9563-2D54322A2C68}" dt="2020-08-05T09:04:45.201" v="2626" actId="2696"/>
        <pc:sldMkLst>
          <pc:docMk/>
          <pc:sldMk cId="0" sldId="257"/>
        </pc:sldMkLst>
      </pc:sldChg>
      <pc:sldChg chg="add del">
        <pc:chgData name="Thangavel, Prabhu" userId="3e579001-273a-496a-ad86-41a8219b525d" providerId="ADAL" clId="{3349B85E-7797-4F6A-9563-2D54322A2C68}" dt="2020-08-05T09:04:45.642" v="2627" actId="2696"/>
        <pc:sldMkLst>
          <pc:docMk/>
          <pc:sldMk cId="0" sldId="259"/>
        </pc:sldMkLst>
      </pc:sldChg>
      <pc:sldChg chg="del">
        <pc:chgData name="Thangavel, Prabhu" userId="3e579001-273a-496a-ad86-41a8219b525d" providerId="ADAL" clId="{3349B85E-7797-4F6A-9563-2D54322A2C68}" dt="2020-08-05T09:04:46.115" v="2629" actId="2696"/>
        <pc:sldMkLst>
          <pc:docMk/>
          <pc:sldMk cId="0" sldId="260"/>
        </pc:sldMkLst>
      </pc:sldChg>
      <pc:sldChg chg="del">
        <pc:chgData name="Thangavel, Prabhu" userId="3e579001-273a-496a-ad86-41a8219b525d" providerId="ADAL" clId="{3349B85E-7797-4F6A-9563-2D54322A2C68}" dt="2020-08-05T09:04:46.559" v="2631" actId="2696"/>
        <pc:sldMkLst>
          <pc:docMk/>
          <pc:sldMk cId="0" sldId="261"/>
        </pc:sldMkLst>
      </pc:sldChg>
      <pc:sldChg chg="modSp">
        <pc:chgData name="Thangavel, Prabhu" userId="3e579001-273a-496a-ad86-41a8219b525d" providerId="ADAL" clId="{3349B85E-7797-4F6A-9563-2D54322A2C68}" dt="2020-08-05T09:52:18.403" v="2761" actId="1036"/>
        <pc:sldMkLst>
          <pc:docMk/>
          <pc:sldMk cId="0" sldId="262"/>
        </pc:sldMkLst>
        <pc:spChg chg="mod">
          <ac:chgData name="Thangavel, Prabhu" userId="3e579001-273a-496a-ad86-41a8219b525d" providerId="ADAL" clId="{3349B85E-7797-4F6A-9563-2D54322A2C68}" dt="2020-08-05T09:52:18.403" v="2761" actId="1036"/>
          <ac:spMkLst>
            <pc:docMk/>
            <pc:sldMk cId="0" sldId="262"/>
            <ac:spMk id="145" creationId="{00000000-0000-0000-0000-000000000000}"/>
          </ac:spMkLst>
        </pc:spChg>
        <pc:spChg chg="mod">
          <ac:chgData name="Thangavel, Prabhu" userId="3e579001-273a-496a-ad86-41a8219b525d" providerId="ADAL" clId="{3349B85E-7797-4F6A-9563-2D54322A2C68}" dt="2020-08-05T09:06:51.755" v="2738" actId="20577"/>
          <ac:spMkLst>
            <pc:docMk/>
            <pc:sldMk cId="0" sldId="262"/>
            <ac:spMk id="146" creationId="{00000000-0000-0000-0000-000000000000}"/>
          </ac:spMkLst>
        </pc:spChg>
      </pc:sldChg>
      <pc:sldChg chg="del">
        <pc:chgData name="Thangavel, Prabhu" userId="3e579001-273a-496a-ad86-41a8219b525d" providerId="ADAL" clId="{3349B85E-7797-4F6A-9563-2D54322A2C68}" dt="2020-08-05T09:04:47.123" v="2632" actId="2696"/>
        <pc:sldMkLst>
          <pc:docMk/>
          <pc:sldMk cId="0" sldId="263"/>
        </pc:sldMkLst>
      </pc:sldChg>
      <pc:sldChg chg="modSp ord setBg">
        <pc:chgData name="Thangavel, Prabhu" userId="3e579001-273a-496a-ad86-41a8219b525d" providerId="ADAL" clId="{3349B85E-7797-4F6A-9563-2D54322A2C68}" dt="2020-08-05T08:10:51.701" v="1204"/>
        <pc:sldMkLst>
          <pc:docMk/>
          <pc:sldMk cId="0" sldId="264"/>
        </pc:sldMkLst>
        <pc:spChg chg="mod">
          <ac:chgData name="Thangavel, Prabhu" userId="3e579001-273a-496a-ad86-41a8219b525d" providerId="ADAL" clId="{3349B85E-7797-4F6A-9563-2D54322A2C68}" dt="2020-08-05T07:40:14.811" v="212" actId="1076"/>
          <ac:spMkLst>
            <pc:docMk/>
            <pc:sldMk cId="0" sldId="264"/>
            <ac:spMk id="186" creationId="{00000000-0000-0000-0000-000000000000}"/>
          </ac:spMkLst>
        </pc:spChg>
        <pc:spChg chg="mod">
          <ac:chgData name="Thangavel, Prabhu" userId="3e579001-273a-496a-ad86-41a8219b525d" providerId="ADAL" clId="{3349B85E-7797-4F6A-9563-2D54322A2C68}" dt="2020-08-05T07:44:08.885" v="573" actId="20577"/>
          <ac:spMkLst>
            <pc:docMk/>
            <pc:sldMk cId="0" sldId="264"/>
            <ac:spMk id="187" creationId="{00000000-0000-0000-0000-000000000000}"/>
          </ac:spMkLst>
        </pc:spChg>
        <pc:spChg chg="mod">
          <ac:chgData name="Thangavel, Prabhu" userId="3e579001-273a-496a-ad86-41a8219b525d" providerId="ADAL" clId="{3349B85E-7797-4F6A-9563-2D54322A2C68}" dt="2020-08-05T08:08:22.401" v="1183" actId="14100"/>
          <ac:spMkLst>
            <pc:docMk/>
            <pc:sldMk cId="0" sldId="264"/>
            <ac:spMk id="188" creationId="{00000000-0000-0000-0000-000000000000}"/>
          </ac:spMkLst>
        </pc:spChg>
        <pc:spChg chg="mod">
          <ac:chgData name="Thangavel, Prabhu" userId="3e579001-273a-496a-ad86-41a8219b525d" providerId="ADAL" clId="{3349B85E-7797-4F6A-9563-2D54322A2C68}" dt="2020-08-05T08:07:36.861" v="1182" actId="20577"/>
          <ac:spMkLst>
            <pc:docMk/>
            <pc:sldMk cId="0" sldId="264"/>
            <ac:spMk id="189" creationId="{00000000-0000-0000-0000-000000000000}"/>
          </ac:spMkLst>
        </pc:spChg>
      </pc:sldChg>
      <pc:sldChg chg="modSp setBg">
        <pc:chgData name="Thangavel, Prabhu" userId="3e579001-273a-496a-ad86-41a8219b525d" providerId="ADAL" clId="{3349B85E-7797-4F6A-9563-2D54322A2C68}" dt="2020-08-05T08:18:15.506" v="1235"/>
        <pc:sldMkLst>
          <pc:docMk/>
          <pc:sldMk cId="0" sldId="265"/>
        </pc:sldMkLst>
        <pc:spChg chg="mod">
          <ac:chgData name="Thangavel, Prabhu" userId="3e579001-273a-496a-ad86-41a8219b525d" providerId="ADAL" clId="{3349B85E-7797-4F6A-9563-2D54322A2C68}" dt="2020-08-05T07:29:29.191" v="73" actId="1076"/>
          <ac:spMkLst>
            <pc:docMk/>
            <pc:sldMk cId="0" sldId="265"/>
            <ac:spMk id="204" creationId="{00000000-0000-0000-0000-000000000000}"/>
          </ac:spMkLst>
        </pc:spChg>
        <pc:spChg chg="mod">
          <ac:chgData name="Thangavel, Prabhu" userId="3e579001-273a-496a-ad86-41a8219b525d" providerId="ADAL" clId="{3349B85E-7797-4F6A-9563-2D54322A2C68}" dt="2020-08-05T07:29:36.654" v="74" actId="14100"/>
          <ac:spMkLst>
            <pc:docMk/>
            <pc:sldMk cId="0" sldId="265"/>
            <ac:spMk id="205" creationId="{00000000-0000-0000-0000-000000000000}"/>
          </ac:spMkLst>
        </pc:spChg>
      </pc:sldChg>
      <pc:sldChg chg="addSp delSp modSp ord setBg">
        <pc:chgData name="Thangavel, Prabhu" userId="3e579001-273a-496a-ad86-41a8219b525d" providerId="ADAL" clId="{3349B85E-7797-4F6A-9563-2D54322A2C68}" dt="2020-08-05T08:59:54.540" v="2591"/>
        <pc:sldMkLst>
          <pc:docMk/>
          <pc:sldMk cId="0" sldId="266"/>
        </pc:sldMkLst>
        <pc:spChg chg="mod">
          <ac:chgData name="Thangavel, Prabhu" userId="3e579001-273a-496a-ad86-41a8219b525d" providerId="ADAL" clId="{3349B85E-7797-4F6A-9563-2D54322A2C68}" dt="2020-08-05T08:56:08.509" v="2565" actId="20577"/>
          <ac:spMkLst>
            <pc:docMk/>
            <pc:sldMk cId="0" sldId="266"/>
            <ac:spMk id="212" creationId="{00000000-0000-0000-0000-000000000000}"/>
          </ac:spMkLst>
        </pc:spChg>
        <pc:picChg chg="add del">
          <ac:chgData name="Thangavel, Prabhu" userId="3e579001-273a-496a-ad86-41a8219b525d" providerId="ADAL" clId="{3349B85E-7797-4F6A-9563-2D54322A2C68}" dt="2020-08-05T08:57:40.283" v="2567"/>
          <ac:picMkLst>
            <pc:docMk/>
            <pc:sldMk cId="0" sldId="266"/>
            <ac:picMk id="2" creationId="{2BB1D5FD-A034-43A8-94B3-753A00FFD49C}"/>
          </ac:picMkLst>
        </pc:picChg>
        <pc:picChg chg="add mod">
          <ac:chgData name="Thangavel, Prabhu" userId="3e579001-273a-496a-ad86-41a8219b525d" providerId="ADAL" clId="{3349B85E-7797-4F6A-9563-2D54322A2C68}" dt="2020-08-05T08:59:28.913" v="2590" actId="14100"/>
          <ac:picMkLst>
            <pc:docMk/>
            <pc:sldMk cId="0" sldId="266"/>
            <ac:picMk id="4" creationId="{4ECF726E-E7F5-4F09-AF36-4BF66F3B5730}"/>
          </ac:picMkLst>
        </pc:picChg>
      </pc:sldChg>
      <pc:sldChg chg="del">
        <pc:chgData name="Thangavel, Prabhu" userId="3e579001-273a-496a-ad86-41a8219b525d" providerId="ADAL" clId="{3349B85E-7797-4F6A-9563-2D54322A2C68}" dt="2020-08-05T09:04:47.697" v="2634" actId="2696"/>
        <pc:sldMkLst>
          <pc:docMk/>
          <pc:sldMk cId="0" sldId="269"/>
        </pc:sldMkLst>
      </pc:sldChg>
      <pc:sldChg chg="del">
        <pc:chgData name="Thangavel, Prabhu" userId="3e579001-273a-496a-ad86-41a8219b525d" providerId="ADAL" clId="{3349B85E-7797-4F6A-9563-2D54322A2C68}" dt="2020-08-05T09:04:48.286" v="2635" actId="2696"/>
        <pc:sldMkLst>
          <pc:docMk/>
          <pc:sldMk cId="0" sldId="270"/>
        </pc:sldMkLst>
      </pc:sldChg>
      <pc:sldChg chg="del">
        <pc:chgData name="Thangavel, Prabhu" userId="3e579001-273a-496a-ad86-41a8219b525d" providerId="ADAL" clId="{3349B85E-7797-4F6A-9563-2D54322A2C68}" dt="2020-08-05T09:04:48.854" v="2636" actId="2696"/>
        <pc:sldMkLst>
          <pc:docMk/>
          <pc:sldMk cId="0" sldId="271"/>
        </pc:sldMkLst>
      </pc:sldChg>
      <pc:sldChg chg="addSp delSp modSp del">
        <pc:chgData name="Thangavel, Prabhu" userId="3e579001-273a-496a-ad86-41a8219b525d" providerId="ADAL" clId="{3349B85E-7797-4F6A-9563-2D54322A2C68}" dt="2020-08-05T09:04:49.338" v="2637" actId="2696"/>
        <pc:sldMkLst>
          <pc:docMk/>
          <pc:sldMk cId="0" sldId="272"/>
        </pc:sldMkLst>
        <pc:spChg chg="add del">
          <ac:chgData name="Thangavel, Prabhu" userId="3e579001-273a-496a-ad86-41a8219b525d" providerId="ADAL" clId="{3349B85E-7797-4F6A-9563-2D54322A2C68}" dt="2020-08-05T07:39:02.841" v="175"/>
          <ac:spMkLst>
            <pc:docMk/>
            <pc:sldMk cId="0" sldId="272"/>
            <ac:spMk id="2" creationId="{C4056306-4A14-46F2-95DB-984DD7180016}"/>
          </ac:spMkLst>
        </pc:spChg>
        <pc:spChg chg="mod">
          <ac:chgData name="Thangavel, Prabhu" userId="3e579001-273a-496a-ad86-41a8219b525d" providerId="ADAL" clId="{3349B85E-7797-4F6A-9563-2D54322A2C68}" dt="2020-08-05T07:39:15.471" v="178" actId="1076"/>
          <ac:spMkLst>
            <pc:docMk/>
            <pc:sldMk cId="0" sldId="272"/>
            <ac:spMk id="21" creationId="{9583779C-6B06-4FC1-982F-893F7D15AB9E}"/>
          </ac:spMkLst>
        </pc:spChg>
        <pc:grpChg chg="add del mod">
          <ac:chgData name="Thangavel, Prabhu" userId="3e579001-273a-496a-ad86-41a8219b525d" providerId="ADAL" clId="{3349B85E-7797-4F6A-9563-2D54322A2C68}" dt="2020-08-05T07:39:15.991" v="179"/>
          <ac:grpSpMkLst>
            <pc:docMk/>
            <pc:sldMk cId="0" sldId="272"/>
            <ac:grpSpMk id="20" creationId="{666AAB94-205A-434C-AF83-450FC267AE19}"/>
          </ac:grpSpMkLst>
        </pc:grpChg>
      </pc:sldChg>
      <pc:sldChg chg="modSp">
        <pc:chgData name="Thangavel, Prabhu" userId="3e579001-273a-496a-ad86-41a8219b525d" providerId="ADAL" clId="{3349B85E-7797-4F6A-9563-2D54322A2C68}" dt="2020-08-05T09:52:38.259" v="2762" actId="14100"/>
        <pc:sldMkLst>
          <pc:docMk/>
          <pc:sldMk cId="0" sldId="273"/>
        </pc:sldMkLst>
        <pc:spChg chg="mod">
          <ac:chgData name="Thangavel, Prabhu" userId="3e579001-273a-496a-ad86-41a8219b525d" providerId="ADAL" clId="{3349B85E-7797-4F6A-9563-2D54322A2C68}" dt="2020-08-05T09:52:38.259" v="2762" actId="14100"/>
          <ac:spMkLst>
            <pc:docMk/>
            <pc:sldMk cId="0" sldId="273"/>
            <ac:spMk id="331" creationId="{00000000-0000-0000-0000-000000000000}"/>
          </ac:spMkLst>
        </pc:spChg>
      </pc:sldChg>
      <pc:sldChg chg="del">
        <pc:chgData name="Thangavel, Prabhu" userId="3e579001-273a-496a-ad86-41a8219b525d" providerId="ADAL" clId="{3349B85E-7797-4F6A-9563-2D54322A2C68}" dt="2020-08-05T09:04:49.900" v="2638" actId="2696"/>
        <pc:sldMkLst>
          <pc:docMk/>
          <pc:sldMk cId="0" sldId="274"/>
        </pc:sldMkLst>
      </pc:sldChg>
      <pc:sldChg chg="del">
        <pc:chgData name="Thangavel, Prabhu" userId="3e579001-273a-496a-ad86-41a8219b525d" providerId="ADAL" clId="{3349B85E-7797-4F6A-9563-2D54322A2C68}" dt="2020-08-05T09:04:50.488" v="2640" actId="2696"/>
        <pc:sldMkLst>
          <pc:docMk/>
          <pc:sldMk cId="0" sldId="275"/>
        </pc:sldMkLst>
      </pc:sldChg>
      <pc:sldChg chg="del">
        <pc:chgData name="Thangavel, Prabhu" userId="3e579001-273a-496a-ad86-41a8219b525d" providerId="ADAL" clId="{3349B85E-7797-4F6A-9563-2D54322A2C68}" dt="2020-08-05T09:04:51.206" v="2641" actId="2696"/>
        <pc:sldMkLst>
          <pc:docMk/>
          <pc:sldMk cId="0" sldId="276"/>
        </pc:sldMkLst>
      </pc:sldChg>
      <pc:sldChg chg="delSp modSp ord">
        <pc:chgData name="Thangavel, Prabhu" userId="3e579001-273a-496a-ad86-41a8219b525d" providerId="ADAL" clId="{3349B85E-7797-4F6A-9563-2D54322A2C68}" dt="2020-08-05T08:55:07.909" v="2508" actId="20577"/>
        <pc:sldMkLst>
          <pc:docMk/>
          <pc:sldMk cId="0" sldId="277"/>
        </pc:sldMkLst>
        <pc:spChg chg="del mod">
          <ac:chgData name="Thangavel, Prabhu" userId="3e579001-273a-496a-ad86-41a8219b525d" providerId="ADAL" clId="{3349B85E-7797-4F6A-9563-2D54322A2C68}" dt="2020-08-05T08:26:21.695" v="1286" actId="478"/>
          <ac:spMkLst>
            <pc:docMk/>
            <pc:sldMk cId="0" sldId="277"/>
            <ac:spMk id="384" creationId="{00000000-0000-0000-0000-000000000000}"/>
          </ac:spMkLst>
        </pc:spChg>
        <pc:spChg chg="mod">
          <ac:chgData name="Thangavel, Prabhu" userId="3e579001-273a-496a-ad86-41a8219b525d" providerId="ADAL" clId="{3349B85E-7797-4F6A-9563-2D54322A2C68}" dt="2020-08-05T08:27:23.129" v="1327" actId="14100"/>
          <ac:spMkLst>
            <pc:docMk/>
            <pc:sldMk cId="0" sldId="277"/>
            <ac:spMk id="391" creationId="{00000000-0000-0000-0000-000000000000}"/>
          </ac:spMkLst>
        </pc:spChg>
        <pc:spChg chg="mod">
          <ac:chgData name="Thangavel, Prabhu" userId="3e579001-273a-496a-ad86-41a8219b525d" providerId="ADAL" clId="{3349B85E-7797-4F6A-9563-2D54322A2C68}" dt="2020-08-05T08:55:07.909" v="2508" actId="20577"/>
          <ac:spMkLst>
            <pc:docMk/>
            <pc:sldMk cId="0" sldId="277"/>
            <ac:spMk id="392" creationId="{00000000-0000-0000-0000-000000000000}"/>
          </ac:spMkLst>
        </pc:spChg>
        <pc:grpChg chg="del">
          <ac:chgData name="Thangavel, Prabhu" userId="3e579001-273a-496a-ad86-41a8219b525d" providerId="ADAL" clId="{3349B85E-7797-4F6A-9563-2D54322A2C68}" dt="2020-08-05T08:26:07.872" v="1260" actId="478"/>
          <ac:grpSpMkLst>
            <pc:docMk/>
            <pc:sldMk cId="0" sldId="277"/>
            <ac:grpSpMk id="386" creationId="{00000000-0000-0000-0000-000000000000}"/>
          </ac:grpSpMkLst>
        </pc:grpChg>
      </pc:sldChg>
      <pc:sldChg chg="setBg">
        <pc:chgData name="Thangavel, Prabhu" userId="3e579001-273a-496a-ad86-41a8219b525d" providerId="ADAL" clId="{3349B85E-7797-4F6A-9563-2D54322A2C68}" dt="2020-08-05T08:17:16.610" v="1227"/>
        <pc:sldMkLst>
          <pc:docMk/>
          <pc:sldMk cId="0" sldId="278"/>
        </pc:sldMkLst>
      </pc:sldChg>
      <pc:sldChg chg="del">
        <pc:chgData name="Thangavel, Prabhu" userId="3e579001-273a-496a-ad86-41a8219b525d" providerId="ADAL" clId="{3349B85E-7797-4F6A-9563-2D54322A2C68}" dt="2020-08-05T09:04:51.797" v="2642" actId="2696"/>
        <pc:sldMkLst>
          <pc:docMk/>
          <pc:sldMk cId="0" sldId="279"/>
        </pc:sldMkLst>
      </pc:sldChg>
      <pc:sldChg chg="del">
        <pc:chgData name="Thangavel, Prabhu" userId="3e579001-273a-496a-ad86-41a8219b525d" providerId="ADAL" clId="{3349B85E-7797-4F6A-9563-2D54322A2C68}" dt="2020-08-05T09:04:52.428" v="2643" actId="2696"/>
        <pc:sldMkLst>
          <pc:docMk/>
          <pc:sldMk cId="0" sldId="280"/>
        </pc:sldMkLst>
      </pc:sldChg>
      <pc:sldChg chg="del">
        <pc:chgData name="Thangavel, Prabhu" userId="3e579001-273a-496a-ad86-41a8219b525d" providerId="ADAL" clId="{3349B85E-7797-4F6A-9563-2D54322A2C68}" dt="2020-08-05T09:04:53.086" v="2644" actId="2696"/>
        <pc:sldMkLst>
          <pc:docMk/>
          <pc:sldMk cId="0" sldId="281"/>
        </pc:sldMkLst>
      </pc:sldChg>
      <pc:sldChg chg="del">
        <pc:chgData name="Thangavel, Prabhu" userId="3e579001-273a-496a-ad86-41a8219b525d" providerId="ADAL" clId="{3349B85E-7797-4F6A-9563-2D54322A2C68}" dt="2020-08-05T09:04:53.613" v="2645" actId="2696"/>
        <pc:sldMkLst>
          <pc:docMk/>
          <pc:sldMk cId="0" sldId="282"/>
        </pc:sldMkLst>
      </pc:sldChg>
      <pc:sldChg chg="del">
        <pc:chgData name="Thangavel, Prabhu" userId="3e579001-273a-496a-ad86-41a8219b525d" providerId="ADAL" clId="{3349B85E-7797-4F6A-9563-2D54322A2C68}" dt="2020-08-05T09:04:54.165" v="2646" actId="2696"/>
        <pc:sldMkLst>
          <pc:docMk/>
          <pc:sldMk cId="0" sldId="283"/>
        </pc:sldMkLst>
      </pc:sldChg>
      <pc:sldChg chg="del">
        <pc:chgData name="Thangavel, Prabhu" userId="3e579001-273a-496a-ad86-41a8219b525d" providerId="ADAL" clId="{3349B85E-7797-4F6A-9563-2D54322A2C68}" dt="2020-08-05T09:04:55.282" v="2647" actId="2696"/>
        <pc:sldMkLst>
          <pc:docMk/>
          <pc:sldMk cId="0" sldId="284"/>
        </pc:sldMkLst>
      </pc:sldChg>
      <pc:sldChg chg="modSp add">
        <pc:chgData name="Thangavel, Prabhu" userId="3e579001-273a-496a-ad86-41a8219b525d" providerId="ADAL" clId="{3349B85E-7797-4F6A-9563-2D54322A2C68}" dt="2020-08-05T09:06:25.616" v="2702" actId="20577"/>
        <pc:sldMkLst>
          <pc:docMk/>
          <pc:sldMk cId="661667781" sldId="285"/>
        </pc:sldMkLst>
        <pc:spChg chg="mod">
          <ac:chgData name="Thangavel, Prabhu" userId="3e579001-273a-496a-ad86-41a8219b525d" providerId="ADAL" clId="{3349B85E-7797-4F6A-9563-2D54322A2C68}" dt="2020-08-05T09:06:25.616" v="2702" actId="20577"/>
          <ac:spMkLst>
            <pc:docMk/>
            <pc:sldMk cId="661667781" sldId="285"/>
            <ac:spMk id="391" creationId="{00000000-0000-0000-0000-000000000000}"/>
          </ac:spMkLst>
        </pc:spChg>
        <pc:spChg chg="mod">
          <ac:chgData name="Thangavel, Prabhu" userId="3e579001-273a-496a-ad86-41a8219b525d" providerId="ADAL" clId="{3349B85E-7797-4F6A-9563-2D54322A2C68}" dt="2020-08-05T08:49:03.609" v="2440" actId="20577"/>
          <ac:spMkLst>
            <pc:docMk/>
            <pc:sldMk cId="661667781" sldId="285"/>
            <ac:spMk id="392" creationId="{00000000-0000-0000-0000-000000000000}"/>
          </ac:spMkLst>
        </pc:spChg>
      </pc:sldChg>
      <pc:sldMasterChg chg="addSldLayout delSldLayout">
        <pc:chgData name="Thangavel, Prabhu" userId="3e579001-273a-496a-ad86-41a8219b525d" providerId="ADAL" clId="{3349B85E-7797-4F6A-9563-2D54322A2C68}" dt="2020-08-05T09:04:49.901" v="2639" actId="2696"/>
        <pc:sldMasterMkLst>
          <pc:docMk/>
          <pc:sldMasterMk cId="0" sldId="2147483659"/>
        </pc:sldMasterMkLst>
        <pc:sldLayoutChg chg="del">
          <pc:chgData name="Thangavel, Prabhu" userId="3e579001-273a-496a-ad86-41a8219b525d" providerId="ADAL" clId="{3349B85E-7797-4F6A-9563-2D54322A2C68}" dt="2020-08-05T08:06:07.478" v="1082" actId="2696"/>
          <pc:sldLayoutMkLst>
            <pc:docMk/>
            <pc:sldMasterMk cId="0" sldId="2147483659"/>
            <pc:sldLayoutMk cId="0" sldId="2147483648"/>
          </pc:sldLayoutMkLst>
        </pc:sldLayoutChg>
        <pc:sldLayoutChg chg="add del">
          <pc:chgData name="Thangavel, Prabhu" userId="3e579001-273a-496a-ad86-41a8219b525d" providerId="ADAL" clId="{3349B85E-7797-4F6A-9563-2D54322A2C68}" dt="2020-08-05T09:04:45.643" v="2628" actId="2696"/>
          <pc:sldLayoutMkLst>
            <pc:docMk/>
            <pc:sldMasterMk cId="0" sldId="2147483659"/>
            <pc:sldLayoutMk cId="0" sldId="2147483649"/>
          </pc:sldLayoutMkLst>
        </pc:sldLayoutChg>
        <pc:sldLayoutChg chg="del">
          <pc:chgData name="Thangavel, Prabhu" userId="3e579001-273a-496a-ad86-41a8219b525d" providerId="ADAL" clId="{3349B85E-7797-4F6A-9563-2D54322A2C68}" dt="2020-08-05T09:04:46.116" v="2630" actId="2696"/>
          <pc:sldLayoutMkLst>
            <pc:docMk/>
            <pc:sldMasterMk cId="0" sldId="2147483659"/>
            <pc:sldLayoutMk cId="0" sldId="2147483650"/>
          </pc:sldLayoutMkLst>
        </pc:sldLayoutChg>
        <pc:sldLayoutChg chg="del">
          <pc:chgData name="Thangavel, Prabhu" userId="3e579001-273a-496a-ad86-41a8219b525d" providerId="ADAL" clId="{3349B85E-7797-4F6A-9563-2D54322A2C68}" dt="2020-08-05T09:04:47.124" v="2633" actId="2696"/>
          <pc:sldLayoutMkLst>
            <pc:docMk/>
            <pc:sldMasterMk cId="0" sldId="2147483659"/>
            <pc:sldLayoutMk cId="0" sldId="2147483652"/>
          </pc:sldLayoutMkLst>
        </pc:sldLayoutChg>
        <pc:sldLayoutChg chg="del">
          <pc:chgData name="Thangavel, Prabhu" userId="3e579001-273a-496a-ad86-41a8219b525d" providerId="ADAL" clId="{3349B85E-7797-4F6A-9563-2D54322A2C68}" dt="2020-08-05T09:04:49.901" v="2639" actId="2696"/>
          <pc:sldLayoutMkLst>
            <pc:docMk/>
            <pc:sldMasterMk cId="0" sldId="2147483659"/>
            <pc:sldLayoutMk cId="0" sldId="2147483656"/>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07:23:04.981" v="5128" actId="14100"/>
      <pc:docMkLst>
        <pc:docMk/>
      </pc:docMkLst>
      <pc:sldChg chg="modSp">
        <pc:chgData name="Thangavel, Prabhu" userId="3e579001-273a-496a-ad86-41a8219b525d" providerId="ADAL" clId="{720D86FD-0B44-4496-934B-FD7A939378F6}" dt="2020-08-05T07:19:03.274" v="4960" actId="20577"/>
        <pc:sldMkLst>
          <pc:docMk/>
          <pc:sldMk cId="0" sldId="258"/>
        </pc:sldMkLst>
        <pc:spChg chg="mod">
          <ac:chgData name="Thangavel, Prabhu" userId="3e579001-273a-496a-ad86-41a8219b525d" providerId="ADAL" clId="{720D86FD-0B44-4496-934B-FD7A939378F6}" dt="2020-08-05T07:19:03.274" v="4960" actId="20577"/>
          <ac:spMkLst>
            <pc:docMk/>
            <pc:sldMk cId="0" sldId="258"/>
            <ac:spMk id="111" creationId="{00000000-0000-0000-0000-000000000000}"/>
          </ac:spMkLst>
        </pc:spChg>
      </pc:sldChg>
      <pc:sldChg chg="modSp ord">
        <pc:chgData name="Thangavel, Prabhu" userId="3e579001-273a-496a-ad86-41a8219b525d" providerId="ADAL" clId="{720D86FD-0B44-4496-934B-FD7A939378F6}" dt="2020-08-05T07:23:04.981" v="5128" actId="14100"/>
        <pc:sldMkLst>
          <pc:docMk/>
          <pc:sldMk cId="0" sldId="262"/>
        </pc:sldMkLst>
        <pc:spChg chg="mod">
          <ac:chgData name="Thangavel, Prabhu" userId="3e579001-273a-496a-ad86-41a8219b525d" providerId="ADAL" clId="{720D86FD-0B44-4496-934B-FD7A939378F6}" dt="2020-08-05T07:22:55.449" v="5126" actId="1076"/>
          <ac:spMkLst>
            <pc:docMk/>
            <pc:sldMk cId="0" sldId="262"/>
            <ac:spMk id="145" creationId="{00000000-0000-0000-0000-000000000000}"/>
          </ac:spMkLst>
        </pc:spChg>
        <pc:spChg chg="mod">
          <ac:chgData name="Thangavel, Prabhu" userId="3e579001-273a-496a-ad86-41a8219b525d" providerId="ADAL" clId="{720D86FD-0B44-4496-934B-FD7A939378F6}" dt="2020-08-05T07:23:04.981" v="5128" actId="14100"/>
          <ac:spMkLst>
            <pc:docMk/>
            <pc:sldMk cId="0" sldId="262"/>
            <ac:spMk id="146" creationId="{00000000-0000-0000-0000-000000000000}"/>
          </ac:spMkLst>
        </pc:spChg>
      </pc:sldChg>
      <pc:sldChg chg="modSp ord setBg">
        <pc:chgData name="Thangavel, Prabhu" userId="3e579001-273a-496a-ad86-41a8219b525d" providerId="ADAL" clId="{720D86FD-0B44-4496-934B-FD7A939378F6}" dt="2020-08-05T05:27:33.881" v="468" actId="20577"/>
        <pc:sldMkLst>
          <pc:docMk/>
          <pc:sldMk cId="0" sldId="265"/>
        </pc:sldMkLst>
        <pc:spChg chg="mod">
          <ac:chgData name="Thangavel, Prabhu" userId="3e579001-273a-496a-ad86-41a8219b525d" providerId="ADAL" clId="{720D86FD-0B44-4496-934B-FD7A939378F6}" dt="2020-08-05T05:24:58.673" v="299" actId="1076"/>
          <ac:spMkLst>
            <pc:docMk/>
            <pc:sldMk cId="0" sldId="265"/>
            <ac:spMk id="204" creationId="{00000000-0000-0000-0000-000000000000}"/>
          </ac:spMkLst>
        </pc:spChg>
        <pc:spChg chg="mod">
          <ac:chgData name="Thangavel, Prabhu" userId="3e579001-273a-496a-ad86-41a8219b525d" providerId="ADAL" clId="{720D86FD-0B44-4496-934B-FD7A939378F6}" dt="2020-08-05T05:27:33.881" v="468" actId="20577"/>
          <ac:spMkLst>
            <pc:docMk/>
            <pc:sldMk cId="0" sldId="265"/>
            <ac:spMk id="205" creationId="{00000000-0000-0000-0000-000000000000}"/>
          </ac:spMkLst>
        </pc:spChg>
        <pc:picChg chg="mod">
          <ac:chgData name="Thangavel, Prabhu" userId="3e579001-273a-496a-ad86-41a8219b525d" providerId="ADAL" clId="{720D86FD-0B44-4496-934B-FD7A939378F6}" dt="2020-08-05T05:22:34.305" v="57" actId="1076"/>
          <ac:picMkLst>
            <pc:docMk/>
            <pc:sldMk cId="0" sldId="265"/>
            <ac:picMk id="207" creationId="{00000000-0000-0000-0000-000000000000}"/>
          </ac:picMkLst>
        </pc:picChg>
      </pc:sldChg>
      <pc:sldChg chg="addSp delSp modSp ord">
        <pc:chgData name="Thangavel, Prabhu" userId="3e579001-273a-496a-ad86-41a8219b525d" providerId="ADAL" clId="{720D86FD-0B44-4496-934B-FD7A939378F6}" dt="2020-08-05T07:19:38.233" v="4977" actId="20577"/>
        <pc:sldMkLst>
          <pc:docMk/>
          <pc:sldMk cId="0" sldId="267"/>
        </pc:sldMkLst>
        <pc:spChg chg="mod">
          <ac:chgData name="Thangavel, Prabhu" userId="3e579001-273a-496a-ad86-41a8219b525d" providerId="ADAL" clId="{720D86FD-0B44-4496-934B-FD7A939378F6}" dt="2020-08-05T07:19:38.233" v="4977" actId="20577"/>
          <ac:spMkLst>
            <pc:docMk/>
            <pc:sldMk cId="0" sldId="267"/>
            <ac:spMk id="221" creationId="{00000000-0000-0000-0000-000000000000}"/>
          </ac:spMkLst>
        </pc:spChg>
        <pc:spChg chg="mod">
          <ac:chgData name="Thangavel, Prabhu" userId="3e579001-273a-496a-ad86-41a8219b525d" providerId="ADAL" clId="{720D86FD-0B44-4496-934B-FD7A939378F6}" dt="2020-08-05T07:17:45.401" v="4927" actId="14100"/>
          <ac:spMkLst>
            <pc:docMk/>
            <pc:sldMk cId="0" sldId="267"/>
            <ac:spMk id="230" creationId="{00000000-0000-0000-0000-000000000000}"/>
          </ac:spMkLst>
        </pc:spChg>
        <pc:spChg chg="del">
          <ac:chgData name="Thangavel, Prabhu" userId="3e579001-273a-496a-ad86-41a8219b525d" providerId="ADAL" clId="{720D86FD-0B44-4496-934B-FD7A939378F6}" dt="2020-08-05T07:00:59.484" v="4143" actId="478"/>
          <ac:spMkLst>
            <pc:docMk/>
            <pc:sldMk cId="0" sldId="267"/>
            <ac:spMk id="231" creationId="{00000000-0000-0000-0000-000000000000}"/>
          </ac:spMkLst>
        </pc:spChg>
        <pc:spChg chg="mod">
          <ac:chgData name="Thangavel, Prabhu" userId="3e579001-273a-496a-ad86-41a8219b525d" providerId="ADAL" clId="{720D86FD-0B44-4496-934B-FD7A939378F6}" dt="2020-08-05T07:17:36.700" v="4926" actId="14100"/>
          <ac:spMkLst>
            <pc:docMk/>
            <pc:sldMk cId="0" sldId="267"/>
            <ac:spMk id="233" creationId="{00000000-0000-0000-0000-000000000000}"/>
          </ac:spMkLst>
        </pc:spChg>
        <pc:spChg chg="mod">
          <ac:chgData name="Thangavel, Prabhu" userId="3e579001-273a-496a-ad86-41a8219b525d" providerId="ADAL" clId="{720D86FD-0B44-4496-934B-FD7A939378F6}" dt="2020-08-05T07:17:59.532" v="4929" actId="14100"/>
          <ac:spMkLst>
            <pc:docMk/>
            <pc:sldMk cId="0" sldId="267"/>
            <ac:spMk id="235" creationId="{00000000-0000-0000-0000-000000000000}"/>
          </ac:spMkLst>
        </pc:spChg>
        <pc:spChg chg="del mod">
          <ac:chgData name="Thangavel, Prabhu" userId="3e579001-273a-496a-ad86-41a8219b525d" providerId="ADAL" clId="{720D86FD-0B44-4496-934B-FD7A939378F6}" dt="2020-08-05T07:14:46.828" v="4895" actId="478"/>
          <ac:spMkLst>
            <pc:docMk/>
            <pc:sldMk cId="0" sldId="267"/>
            <ac:spMk id="237" creationId="{00000000-0000-0000-0000-000000000000}"/>
          </ac:spMkLst>
        </pc:spChg>
        <pc:spChg chg="del">
          <ac:chgData name="Thangavel, Prabhu" userId="3e579001-273a-496a-ad86-41a8219b525d" providerId="ADAL" clId="{720D86FD-0B44-4496-934B-FD7A939378F6}" dt="2020-08-05T07:01:05.405" v="4146" actId="478"/>
          <ac:spMkLst>
            <pc:docMk/>
            <pc:sldMk cId="0" sldId="267"/>
            <ac:spMk id="239" creationId="{00000000-0000-0000-0000-000000000000}"/>
          </ac:spMkLst>
        </pc:spChg>
        <pc:spChg chg="del">
          <ac:chgData name="Thangavel, Prabhu" userId="3e579001-273a-496a-ad86-41a8219b525d" providerId="ADAL" clId="{720D86FD-0B44-4496-934B-FD7A939378F6}" dt="2020-08-05T07:01:03.641" v="4145" actId="478"/>
          <ac:spMkLst>
            <pc:docMk/>
            <pc:sldMk cId="0" sldId="267"/>
            <ac:spMk id="241" creationId="{00000000-0000-0000-0000-000000000000}"/>
          </ac:spMkLst>
        </pc:spChg>
        <pc:cxnChg chg="add del mod">
          <ac:chgData name="Thangavel, Prabhu" userId="3e579001-273a-496a-ad86-41a8219b525d" providerId="ADAL" clId="{720D86FD-0B44-4496-934B-FD7A939378F6}" dt="2020-08-05T07:14:58.535" v="4903" actId="478"/>
          <ac:cxnSpMkLst>
            <pc:docMk/>
            <pc:sldMk cId="0" sldId="267"/>
            <ac:cxnSpMk id="34" creationId="{249C8FA8-5F75-4476-9565-8B798AA340EE}"/>
          </ac:cxnSpMkLst>
        </pc:cxnChg>
        <pc:cxnChg chg="del mod">
          <ac:chgData name="Thangavel, Prabhu" userId="3e579001-273a-496a-ad86-41a8219b525d" providerId="ADAL" clId="{720D86FD-0B44-4496-934B-FD7A939378F6}" dt="2020-08-05T07:00:17.011" v="4132" actId="478"/>
          <ac:cxnSpMkLst>
            <pc:docMk/>
            <pc:sldMk cId="0" sldId="267"/>
            <ac:cxnSpMk id="229" creationId="{00000000-0000-0000-0000-000000000000}"/>
          </ac:cxnSpMkLst>
        </pc:cxnChg>
        <pc:cxnChg chg="del mod">
          <ac:chgData name="Thangavel, Prabhu" userId="3e579001-273a-496a-ad86-41a8219b525d" providerId="ADAL" clId="{720D86FD-0B44-4496-934B-FD7A939378F6}" dt="2020-08-05T07:15:40.986" v="4910" actId="478"/>
          <ac:cxnSpMkLst>
            <pc:docMk/>
            <pc:sldMk cId="0" sldId="267"/>
            <ac:cxnSpMk id="232" creationId="{00000000-0000-0000-0000-000000000000}"/>
          </ac:cxnSpMkLst>
        </pc:cxnChg>
        <pc:cxnChg chg="del mod">
          <ac:chgData name="Thangavel, Prabhu" userId="3e579001-273a-496a-ad86-41a8219b525d" providerId="ADAL" clId="{720D86FD-0B44-4496-934B-FD7A939378F6}" dt="2020-08-05T07:15:43.243" v="4911" actId="478"/>
          <ac:cxnSpMkLst>
            <pc:docMk/>
            <pc:sldMk cId="0" sldId="267"/>
            <ac:cxnSpMk id="234" creationId="{00000000-0000-0000-0000-000000000000}"/>
          </ac:cxnSpMkLst>
        </pc:cxnChg>
        <pc:cxnChg chg="del mod">
          <ac:chgData name="Thangavel, Prabhu" userId="3e579001-273a-496a-ad86-41a8219b525d" providerId="ADAL" clId="{720D86FD-0B44-4496-934B-FD7A939378F6}" dt="2020-08-05T07:00:25.888" v="4135" actId="478"/>
          <ac:cxnSpMkLst>
            <pc:docMk/>
            <pc:sldMk cId="0" sldId="267"/>
            <ac:cxnSpMk id="236" creationId="{00000000-0000-0000-0000-000000000000}"/>
          </ac:cxnSpMkLst>
        </pc:cxnChg>
        <pc:cxnChg chg="del mod">
          <ac:chgData name="Thangavel, Prabhu" userId="3e579001-273a-496a-ad86-41a8219b525d" providerId="ADAL" clId="{720D86FD-0B44-4496-934B-FD7A939378F6}" dt="2020-08-05T07:03:56.962" v="4191" actId="478"/>
          <ac:cxnSpMkLst>
            <pc:docMk/>
            <pc:sldMk cId="0" sldId="267"/>
            <ac:cxnSpMk id="238" creationId="{00000000-0000-0000-0000-000000000000}"/>
          </ac:cxnSpMkLst>
        </pc:cxnChg>
        <pc:cxnChg chg="del mod">
          <ac:chgData name="Thangavel, Prabhu" userId="3e579001-273a-496a-ad86-41a8219b525d" providerId="ADAL" clId="{720D86FD-0B44-4496-934B-FD7A939378F6}" dt="2020-08-05T07:01:01.743" v="4144" actId="478"/>
          <ac:cxnSpMkLst>
            <pc:docMk/>
            <pc:sldMk cId="0" sldId="267"/>
            <ac:cxnSpMk id="240" creationId="{00000000-0000-0000-0000-000000000000}"/>
          </ac:cxnSpMkLst>
        </pc:cxnChg>
      </pc:sldChg>
      <pc:sldChg chg="modSp ord">
        <pc:chgData name="Thangavel, Prabhu" userId="3e579001-273a-496a-ad86-41a8219b525d" providerId="ADAL" clId="{720D86FD-0B44-4496-934B-FD7A939378F6}" dt="2020-08-05T06:40:34.628" v="4128" actId="20577"/>
        <pc:sldMkLst>
          <pc:docMk/>
          <pc:sldMk cId="0" sldId="268"/>
        </pc:sldMkLst>
        <pc:spChg chg="mod">
          <ac:chgData name="Thangavel, Prabhu" userId="3e579001-273a-496a-ad86-41a8219b525d" providerId="ADAL" clId="{720D86FD-0B44-4496-934B-FD7A939378F6}" dt="2020-08-05T06:14:01.122" v="2159" actId="20577"/>
          <ac:spMkLst>
            <pc:docMk/>
            <pc:sldMk cId="0" sldId="268"/>
            <ac:spMk id="246" creationId="{00000000-0000-0000-0000-000000000000}"/>
          </ac:spMkLst>
        </pc:spChg>
        <pc:graphicFrameChg chg="mod modGraphic">
          <ac:chgData name="Thangavel, Prabhu" userId="3e579001-273a-496a-ad86-41a8219b525d" providerId="ADAL" clId="{720D86FD-0B44-4496-934B-FD7A939378F6}" dt="2020-08-05T06:40:34.628" v="4128" actId="20577"/>
          <ac:graphicFrameMkLst>
            <pc:docMk/>
            <pc:sldMk cId="0" sldId="268"/>
            <ac:graphicFrameMk id="247" creationId="{00000000-0000-0000-0000-000000000000}"/>
          </ac:graphicFrameMkLst>
        </pc:graphicFrameChg>
      </pc:sldChg>
      <pc:sldChg chg="addSp delSp modSp ord">
        <pc:chgData name="Thangavel, Prabhu" userId="3e579001-273a-496a-ad86-41a8219b525d" providerId="ADAL" clId="{720D86FD-0B44-4496-934B-FD7A939378F6}" dt="2020-08-05T06:06:55.699" v="2009" actId="1076"/>
        <pc:sldMkLst>
          <pc:docMk/>
          <pc:sldMk cId="0" sldId="273"/>
        </pc:sldMkLst>
        <pc:spChg chg="add del mod">
          <ac:chgData name="Thangavel, Prabhu" userId="3e579001-273a-496a-ad86-41a8219b525d" providerId="ADAL" clId="{720D86FD-0B44-4496-934B-FD7A939378F6}" dt="2020-08-05T05:47:03.956" v="1065"/>
          <ac:spMkLst>
            <pc:docMk/>
            <pc:sldMk cId="0" sldId="273"/>
            <ac:spMk id="2" creationId="{2B405394-1162-4AFA-9254-1A120B851842}"/>
          </ac:spMkLst>
        </pc:spChg>
        <pc:spChg chg="add del mod">
          <ac:chgData name="Thangavel, Prabhu" userId="3e579001-273a-496a-ad86-41a8219b525d" providerId="ADAL" clId="{720D86FD-0B44-4496-934B-FD7A939378F6}" dt="2020-08-05T05:47:03.468" v="1064"/>
          <ac:spMkLst>
            <pc:docMk/>
            <pc:sldMk cId="0" sldId="273"/>
            <ac:spMk id="3" creationId="{D08686BA-E05E-43A9-985E-D3BEC439BEBE}"/>
          </ac:spMkLst>
        </pc:spChg>
        <pc:spChg chg="add del mod">
          <ac:chgData name="Thangavel, Prabhu" userId="3e579001-273a-496a-ad86-41a8219b525d" providerId="ADAL" clId="{720D86FD-0B44-4496-934B-FD7A939378F6}" dt="2020-08-05T05:54:35.780" v="1605" actId="478"/>
          <ac:spMkLst>
            <pc:docMk/>
            <pc:sldMk cId="0" sldId="273"/>
            <ac:spMk id="5" creationId="{20FF5056-029B-4505-9395-19AEED49599C}"/>
          </ac:spMkLst>
        </pc:spChg>
        <pc:spChg chg="add del mod">
          <ac:chgData name="Thangavel, Prabhu" userId="3e579001-273a-496a-ad86-41a8219b525d" providerId="ADAL" clId="{720D86FD-0B44-4496-934B-FD7A939378F6}" dt="2020-08-05T05:57:53.612" v="1673" actId="478"/>
          <ac:spMkLst>
            <pc:docMk/>
            <pc:sldMk cId="0" sldId="273"/>
            <ac:spMk id="7" creationId="{6AFC651F-A9E9-4841-9175-3FA16505766A}"/>
          </ac:spMkLst>
        </pc:spChg>
        <pc:spChg chg="add del mod">
          <ac:chgData name="Thangavel, Prabhu" userId="3e579001-273a-496a-ad86-41a8219b525d" providerId="ADAL" clId="{720D86FD-0B44-4496-934B-FD7A939378F6}" dt="2020-08-05T05:57:51.887" v="1672" actId="478"/>
          <ac:spMkLst>
            <pc:docMk/>
            <pc:sldMk cId="0" sldId="273"/>
            <ac:spMk id="9" creationId="{4853F75F-C535-4044-8A6D-BE66353723C4}"/>
          </ac:spMkLst>
        </pc:spChg>
        <pc:spChg chg="mod">
          <ac:chgData name="Thangavel, Prabhu" userId="3e579001-273a-496a-ad86-41a8219b525d" providerId="ADAL" clId="{720D86FD-0B44-4496-934B-FD7A939378F6}" dt="2020-08-05T06:06:05.659" v="2001" actId="1076"/>
          <ac:spMkLst>
            <pc:docMk/>
            <pc:sldMk cId="0" sldId="273"/>
            <ac:spMk id="328" creationId="{00000000-0000-0000-0000-000000000000}"/>
          </ac:spMkLst>
        </pc:spChg>
        <pc:spChg chg="mod">
          <ac:chgData name="Thangavel, Prabhu" userId="3e579001-273a-496a-ad86-41a8219b525d" providerId="ADAL" clId="{720D86FD-0B44-4496-934B-FD7A939378F6}" dt="2020-08-05T06:06:10.469" v="2002" actId="1076"/>
          <ac:spMkLst>
            <pc:docMk/>
            <pc:sldMk cId="0" sldId="273"/>
            <ac:spMk id="329" creationId="{00000000-0000-0000-0000-000000000000}"/>
          </ac:spMkLst>
        </pc:spChg>
        <pc:spChg chg="mod">
          <ac:chgData name="Thangavel, Prabhu" userId="3e579001-273a-496a-ad86-41a8219b525d" providerId="ADAL" clId="{720D86FD-0B44-4496-934B-FD7A939378F6}" dt="2020-08-05T06:06:21.995" v="2004" actId="1076"/>
          <ac:spMkLst>
            <pc:docMk/>
            <pc:sldMk cId="0" sldId="273"/>
            <ac:spMk id="330" creationId="{00000000-0000-0000-0000-000000000000}"/>
          </ac:spMkLst>
        </pc:spChg>
        <pc:spChg chg="mod">
          <ac:chgData name="Thangavel, Prabhu" userId="3e579001-273a-496a-ad86-41a8219b525d" providerId="ADAL" clId="{720D86FD-0B44-4496-934B-FD7A939378F6}" dt="2020-08-05T06:06:30.690" v="2006" actId="14100"/>
          <ac:spMkLst>
            <pc:docMk/>
            <pc:sldMk cId="0" sldId="273"/>
            <ac:spMk id="331" creationId="{00000000-0000-0000-0000-000000000000}"/>
          </ac:spMkLst>
        </pc:spChg>
        <pc:spChg chg="add del mod">
          <ac:chgData name="Thangavel, Prabhu" userId="3e579001-273a-496a-ad86-41a8219b525d" providerId="ADAL" clId="{720D86FD-0B44-4496-934B-FD7A939378F6}" dt="2020-08-05T06:06:16.328" v="2003" actId="1076"/>
          <ac:spMkLst>
            <pc:docMk/>
            <pc:sldMk cId="0" sldId="273"/>
            <ac:spMk id="333" creationId="{00000000-0000-0000-0000-000000000000}"/>
          </ac:spMkLst>
        </pc:spChg>
        <pc:spChg chg="add del mod">
          <ac:chgData name="Thangavel, Prabhu" userId="3e579001-273a-496a-ad86-41a8219b525d" providerId="ADAL" clId="{720D86FD-0B44-4496-934B-FD7A939378F6}" dt="2020-08-05T06:06:55.699" v="2009" actId="1076"/>
          <ac:spMkLst>
            <pc:docMk/>
            <pc:sldMk cId="0" sldId="273"/>
            <ac:spMk id="334" creationId="{00000000-0000-0000-0000-000000000000}"/>
          </ac:spMkLst>
        </pc:spChg>
        <pc:spChg chg="add del mod">
          <ac:chgData name="Thangavel, Prabhu" userId="3e579001-273a-496a-ad86-41a8219b525d" providerId="ADAL" clId="{720D86FD-0B44-4496-934B-FD7A939378F6}" dt="2020-08-05T06:06:36.101" v="2007" actId="1076"/>
          <ac:spMkLst>
            <pc:docMk/>
            <pc:sldMk cId="0" sldId="273"/>
            <ac:spMk id="335" creationId="{00000000-0000-0000-0000-000000000000}"/>
          </ac:spMkLst>
        </pc:spChg>
      </pc:sldChg>
    </pc:docChg>
  </pc:docChgLst>
  <pc:docChgLst>
    <pc:chgData name="Thangavel, Prabhu" userId="3e579001-273a-496a-ad86-41a8219b525d" providerId="ADAL" clId="{552D6BF6-D73E-4FCA-8E12-F9297E720105}"/>
    <pc:docChg chg="undo custSel addSld delSld modSld">
      <pc:chgData name="Thangavel, Prabhu" userId="3e579001-273a-496a-ad86-41a8219b525d" providerId="ADAL" clId="{552D6BF6-D73E-4FCA-8E12-F9297E720105}" dt="2020-12-14T11:41:59.963" v="2427" actId="20577"/>
      <pc:docMkLst>
        <pc:docMk/>
      </pc:docMkLst>
      <pc:sldChg chg="modSp">
        <pc:chgData name="Thangavel, Prabhu" userId="3e579001-273a-496a-ad86-41a8219b525d" providerId="ADAL" clId="{552D6BF6-D73E-4FCA-8E12-F9297E720105}" dt="2020-12-14T10:26:57.499" v="1885" actId="20577"/>
        <pc:sldMkLst>
          <pc:docMk/>
          <pc:sldMk cId="0" sldId="262"/>
        </pc:sldMkLst>
        <pc:spChg chg="mod">
          <ac:chgData name="Thangavel, Prabhu" userId="3e579001-273a-496a-ad86-41a8219b525d" providerId="ADAL" clId="{552D6BF6-D73E-4FCA-8E12-F9297E720105}" dt="2020-12-14T10:26:57.499" v="1885" actId="20577"/>
          <ac:spMkLst>
            <pc:docMk/>
            <pc:sldMk cId="0" sldId="262"/>
            <ac:spMk id="146" creationId="{00000000-0000-0000-0000-000000000000}"/>
          </ac:spMkLst>
        </pc:spChg>
      </pc:sldChg>
      <pc:sldChg chg="del">
        <pc:chgData name="Thangavel, Prabhu" userId="3e579001-273a-496a-ad86-41a8219b525d" providerId="ADAL" clId="{552D6BF6-D73E-4FCA-8E12-F9297E720105}" dt="2020-12-14T09:35:45.614" v="21" actId="2696"/>
        <pc:sldMkLst>
          <pc:docMk/>
          <pc:sldMk cId="0" sldId="265"/>
        </pc:sldMkLst>
      </pc:sldChg>
      <pc:sldChg chg="addSp delSp modSp modAnim">
        <pc:chgData name="Thangavel, Prabhu" userId="3e579001-273a-496a-ad86-41a8219b525d" providerId="ADAL" clId="{552D6BF6-D73E-4FCA-8E12-F9297E720105}" dt="2020-12-14T10:21:49.893" v="1495" actId="14100"/>
        <pc:sldMkLst>
          <pc:docMk/>
          <pc:sldMk cId="0" sldId="277"/>
        </pc:sldMkLst>
        <pc:spChg chg="mod">
          <ac:chgData name="Thangavel, Prabhu" userId="3e579001-273a-496a-ad86-41a8219b525d" providerId="ADAL" clId="{552D6BF6-D73E-4FCA-8E12-F9297E720105}" dt="2020-12-14T09:51:15.333" v="694" actId="20577"/>
          <ac:spMkLst>
            <pc:docMk/>
            <pc:sldMk cId="0" sldId="277"/>
            <ac:spMk id="391" creationId="{00000000-0000-0000-0000-000000000000}"/>
          </ac:spMkLst>
        </pc:spChg>
        <pc:spChg chg="mod">
          <ac:chgData name="Thangavel, Prabhu" userId="3e579001-273a-496a-ad86-41a8219b525d" providerId="ADAL" clId="{552D6BF6-D73E-4FCA-8E12-F9297E720105}" dt="2020-12-14T10:19:56.713" v="1493" actId="20577"/>
          <ac:spMkLst>
            <pc:docMk/>
            <pc:sldMk cId="0" sldId="277"/>
            <ac:spMk id="392" creationId="{00000000-0000-0000-0000-000000000000}"/>
          </ac:spMkLst>
        </pc:spChg>
        <pc:picChg chg="del mod">
          <ac:chgData name="Thangavel, Prabhu" userId="3e579001-273a-496a-ad86-41a8219b525d" providerId="ADAL" clId="{552D6BF6-D73E-4FCA-8E12-F9297E720105}" dt="2020-12-14T09:55:19.374" v="1285" actId="478"/>
          <ac:picMkLst>
            <pc:docMk/>
            <pc:sldMk cId="0" sldId="277"/>
            <ac:picMk id="3" creationId="{95D5645E-B394-4D39-BD6D-5D0DA9F1ACC5}"/>
          </ac:picMkLst>
        </pc:picChg>
        <pc:picChg chg="del">
          <ac:chgData name="Thangavel, Prabhu" userId="3e579001-273a-496a-ad86-41a8219b525d" providerId="ADAL" clId="{552D6BF6-D73E-4FCA-8E12-F9297E720105}" dt="2020-12-14T09:36:11.436" v="61" actId="478"/>
          <ac:picMkLst>
            <pc:docMk/>
            <pc:sldMk cId="0" sldId="277"/>
            <ac:picMk id="4" creationId="{A7F64932-615C-4136-8512-66057953F665}"/>
          </ac:picMkLst>
        </pc:picChg>
        <pc:picChg chg="add del mod">
          <ac:chgData name="Thangavel, Prabhu" userId="3e579001-273a-496a-ad86-41a8219b525d" providerId="ADAL" clId="{552D6BF6-D73E-4FCA-8E12-F9297E720105}" dt="2020-12-14T09:55:17.631" v="1284" actId="478"/>
          <ac:picMkLst>
            <pc:docMk/>
            <pc:sldMk cId="0" sldId="277"/>
            <ac:picMk id="5" creationId="{37A266E1-232F-495E-96B7-FDDBA4F21BD4}"/>
          </ac:picMkLst>
        </pc:picChg>
        <pc:picChg chg="add del mod">
          <ac:chgData name="Thangavel, Prabhu" userId="3e579001-273a-496a-ad86-41a8219b525d" providerId="ADAL" clId="{552D6BF6-D73E-4FCA-8E12-F9297E720105}" dt="2020-12-14T09:55:14.086" v="1282" actId="478"/>
          <ac:picMkLst>
            <pc:docMk/>
            <pc:sldMk cId="0" sldId="277"/>
            <ac:picMk id="7" creationId="{593F6E57-21E9-4707-9B0E-CC04F348AFFB}"/>
          </ac:picMkLst>
        </pc:picChg>
        <pc:picChg chg="add mod">
          <ac:chgData name="Thangavel, Prabhu" userId="3e579001-273a-496a-ad86-41a8219b525d" providerId="ADAL" clId="{552D6BF6-D73E-4FCA-8E12-F9297E720105}" dt="2020-12-14T10:18:13.393" v="1298" actId="1076"/>
          <ac:picMkLst>
            <pc:docMk/>
            <pc:sldMk cId="0" sldId="277"/>
            <ac:picMk id="8" creationId="{F654742E-DFDB-4A5C-B43C-919FA9522E29}"/>
          </ac:picMkLst>
        </pc:picChg>
        <pc:picChg chg="add mod">
          <ac:chgData name="Thangavel, Prabhu" userId="3e579001-273a-496a-ad86-41a8219b525d" providerId="ADAL" clId="{552D6BF6-D73E-4FCA-8E12-F9297E720105}" dt="2020-12-14T10:21:49.893" v="1495" actId="14100"/>
          <ac:picMkLst>
            <pc:docMk/>
            <pc:sldMk cId="0" sldId="277"/>
            <ac:picMk id="9" creationId="{3C9AFA95-92DE-485A-B431-64F80A26BD0E}"/>
          </ac:picMkLst>
        </pc:picChg>
        <pc:picChg chg="del">
          <ac:chgData name="Thangavel, Prabhu" userId="3e579001-273a-496a-ad86-41a8219b525d" providerId="ADAL" clId="{552D6BF6-D73E-4FCA-8E12-F9297E720105}" dt="2020-12-14T09:36:24.611" v="63" actId="478"/>
          <ac:picMkLst>
            <pc:docMk/>
            <pc:sldMk cId="0" sldId="277"/>
            <ac:picMk id="10" creationId="{9A78AA48-1C8D-4C41-950E-50F479ABB194}"/>
          </ac:picMkLst>
        </pc:picChg>
        <pc:picChg chg="del mod">
          <ac:chgData name="Thangavel, Prabhu" userId="3e579001-273a-496a-ad86-41a8219b525d" providerId="ADAL" clId="{552D6BF6-D73E-4FCA-8E12-F9297E720105}" dt="2020-12-14T09:36:28.995" v="66" actId="478"/>
          <ac:picMkLst>
            <pc:docMk/>
            <pc:sldMk cId="0" sldId="277"/>
            <ac:picMk id="11" creationId="{1CAC7005-6DED-4479-BFE1-D49F725FE93D}"/>
          </ac:picMkLst>
        </pc:picChg>
        <pc:picChg chg="add del mod">
          <ac:chgData name="Thangavel, Prabhu" userId="3e579001-273a-496a-ad86-41a8219b525d" providerId="ADAL" clId="{552D6BF6-D73E-4FCA-8E12-F9297E720105}" dt="2020-12-14T09:55:10.720" v="1280" actId="478"/>
          <ac:picMkLst>
            <pc:docMk/>
            <pc:sldMk cId="0" sldId="277"/>
            <ac:picMk id="14" creationId="{EA409EBD-8387-4DE3-BB2E-55BE2467F6A0}"/>
          </ac:picMkLst>
        </pc:picChg>
        <pc:picChg chg="add del mod">
          <ac:chgData name="Thangavel, Prabhu" userId="3e579001-273a-496a-ad86-41a8219b525d" providerId="ADAL" clId="{552D6BF6-D73E-4FCA-8E12-F9297E720105}" dt="2020-12-14T09:55:15.975" v="1283" actId="478"/>
          <ac:picMkLst>
            <pc:docMk/>
            <pc:sldMk cId="0" sldId="277"/>
            <ac:picMk id="15" creationId="{3E5FDBCB-03B1-4244-8D3B-01BF91107235}"/>
          </ac:picMkLst>
        </pc:picChg>
        <pc:picChg chg="add del">
          <ac:chgData name="Thangavel, Prabhu" userId="3e579001-273a-496a-ad86-41a8219b525d" providerId="ADAL" clId="{552D6BF6-D73E-4FCA-8E12-F9297E720105}" dt="2020-12-14T09:42:44.561" v="353"/>
          <ac:picMkLst>
            <pc:docMk/>
            <pc:sldMk cId="0" sldId="277"/>
            <ac:picMk id="18" creationId="{6DBAC83D-5B99-4AAF-9E89-4BAFBF5396CB}"/>
          </ac:picMkLst>
        </pc:picChg>
        <pc:picChg chg="add del mod">
          <ac:chgData name="Thangavel, Prabhu" userId="3e579001-273a-496a-ad86-41a8219b525d" providerId="ADAL" clId="{552D6BF6-D73E-4FCA-8E12-F9297E720105}" dt="2020-12-14T09:55:12.336" v="1281" actId="478"/>
          <ac:picMkLst>
            <pc:docMk/>
            <pc:sldMk cId="0" sldId="277"/>
            <ac:picMk id="19" creationId="{7E0047D5-1118-4EB6-A5D8-D867C7FCC201}"/>
          </ac:picMkLst>
        </pc:picChg>
        <pc:picChg chg="add del mod">
          <ac:chgData name="Thangavel, Prabhu" userId="3e579001-273a-496a-ad86-41a8219b525d" providerId="ADAL" clId="{552D6BF6-D73E-4FCA-8E12-F9297E720105}" dt="2020-12-14T09:55:21.260" v="1286" actId="478"/>
          <ac:picMkLst>
            <pc:docMk/>
            <pc:sldMk cId="0" sldId="277"/>
            <ac:picMk id="20" creationId="{9E418222-1A12-4304-AFE7-1DA754206BCB}"/>
          </ac:picMkLst>
        </pc:picChg>
        <pc:picChg chg="add del mod">
          <ac:chgData name="Thangavel, Prabhu" userId="3e579001-273a-496a-ad86-41a8219b525d" providerId="ADAL" clId="{552D6BF6-D73E-4FCA-8E12-F9297E720105}" dt="2020-12-14T09:52:44.517" v="871"/>
          <ac:picMkLst>
            <pc:docMk/>
            <pc:sldMk cId="0" sldId="277"/>
            <ac:picMk id="21" creationId="{105F0B16-97FB-40E9-BF28-309AE894B394}"/>
          </ac:picMkLst>
        </pc:picChg>
        <pc:picChg chg="add del mod">
          <ac:chgData name="Thangavel, Prabhu" userId="3e579001-273a-496a-ad86-41a8219b525d" providerId="ADAL" clId="{552D6BF6-D73E-4FCA-8E12-F9297E720105}" dt="2020-12-14T09:52:42.299" v="869"/>
          <ac:picMkLst>
            <pc:docMk/>
            <pc:sldMk cId="0" sldId="277"/>
            <ac:picMk id="22" creationId="{E258C785-7719-4C89-B2BF-17A95B9169D7}"/>
          </ac:picMkLst>
        </pc:picChg>
        <pc:picChg chg="add del mod">
          <ac:chgData name="Thangavel, Prabhu" userId="3e579001-273a-496a-ad86-41a8219b525d" providerId="ADAL" clId="{552D6BF6-D73E-4FCA-8E12-F9297E720105}" dt="2020-12-14T09:55:22.796" v="1287" actId="478"/>
          <ac:picMkLst>
            <pc:docMk/>
            <pc:sldMk cId="0" sldId="277"/>
            <ac:picMk id="23" creationId="{C3C64501-361D-40F7-9BC5-6E5951554147}"/>
          </ac:picMkLst>
        </pc:picChg>
        <pc:picChg chg="add del mod">
          <ac:chgData name="Thangavel, Prabhu" userId="3e579001-273a-496a-ad86-41a8219b525d" providerId="ADAL" clId="{552D6BF6-D73E-4FCA-8E12-F9297E720105}" dt="2020-12-14T09:55:24.364" v="1288" actId="478"/>
          <ac:picMkLst>
            <pc:docMk/>
            <pc:sldMk cId="0" sldId="277"/>
            <ac:picMk id="24" creationId="{2FF34FED-B603-4876-A7D1-620F93036C36}"/>
          </ac:picMkLst>
        </pc:picChg>
        <pc:picChg chg="add del mod">
          <ac:chgData name="Thangavel, Prabhu" userId="3e579001-273a-496a-ad86-41a8219b525d" providerId="ADAL" clId="{552D6BF6-D73E-4FCA-8E12-F9297E720105}" dt="2020-12-14T09:55:25.948" v="1289" actId="478"/>
          <ac:picMkLst>
            <pc:docMk/>
            <pc:sldMk cId="0" sldId="277"/>
            <ac:picMk id="25" creationId="{C6AD97DC-EFA5-424D-AAB2-7902081817D2}"/>
          </ac:picMkLst>
        </pc:picChg>
      </pc:sldChg>
      <pc:sldChg chg="del">
        <pc:chgData name="Thangavel, Prabhu" userId="3e579001-273a-496a-ad86-41a8219b525d" providerId="ADAL" clId="{552D6BF6-D73E-4FCA-8E12-F9297E720105}" dt="2020-12-14T10:26:46.627" v="1860" actId="2696"/>
        <pc:sldMkLst>
          <pc:docMk/>
          <pc:sldMk cId="709891593" sldId="286"/>
        </pc:sldMkLst>
      </pc:sldChg>
      <pc:sldChg chg="del">
        <pc:chgData name="Thangavel, Prabhu" userId="3e579001-273a-496a-ad86-41a8219b525d" providerId="ADAL" clId="{552D6BF6-D73E-4FCA-8E12-F9297E720105}" dt="2020-12-14T10:26:47.256" v="1861" actId="2696"/>
        <pc:sldMkLst>
          <pc:docMk/>
          <pc:sldMk cId="1997731714" sldId="287"/>
        </pc:sldMkLst>
      </pc:sldChg>
      <pc:sldChg chg="del">
        <pc:chgData name="Thangavel, Prabhu" userId="3e579001-273a-496a-ad86-41a8219b525d" providerId="ADAL" clId="{552D6BF6-D73E-4FCA-8E12-F9297E720105}" dt="2020-12-14T10:26:48.266" v="1862" actId="2696"/>
        <pc:sldMkLst>
          <pc:docMk/>
          <pc:sldMk cId="3229929438" sldId="288"/>
        </pc:sldMkLst>
      </pc:sldChg>
      <pc:sldChg chg="delSp modSp">
        <pc:chgData name="Thangavel, Prabhu" userId="3e579001-273a-496a-ad86-41a8219b525d" providerId="ADAL" clId="{552D6BF6-D73E-4FCA-8E12-F9297E720105}" dt="2020-12-14T11:41:59.963" v="2427" actId="20577"/>
        <pc:sldMkLst>
          <pc:docMk/>
          <pc:sldMk cId="3761501782" sldId="289"/>
        </pc:sldMkLst>
        <pc:spChg chg="mod">
          <ac:chgData name="Thangavel, Prabhu" userId="3e579001-273a-496a-ad86-41a8219b525d" providerId="ADAL" clId="{552D6BF6-D73E-4FCA-8E12-F9297E720105}" dt="2020-12-14T11:05:07.277" v="1909" actId="20577"/>
          <ac:spMkLst>
            <pc:docMk/>
            <pc:sldMk cId="3761501782" sldId="289"/>
            <ac:spMk id="204" creationId="{00000000-0000-0000-0000-000000000000}"/>
          </ac:spMkLst>
        </pc:spChg>
        <pc:spChg chg="mod">
          <ac:chgData name="Thangavel, Prabhu" userId="3e579001-273a-496a-ad86-41a8219b525d" providerId="ADAL" clId="{552D6BF6-D73E-4FCA-8E12-F9297E720105}" dt="2020-12-14T11:41:59.963" v="2427" actId="20577"/>
          <ac:spMkLst>
            <pc:docMk/>
            <pc:sldMk cId="3761501782" sldId="289"/>
            <ac:spMk id="205" creationId="{00000000-0000-0000-0000-000000000000}"/>
          </ac:spMkLst>
        </pc:spChg>
        <pc:picChg chg="del mod">
          <ac:chgData name="Thangavel, Prabhu" userId="3e579001-273a-496a-ad86-41a8219b525d" providerId="ADAL" clId="{552D6BF6-D73E-4FCA-8E12-F9297E720105}" dt="2020-12-14T11:05:09.214" v="1911" actId="478"/>
          <ac:picMkLst>
            <pc:docMk/>
            <pc:sldMk cId="3761501782" sldId="289"/>
            <ac:picMk id="3" creationId="{16970C91-EE4B-422F-83C5-583186829BAF}"/>
          </ac:picMkLst>
        </pc:picChg>
      </pc:sldChg>
      <pc:sldChg chg="addSp delSp modSp add">
        <pc:chgData name="Thangavel, Prabhu" userId="3e579001-273a-496a-ad86-41a8219b525d" providerId="ADAL" clId="{552D6BF6-D73E-4FCA-8E12-F9297E720105}" dt="2020-12-14T10:26:40.771" v="1859" actId="1076"/>
        <pc:sldMkLst>
          <pc:docMk/>
          <pc:sldMk cId="1889170827" sldId="290"/>
        </pc:sldMkLst>
        <pc:spChg chg="mod">
          <ac:chgData name="Thangavel, Prabhu" userId="3e579001-273a-496a-ad86-41a8219b525d" providerId="ADAL" clId="{552D6BF6-D73E-4FCA-8E12-F9297E720105}" dt="2020-12-14T10:25:22.765" v="1854" actId="20577"/>
          <ac:spMkLst>
            <pc:docMk/>
            <pc:sldMk cId="1889170827" sldId="290"/>
            <ac:spMk id="392" creationId="{00000000-0000-0000-0000-000000000000}"/>
          </ac:spMkLst>
        </pc:spChg>
        <pc:picChg chg="add mod">
          <ac:chgData name="Thangavel, Prabhu" userId="3e579001-273a-496a-ad86-41a8219b525d" providerId="ADAL" clId="{552D6BF6-D73E-4FCA-8E12-F9297E720105}" dt="2020-12-14T10:26:40.771" v="1859" actId="1076"/>
          <ac:picMkLst>
            <pc:docMk/>
            <pc:sldMk cId="1889170827" sldId="290"/>
            <ac:picMk id="2" creationId="{CC20F8CE-8235-4F85-B78F-83BFC9764C9E}"/>
          </ac:picMkLst>
        </pc:picChg>
        <pc:picChg chg="del">
          <ac:chgData name="Thangavel, Prabhu" userId="3e579001-273a-496a-ad86-41a8219b525d" providerId="ADAL" clId="{552D6BF6-D73E-4FCA-8E12-F9297E720105}" dt="2020-12-14T10:21:53.365" v="1496" actId="478"/>
          <ac:picMkLst>
            <pc:docMk/>
            <pc:sldMk cId="1889170827" sldId="290"/>
            <ac:picMk id="8" creationId="{F654742E-DFDB-4A5C-B43C-919FA9522E29}"/>
          </ac:picMkLst>
        </pc:picChg>
        <pc:picChg chg="del">
          <ac:chgData name="Thangavel, Prabhu" userId="3e579001-273a-496a-ad86-41a8219b525d" providerId="ADAL" clId="{552D6BF6-D73E-4FCA-8E12-F9297E720105}" dt="2020-12-14T10:21:54.990" v="1497" actId="478"/>
          <ac:picMkLst>
            <pc:docMk/>
            <pc:sldMk cId="1889170827" sldId="290"/>
            <ac:picMk id="9" creationId="{3C9AFA95-92DE-485A-B431-64F80A26BD0E}"/>
          </ac:picMkLst>
        </pc:picChg>
      </pc:sldChg>
    </pc:docChg>
  </pc:docChgLst>
  <pc:docChgLst>
    <pc:chgData name="Thangavel, Prabhu" userId="3e579001-273a-496a-ad86-41a8219b525d" providerId="ADAL" clId="{79F7C517-5B57-472F-A9B6-8BC5BBAF6704}"/>
    <pc:docChg chg="undo custSel modSld">
      <pc:chgData name="Thangavel, Prabhu" userId="3e579001-273a-496a-ad86-41a8219b525d" providerId="ADAL" clId="{79F7C517-5B57-472F-A9B6-8BC5BBAF6704}" dt="2020-08-05T12:26:48.807" v="276" actId="1076"/>
      <pc:docMkLst>
        <pc:docMk/>
      </pc:docMkLst>
      <pc:sldChg chg="addSp delSp modSp">
        <pc:chgData name="Thangavel, Prabhu" userId="3e579001-273a-496a-ad86-41a8219b525d" providerId="ADAL" clId="{79F7C517-5B57-472F-A9B6-8BC5BBAF6704}" dt="2020-08-05T12:26:48.807" v="276" actId="1076"/>
        <pc:sldMkLst>
          <pc:docMk/>
          <pc:sldMk cId="0" sldId="258"/>
        </pc:sldMkLst>
        <pc:picChg chg="add del mod">
          <ac:chgData name="Thangavel, Prabhu" userId="3e579001-273a-496a-ad86-41a8219b525d" providerId="ADAL" clId="{79F7C517-5B57-472F-A9B6-8BC5BBAF6704}" dt="2020-08-05T12:26:48.807" v="276" actId="1076"/>
          <ac:picMkLst>
            <pc:docMk/>
            <pc:sldMk cId="0" sldId="258"/>
            <ac:picMk id="113" creationId="{00000000-0000-0000-0000-000000000000}"/>
          </ac:picMkLst>
        </pc:picChg>
      </pc:sldChg>
      <pc:sldChg chg="modSp">
        <pc:chgData name="Thangavel, Prabhu" userId="3e579001-273a-496a-ad86-41a8219b525d" providerId="ADAL" clId="{79F7C517-5B57-472F-A9B6-8BC5BBAF6704}" dt="2020-08-05T10:05:06.001" v="262" actId="20577"/>
        <pc:sldMkLst>
          <pc:docMk/>
          <pc:sldMk cId="0" sldId="265"/>
        </pc:sldMkLst>
        <pc:spChg chg="mod">
          <ac:chgData name="Thangavel, Prabhu" userId="3e579001-273a-496a-ad86-41a8219b525d" providerId="ADAL" clId="{79F7C517-5B57-472F-A9B6-8BC5BBAF6704}" dt="2020-08-05T10:05:06.001" v="262" actId="20577"/>
          <ac:spMkLst>
            <pc:docMk/>
            <pc:sldMk cId="0" sldId="265"/>
            <ac:spMk id="204" creationId="{00000000-0000-0000-0000-000000000000}"/>
          </ac:spMkLst>
        </pc:spChg>
      </pc:sldChg>
      <pc:sldChg chg="modSp">
        <pc:chgData name="Thangavel, Prabhu" userId="3e579001-273a-496a-ad86-41a8219b525d" providerId="ADAL" clId="{79F7C517-5B57-472F-A9B6-8BC5BBAF6704}" dt="2020-08-05T10:00:06.410" v="189" actId="20577"/>
        <pc:sldMkLst>
          <pc:docMk/>
          <pc:sldMk cId="0" sldId="277"/>
        </pc:sldMkLst>
        <pc:spChg chg="mod">
          <ac:chgData name="Thangavel, Prabhu" userId="3e579001-273a-496a-ad86-41a8219b525d" providerId="ADAL" clId="{79F7C517-5B57-472F-A9B6-8BC5BBAF6704}" dt="2020-08-05T10:00:06.410" v="189" actId="20577"/>
          <ac:spMkLst>
            <pc:docMk/>
            <pc:sldMk cId="0" sldId="277"/>
            <ac:spMk id="392" creationId="{00000000-0000-0000-0000-000000000000}"/>
          </ac:spMkLst>
        </pc:spChg>
      </pc:sldChg>
      <pc:sldChg chg="addSp delSp modSp setBg">
        <pc:chgData name="Thangavel, Prabhu" userId="3e579001-273a-496a-ad86-41a8219b525d" providerId="ADAL" clId="{79F7C517-5B57-472F-A9B6-8BC5BBAF6704}" dt="2020-08-05T10:49:33.491" v="270"/>
        <pc:sldMkLst>
          <pc:docMk/>
          <pc:sldMk cId="0" sldId="278"/>
        </pc:sldMkLst>
        <pc:spChg chg="add del mod">
          <ac:chgData name="Thangavel, Prabhu" userId="3e579001-273a-496a-ad86-41a8219b525d" providerId="ADAL" clId="{79F7C517-5B57-472F-A9B6-8BC5BBAF6704}" dt="2020-08-05T10:49:29.369" v="267" actId="478"/>
          <ac:spMkLst>
            <pc:docMk/>
            <pc:sldMk cId="0" sldId="278"/>
            <ac:spMk id="6" creationId="{FB9E8522-6C9A-4655-848F-E7331CA4B2BB}"/>
          </ac:spMkLst>
        </pc:spChg>
        <pc:spChg chg="add">
          <ac:chgData name="Thangavel, Prabhu" userId="3e579001-273a-496a-ad86-41a8219b525d" providerId="ADAL" clId="{79F7C517-5B57-472F-A9B6-8BC5BBAF6704}" dt="2020-08-05T10:49:33.491" v="270"/>
          <ac:spMkLst>
            <pc:docMk/>
            <pc:sldMk cId="0" sldId="278"/>
            <ac:spMk id="7" creationId="{D82E0FB0-BF70-479F-AA06-229E102185FC}"/>
          </ac:spMkLst>
        </pc:spChg>
        <pc:spChg chg="del mod">
          <ac:chgData name="Thangavel, Prabhu" userId="3e579001-273a-496a-ad86-41a8219b525d" providerId="ADAL" clId="{79F7C517-5B57-472F-A9B6-8BC5BBAF6704}" dt="2020-08-05T10:49:31.546" v="269" actId="478"/>
          <ac:spMkLst>
            <pc:docMk/>
            <pc:sldMk cId="0" sldId="278"/>
            <ac:spMk id="397" creationId="{00000000-0000-0000-0000-000000000000}"/>
          </ac:spMkLst>
        </pc:spChg>
        <pc:spChg chg="mod">
          <ac:chgData name="Thangavel, Prabhu" userId="3e579001-273a-496a-ad86-41a8219b525d" providerId="ADAL" clId="{79F7C517-5B57-472F-A9B6-8BC5BBAF6704}" dt="2020-08-05T10:49:27.421" v="265" actId="1076"/>
          <ac:spMkLst>
            <pc:docMk/>
            <pc:sldMk cId="0" sldId="278"/>
            <ac:spMk id="398" creationId="{00000000-0000-0000-0000-000000000000}"/>
          </ac:spMkLst>
        </pc:spChg>
        <pc:spChg chg="mod">
          <ac:chgData name="Thangavel, Prabhu" userId="3e579001-273a-496a-ad86-41a8219b525d" providerId="ADAL" clId="{79F7C517-5B57-472F-A9B6-8BC5BBAF6704}" dt="2020-08-05T09:57:45.484" v="87" actId="14100"/>
          <ac:spMkLst>
            <pc:docMk/>
            <pc:sldMk cId="0" sldId="278"/>
            <ac:spMk id="399" creationId="{00000000-0000-0000-0000-000000000000}"/>
          </ac:spMkLst>
        </pc:spChg>
      </pc:sldChg>
      <pc:sldChg chg="modSp">
        <pc:chgData name="Thangavel, Prabhu" userId="3e579001-273a-496a-ad86-41a8219b525d" providerId="ADAL" clId="{79F7C517-5B57-472F-A9B6-8BC5BBAF6704}" dt="2020-08-05T10:00:58.519" v="261" actId="20577"/>
        <pc:sldMkLst>
          <pc:docMk/>
          <pc:sldMk cId="661667781" sldId="285"/>
        </pc:sldMkLst>
        <pc:spChg chg="mod">
          <ac:chgData name="Thangavel, Prabhu" userId="3e579001-273a-496a-ad86-41a8219b525d" providerId="ADAL" clId="{79F7C517-5B57-472F-A9B6-8BC5BBAF6704}" dt="2020-08-05T10:00:58.519" v="261" actId="20577"/>
          <ac:spMkLst>
            <pc:docMk/>
            <pc:sldMk cId="661667781" sldId="285"/>
            <ac:spMk id="3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148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626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34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1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58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29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8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7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905806" y="206349"/>
            <a:ext cx="6032876" cy="432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What are we going to see in this session?</a:t>
            </a:r>
            <a:endParaRPr sz="2400" dirty="0"/>
          </a:p>
        </p:txBody>
      </p:sp>
      <p:sp>
        <p:nvSpPr>
          <p:cNvPr id="146" name="Google Shape;146;p19"/>
          <p:cNvSpPr txBox="1">
            <a:spLocks noGrp="1"/>
          </p:cNvSpPr>
          <p:nvPr>
            <p:ph type="subTitle" idx="4294967295"/>
          </p:nvPr>
        </p:nvSpPr>
        <p:spPr>
          <a:xfrm>
            <a:off x="268029" y="971735"/>
            <a:ext cx="7178571" cy="4045939"/>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sz="2000" dirty="0"/>
              <a:t>GitHub</a:t>
            </a:r>
          </a:p>
          <a:p>
            <a:pPr marL="342900" indent="-342900">
              <a:buFont typeface="Arial" panose="020B0604020202020204" pitchFamily="34" charset="0"/>
              <a:buChar char="•"/>
            </a:pPr>
            <a:r>
              <a:rPr lang="en-IN" sz="2000" dirty="0"/>
              <a:t>Difference between Git &amp; GitHub</a:t>
            </a:r>
          </a:p>
          <a:p>
            <a:pPr marL="342900" indent="-342900">
              <a:buFont typeface="Arial" panose="020B0604020202020204" pitchFamily="34" charset="0"/>
              <a:buChar char="•"/>
            </a:pPr>
            <a:r>
              <a:rPr lang="en-IN" sz="2000" dirty="0"/>
              <a:t>Create first Repository in GitHub</a:t>
            </a:r>
          </a:p>
          <a:p>
            <a:pPr marL="342900" indent="-342900">
              <a:buFont typeface="Arial" panose="020B0604020202020204" pitchFamily="34" charset="0"/>
              <a:buChar char="•"/>
            </a:pPr>
            <a:r>
              <a:rPr lang="en-IN" sz="2000" dirty="0"/>
              <a:t>Overview of GitHub dashboard</a:t>
            </a:r>
          </a:p>
          <a:p>
            <a:pPr marL="342900" indent="-342900">
              <a:buFont typeface="Arial" panose="020B0604020202020204" pitchFamily="34" charset="0"/>
              <a:buChar char="•"/>
            </a:pPr>
            <a:r>
              <a:rPr lang="en-IN" sz="2000" dirty="0"/>
              <a:t>Pushing local repo to GitHub</a:t>
            </a:r>
          </a:p>
          <a:p>
            <a:pPr marL="342900" indent="-342900">
              <a:buFont typeface="Arial" panose="020B0604020202020204" pitchFamily="34" charset="0"/>
              <a:buChar char="•"/>
            </a:pPr>
            <a:r>
              <a:rPr lang="en-IN" sz="2000" dirty="0"/>
              <a:t>Manage your GitHub credentials in environment</a:t>
            </a:r>
          </a:p>
          <a:p>
            <a:pPr marL="342900" indent="-342900">
              <a:buFont typeface="Arial" panose="020B0604020202020204" pitchFamily="34" charset="0"/>
              <a:buChar char="•"/>
            </a:pPr>
            <a:r>
              <a:rPr lang="en-IN" sz="2000" dirty="0"/>
              <a:t>Making change in GitHub and pulling the changes to local </a:t>
            </a:r>
          </a:p>
          <a:p>
            <a:pPr marL="342900" indent="-342900">
              <a:buFont typeface="Arial" panose="020B0604020202020204" pitchFamily="34" charset="0"/>
              <a:buChar char="•"/>
            </a:pPr>
            <a:endParaRPr lang="en-IN" dirty="0"/>
          </a:p>
        </p:txBody>
      </p:sp>
      <p:sp>
        <p:nvSpPr>
          <p:cNvPr id="147" name="Google Shape;147;p19"/>
          <p:cNvSpPr/>
          <p:nvPr/>
        </p:nvSpPr>
        <p:spPr>
          <a:xfrm>
            <a:off x="6494491" y="3662706"/>
            <a:ext cx="328208" cy="3133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rot="2466725">
            <a:off x="4836185" y="2175386"/>
            <a:ext cx="456024" cy="4354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1609335">
            <a:off x="5503104" y="2449369"/>
            <a:ext cx="328153" cy="3133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2926353">
            <a:off x="7492949" y="2697599"/>
            <a:ext cx="245755" cy="2346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1609413">
            <a:off x="6470219" y="1125535"/>
            <a:ext cx="221416" cy="21141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45244" y="174262"/>
            <a:ext cx="554787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GitHub</a:t>
            </a:r>
            <a:endParaRPr dirty="0"/>
          </a:p>
        </p:txBody>
      </p:sp>
      <p:sp>
        <p:nvSpPr>
          <p:cNvPr id="205" name="Google Shape;205;p22"/>
          <p:cNvSpPr txBox="1">
            <a:spLocks noGrp="1"/>
          </p:cNvSpPr>
          <p:nvPr>
            <p:ph type="body" idx="1"/>
          </p:nvPr>
        </p:nvSpPr>
        <p:spPr>
          <a:xfrm>
            <a:off x="53788" y="860613"/>
            <a:ext cx="6792686" cy="4187798"/>
          </a:xfrm>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Arial" panose="020B0604020202020204" pitchFamily="34" charset="0"/>
              <a:buChar char="•"/>
            </a:pPr>
            <a:r>
              <a:rPr lang="en-IN" sz="1600" dirty="0"/>
              <a:t>GitHub is an online service where you can share your code or files in order to collaborate with different people.</a:t>
            </a:r>
          </a:p>
          <a:p>
            <a:pPr marL="285750" lvl="0" indent="-285750" algn="l" rtl="0">
              <a:spcBef>
                <a:spcPts val="600"/>
              </a:spcBef>
              <a:spcAft>
                <a:spcPts val="0"/>
              </a:spcAft>
              <a:buFont typeface="Arial" panose="020B0604020202020204" pitchFamily="34" charset="0"/>
              <a:buChar char="•"/>
            </a:pPr>
            <a:r>
              <a:rPr lang="en-IN" sz="1600" dirty="0"/>
              <a:t>To put in simple words, GitHub would have installed in one centralized machine where ever developers would commit their code from their local machine.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3" name="Picture 2" descr="Diagram&#10;&#10;Description automatically generated">
            <a:extLst>
              <a:ext uri="{FF2B5EF4-FFF2-40B4-BE49-F238E27FC236}">
                <a16:creationId xmlns:a16="http://schemas.microsoft.com/office/drawing/2014/main" id="{2BE5D244-52F5-A64E-8881-317EFAF5E896}"/>
              </a:ext>
            </a:extLst>
          </p:cNvPr>
          <p:cNvPicPr>
            <a:picLocks noChangeAspect="1"/>
          </p:cNvPicPr>
          <p:nvPr/>
        </p:nvPicPr>
        <p:blipFill>
          <a:blip r:embed="rId3"/>
          <a:stretch>
            <a:fillRect/>
          </a:stretch>
        </p:blipFill>
        <p:spPr>
          <a:xfrm>
            <a:off x="370400" y="2371937"/>
            <a:ext cx="5212537" cy="2425924"/>
          </a:xfrm>
          <a:prstGeom prst="rect">
            <a:avLst/>
          </a:prstGeom>
        </p:spPr>
      </p:pic>
    </p:spTree>
    <p:extLst>
      <p:ext uri="{BB962C8B-B14F-4D97-AF65-F5344CB8AC3E}">
        <p14:creationId xmlns:p14="http://schemas.microsoft.com/office/powerpoint/2010/main" val="376150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45244" y="174262"/>
            <a:ext cx="554787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Difference between Git &amp; GitHub</a:t>
            </a:r>
            <a:endParaRPr dirty="0"/>
          </a:p>
        </p:txBody>
      </p:sp>
      <p:sp>
        <p:nvSpPr>
          <p:cNvPr id="205" name="Google Shape;205;p22"/>
          <p:cNvSpPr txBox="1">
            <a:spLocks noGrp="1"/>
          </p:cNvSpPr>
          <p:nvPr>
            <p:ph type="body" idx="1"/>
          </p:nvPr>
        </p:nvSpPr>
        <p:spPr>
          <a:xfrm>
            <a:off x="53788" y="860613"/>
            <a:ext cx="6792686" cy="4187798"/>
          </a:xfrm>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Arial" panose="020B0604020202020204" pitchFamily="34" charset="0"/>
              <a:buChar char="•"/>
            </a:pPr>
            <a:r>
              <a:rPr lang="en-IN" sz="1400" dirty="0"/>
              <a:t>Often people get confuse with Git &amp; GitHub.</a:t>
            </a:r>
          </a:p>
          <a:p>
            <a:pPr marL="285750" lvl="0" indent="-285750" algn="l" rtl="0">
              <a:spcBef>
                <a:spcPts val="600"/>
              </a:spcBef>
              <a:spcAft>
                <a:spcPts val="0"/>
              </a:spcAft>
              <a:buFont typeface="Arial" panose="020B0604020202020204" pitchFamily="34" charset="0"/>
              <a:buChar char="•"/>
            </a:pPr>
            <a:r>
              <a:rPr lang="en-IN" sz="1400" dirty="0"/>
              <a:t>Git :</a:t>
            </a:r>
          </a:p>
          <a:p>
            <a:pPr marL="742950" lvl="1" indent="-285750">
              <a:spcBef>
                <a:spcPts val="600"/>
              </a:spcBef>
              <a:buSzPct val="100000"/>
              <a:buFont typeface="Wingdings" pitchFamily="2" charset="2"/>
              <a:buChar char="ü"/>
            </a:pPr>
            <a:r>
              <a:rPr lang="en-IN" sz="1400" dirty="0"/>
              <a:t>As we know Git is an version control tool which will allow us to manage project locally.</a:t>
            </a:r>
          </a:p>
          <a:p>
            <a:pPr marL="742950" lvl="1" indent="-285750">
              <a:spcBef>
                <a:spcPts val="600"/>
              </a:spcBef>
              <a:buSzPct val="100000"/>
              <a:buFont typeface="Wingdings" pitchFamily="2" charset="2"/>
              <a:buChar char="ü"/>
            </a:pPr>
            <a:r>
              <a:rPr lang="en-IN" sz="1400" dirty="0"/>
              <a:t>Additionally, we can say git helps us to push &amp; pull the project files to an central server.</a:t>
            </a:r>
          </a:p>
          <a:p>
            <a:pPr marL="285750" indent="-285750">
              <a:buSzPct val="100000"/>
              <a:buFont typeface="Arial" panose="020B0604020202020204" pitchFamily="34" charset="0"/>
              <a:buChar char="•"/>
            </a:pPr>
            <a:r>
              <a:rPr lang="en-IN" sz="1400" dirty="0"/>
              <a:t>GitHub</a:t>
            </a:r>
          </a:p>
          <a:p>
            <a:pPr marL="742950" lvl="1" indent="-285750">
              <a:buSzPct val="100000"/>
              <a:buFont typeface="Wingdings" pitchFamily="2" charset="2"/>
              <a:buChar char="ü"/>
            </a:pPr>
            <a:r>
              <a:rPr lang="en-IN" sz="1400" dirty="0"/>
              <a:t>GitHub is an hosting platform which allows you to host your project files in an remote server.</a:t>
            </a:r>
          </a:p>
          <a:p>
            <a:pPr marL="742950" lvl="1" indent="-285750">
              <a:buSzPct val="100000"/>
              <a:buFont typeface="Wingdings" pitchFamily="2" charset="2"/>
              <a:buChar char="ü"/>
            </a:pPr>
            <a:r>
              <a:rPr lang="en-IN" sz="1400" dirty="0"/>
              <a:t>Beside, we can also consider GitHub is an user friendly public platform with nice visual interface and millions of users sharing their projects to entire world.</a:t>
            </a:r>
          </a:p>
          <a:p>
            <a:pPr marL="0" indent="0">
              <a:buSzPct val="100000"/>
              <a:buNone/>
            </a:pPr>
            <a:r>
              <a:rPr lang="en-IN" sz="1400" dirty="0"/>
              <a:t>Some of more hosting tools are GitLab, Bit-Bucket etc..</a:t>
            </a:r>
          </a:p>
          <a:p>
            <a:pPr marL="285750" indent="-285750">
              <a:buSzPct val="100000"/>
              <a:buFont typeface="Arial" panose="020B0604020202020204" pitchFamily="34" charset="0"/>
              <a:buChar char="•"/>
            </a:pPr>
            <a:r>
              <a:rPr lang="en-IN" sz="1400" dirty="0"/>
              <a:t>If you are new to GitHub, please go-ahead and create your own account in GitHub with your mail ID.</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10199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5">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5">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5">
                                            <p:txEl>
                                              <p:pRg st="4" end="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45244" y="174262"/>
            <a:ext cx="554787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Create first repository in GitHub</a:t>
            </a:r>
            <a:endParaRPr dirty="0"/>
          </a:p>
        </p:txBody>
      </p:sp>
      <p:sp>
        <p:nvSpPr>
          <p:cNvPr id="205" name="Google Shape;205;p22"/>
          <p:cNvSpPr txBox="1">
            <a:spLocks noGrp="1"/>
          </p:cNvSpPr>
          <p:nvPr>
            <p:ph type="body" idx="1"/>
          </p:nvPr>
        </p:nvSpPr>
        <p:spPr>
          <a:xfrm>
            <a:off x="53788" y="860613"/>
            <a:ext cx="6792686" cy="4187798"/>
          </a:xfrm>
          <a:prstGeom prst="rect">
            <a:avLst/>
          </a:prstGeom>
        </p:spPr>
        <p:txBody>
          <a:bodyPr spcFirstLastPara="1" wrap="square" lIns="0" tIns="0" rIns="0" bIns="0" anchor="t" anchorCtr="0">
            <a:noAutofit/>
          </a:bodyPr>
          <a:lstStyle/>
          <a:p>
            <a:pPr marL="285750" indent="-285750">
              <a:buSzPct val="100000"/>
              <a:buFont typeface="Wingdings" pitchFamily="2" charset="2"/>
              <a:buChar char="ü"/>
            </a:pPr>
            <a:endParaRPr lang="en-IN" sz="1400" dirty="0"/>
          </a:p>
          <a:p>
            <a:pPr marL="285750" indent="-285750">
              <a:buSzPct val="100000"/>
              <a:buFont typeface="Wingdings" pitchFamily="2" charset="2"/>
              <a:buChar char="ü"/>
            </a:pPr>
            <a:endParaRPr lang="en-IN" sz="1400" dirty="0"/>
          </a:p>
          <a:p>
            <a:pPr marL="285750" indent="-285750">
              <a:buSzPct val="100000"/>
              <a:buFont typeface="Wingdings" pitchFamily="2" charset="2"/>
              <a:buChar char="ü"/>
            </a:pPr>
            <a:r>
              <a:rPr lang="en-IN" sz="1400" dirty="0"/>
              <a:t>Navigate to GitHub page and login with your account.</a:t>
            </a:r>
          </a:p>
          <a:p>
            <a:pPr marL="285750" indent="-285750">
              <a:buSzPct val="100000"/>
              <a:buFont typeface="Wingdings" pitchFamily="2" charset="2"/>
              <a:buChar char="ü"/>
            </a:pPr>
            <a:r>
              <a:rPr lang="en-IN" sz="1400" dirty="0"/>
              <a:t>Click the tab “Repositories”</a:t>
            </a:r>
          </a:p>
          <a:p>
            <a:pPr marL="285750" indent="-285750">
              <a:buSzPct val="100000"/>
              <a:buFont typeface="Wingdings" pitchFamily="2" charset="2"/>
              <a:buChar char="ü"/>
            </a:pPr>
            <a:r>
              <a:rPr lang="en-IN" sz="1400" dirty="0"/>
              <a:t>Click “New”</a:t>
            </a:r>
          </a:p>
          <a:p>
            <a:pPr marL="285750" indent="-285750">
              <a:buSzPct val="100000"/>
              <a:buFont typeface="Wingdings" pitchFamily="2" charset="2"/>
              <a:buChar char="ü"/>
            </a:pPr>
            <a:r>
              <a:rPr lang="en-IN" sz="1400" dirty="0"/>
              <a:t>Provide the ”Repository name”</a:t>
            </a:r>
          </a:p>
          <a:p>
            <a:pPr marL="285750" indent="-285750">
              <a:buSzPct val="100000"/>
              <a:buFont typeface="Wingdings" pitchFamily="2" charset="2"/>
              <a:buChar char="ü"/>
            </a:pPr>
            <a:r>
              <a:rPr lang="en-IN" sz="1400" dirty="0"/>
              <a:t>Choose if it should be “Public or Private”</a:t>
            </a:r>
          </a:p>
          <a:p>
            <a:pPr marL="285750" indent="-285750">
              <a:buSzPct val="100000"/>
              <a:buFont typeface="Wingdings" pitchFamily="2" charset="2"/>
              <a:buChar char="ü"/>
            </a:pPr>
            <a:r>
              <a:rPr lang="en-IN" sz="1400" dirty="0"/>
              <a:t>You can also add ReadMe files which can help others to understand your project.</a:t>
            </a:r>
          </a:p>
          <a:p>
            <a:pPr marL="285750" indent="-285750">
              <a:buSzPct val="100000"/>
              <a:buFont typeface="Wingdings" pitchFamily="2" charset="2"/>
              <a:buChar char="ü"/>
            </a:pPr>
            <a:r>
              <a:rPr lang="en-IN" sz="1400" dirty="0"/>
              <a:t>Create the Repository once all done.</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52314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45244" y="174262"/>
            <a:ext cx="554787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Overview of GitHub dashboard</a:t>
            </a:r>
            <a:endParaRPr dirty="0"/>
          </a:p>
        </p:txBody>
      </p:sp>
      <p:sp>
        <p:nvSpPr>
          <p:cNvPr id="205" name="Google Shape;205;p22"/>
          <p:cNvSpPr txBox="1">
            <a:spLocks noGrp="1"/>
          </p:cNvSpPr>
          <p:nvPr>
            <p:ph type="body" idx="1"/>
          </p:nvPr>
        </p:nvSpPr>
        <p:spPr>
          <a:xfrm>
            <a:off x="53788" y="860613"/>
            <a:ext cx="6792686" cy="4187798"/>
          </a:xfrm>
          <a:prstGeom prst="rect">
            <a:avLst/>
          </a:prstGeom>
        </p:spPr>
        <p:txBody>
          <a:bodyPr spcFirstLastPara="1" wrap="square" lIns="0" tIns="0" rIns="0" bIns="0" anchor="t" anchorCtr="0">
            <a:noAutofit/>
          </a:bodyPr>
          <a:lstStyle/>
          <a:p>
            <a:pPr marL="285750" indent="-285750">
              <a:buSzPct val="100000"/>
              <a:buFont typeface="Wingdings" pitchFamily="2" charset="2"/>
              <a:buChar char="ü"/>
            </a:pPr>
            <a:endParaRPr lang="en-IN" sz="1400" dirty="0"/>
          </a:p>
          <a:p>
            <a:pPr marL="285750" indent="-285750">
              <a:buSzPct val="100000"/>
              <a:buFont typeface="Wingdings" pitchFamily="2" charset="2"/>
              <a:buChar char="ü"/>
            </a:pPr>
            <a:endParaRPr lang="en-IN" sz="1400" dirty="0"/>
          </a:p>
          <a:p>
            <a:pPr marL="285750" indent="-285750">
              <a:buSzPct val="100000"/>
              <a:buFont typeface="Wingdings" pitchFamily="2" charset="2"/>
              <a:buChar char="ü"/>
            </a:pPr>
            <a:r>
              <a:rPr lang="en-IN" sz="1400" dirty="0"/>
              <a:t>Overview of what can be done after creating new repo.</a:t>
            </a:r>
          </a:p>
          <a:p>
            <a:pPr marL="285750" indent="-285750">
              <a:buSzPct val="100000"/>
              <a:buFont typeface="Wingdings" pitchFamily="2" charset="2"/>
              <a:buChar char="ü"/>
            </a:pPr>
            <a:r>
              <a:rPr lang="en-IN" sz="1400" dirty="0"/>
              <a:t>How to create folders and files in GitHub.</a:t>
            </a:r>
          </a:p>
          <a:p>
            <a:pPr marL="285750" indent="-285750">
              <a:buSzPct val="100000"/>
              <a:buFont typeface="Wingdings" pitchFamily="2" charset="2"/>
              <a:buChar char="ü"/>
            </a:pPr>
            <a:r>
              <a:rPr lang="en-IN" sz="1400" dirty="0"/>
              <a:t>How to make commit after creating file in GitHub</a:t>
            </a:r>
          </a:p>
          <a:p>
            <a:pPr marL="285750" indent="-285750">
              <a:buSzPct val="100000"/>
              <a:buFont typeface="Wingdings" pitchFamily="2" charset="2"/>
              <a:buChar char="ü"/>
            </a:pPr>
            <a:r>
              <a:rPr lang="en-IN" sz="1400" dirty="0"/>
              <a:t>How to download a file to local machine</a:t>
            </a:r>
          </a:p>
          <a:p>
            <a:pPr marL="285750" indent="-285750">
              <a:buSzPct val="100000"/>
              <a:buFont typeface="Wingdings" pitchFamily="2" charset="2"/>
              <a:buChar char="ü"/>
            </a:pPr>
            <a:r>
              <a:rPr lang="en-IN" sz="1400" dirty="0"/>
              <a:t>Delete the file.</a:t>
            </a:r>
          </a:p>
          <a:p>
            <a:pPr marL="285750" indent="-285750">
              <a:buSzPct val="100000"/>
              <a:buFont typeface="Wingdings" pitchFamily="2" charset="2"/>
              <a:buChar char="ü"/>
            </a:pPr>
            <a:r>
              <a:rPr lang="en-IN" sz="1400" dirty="0"/>
              <a:t>How to find the branch which we are into.</a:t>
            </a:r>
          </a:p>
          <a:p>
            <a:pPr marL="285750" indent="-285750">
              <a:buSzPct val="100000"/>
              <a:buFont typeface="Wingdings" pitchFamily="2" charset="2"/>
              <a:buChar char="ü"/>
            </a:pPr>
            <a:r>
              <a:rPr lang="en-IN" sz="1400" dirty="0"/>
              <a:t>Other widgets like (watch, star, Fork</a:t>
            </a:r>
            <a:r>
              <a:rPr lang="en-IN" sz="1400"/>
              <a:t>, Settings etc..)</a:t>
            </a:r>
            <a:endParaRPr lang="en-IN" sz="14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01878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45244" y="174262"/>
            <a:ext cx="554787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Pushing Local Repo to GitHub</a:t>
            </a:r>
            <a:endParaRPr dirty="0"/>
          </a:p>
        </p:txBody>
      </p:sp>
      <p:sp>
        <p:nvSpPr>
          <p:cNvPr id="205" name="Google Shape;205;p22"/>
          <p:cNvSpPr txBox="1">
            <a:spLocks noGrp="1"/>
          </p:cNvSpPr>
          <p:nvPr>
            <p:ph type="body" idx="1"/>
          </p:nvPr>
        </p:nvSpPr>
        <p:spPr>
          <a:xfrm>
            <a:off x="53788" y="860613"/>
            <a:ext cx="6792686" cy="4187798"/>
          </a:xfrm>
          <a:prstGeom prst="rect">
            <a:avLst/>
          </a:prstGeom>
        </p:spPr>
        <p:txBody>
          <a:bodyPr spcFirstLastPara="1" wrap="square" lIns="0" tIns="0" rIns="0" bIns="0" anchor="t" anchorCtr="0">
            <a:noAutofit/>
          </a:bodyPr>
          <a:lstStyle/>
          <a:p>
            <a:pPr marL="0" indent="0">
              <a:buSzPct val="100000"/>
              <a:buNone/>
            </a:pPr>
            <a:endParaRPr lang="en-IN" sz="1400" dirty="0"/>
          </a:p>
          <a:p>
            <a:pPr marL="285750" indent="-285750">
              <a:buSzPct val="100000"/>
              <a:buFont typeface="Wingdings" pitchFamily="2" charset="2"/>
              <a:buChar char="ü"/>
            </a:pPr>
            <a:r>
              <a:rPr lang="en-IN" sz="1400" dirty="0"/>
              <a:t>In our case, we have already created the local repository. We just need to push it to GitHub.</a:t>
            </a:r>
          </a:p>
          <a:p>
            <a:pPr marL="285750" indent="-285750">
              <a:buSzPct val="100000"/>
              <a:buFont typeface="Wingdings" pitchFamily="2" charset="2"/>
              <a:buChar char="ü"/>
            </a:pPr>
            <a:r>
              <a:rPr lang="en-IN" sz="1400" dirty="0"/>
              <a:t>To push files to remote server we may need to first setup the remote in local server.</a:t>
            </a:r>
          </a:p>
          <a:p>
            <a:pPr marL="0" indent="0">
              <a:buSzPct val="100000"/>
              <a:buNone/>
            </a:pPr>
            <a:endParaRPr lang="en-IN" sz="1400" dirty="0"/>
          </a:p>
          <a:p>
            <a:pPr marL="742950" lvl="1" indent="-285750">
              <a:buSzPct val="100000"/>
              <a:buFont typeface="Arial" panose="020B0604020202020204" pitchFamily="34" charset="0"/>
              <a:buChar char="•"/>
            </a:pPr>
            <a:r>
              <a:rPr lang="en-IN" sz="1400" dirty="0">
                <a:solidFill>
                  <a:srgbClr val="FFFF00"/>
                </a:solidFill>
              </a:rPr>
              <a:t>git remote add origin &lt;git-link&gt;</a:t>
            </a:r>
          </a:p>
          <a:p>
            <a:pPr marL="457200" lvl="1" indent="0">
              <a:buSzPct val="100000"/>
              <a:buNone/>
            </a:pPr>
            <a:r>
              <a:rPr lang="en-IN" sz="1400" dirty="0">
                <a:solidFill>
                  <a:srgbClr val="FFFF00"/>
                </a:solidFill>
              </a:rPr>
              <a:t>      (origin is an optional name here, you can create remote with any name)</a:t>
            </a:r>
          </a:p>
          <a:p>
            <a:pPr marL="742950" lvl="1" indent="-285750">
              <a:buSzPct val="100000"/>
              <a:buFont typeface="Arial" panose="020B0604020202020204" pitchFamily="34" charset="0"/>
              <a:buChar char="•"/>
            </a:pPr>
            <a:r>
              <a:rPr lang="en-IN" sz="1400" dirty="0">
                <a:solidFill>
                  <a:srgbClr val="FFFF00"/>
                </a:solidFill>
              </a:rPr>
              <a:t>Once remote is set our local repo is linked with remote GitHub.</a:t>
            </a:r>
          </a:p>
          <a:p>
            <a:pPr marL="742950" lvl="1" indent="-285750">
              <a:buSzPct val="100000"/>
              <a:buFont typeface="Arial" panose="020B0604020202020204" pitchFamily="34" charset="0"/>
              <a:buChar char="•"/>
            </a:pPr>
            <a:r>
              <a:rPr lang="en-IN" sz="1400" dirty="0">
                <a:solidFill>
                  <a:srgbClr val="FFFF00"/>
                </a:solidFill>
              </a:rPr>
              <a:t>git push origin master </a:t>
            </a:r>
          </a:p>
          <a:p>
            <a:pPr marL="457200" lvl="1" indent="0">
              <a:buSzPct val="100000"/>
              <a:buNone/>
            </a:pPr>
            <a:r>
              <a:rPr lang="en-IN" sz="1400" dirty="0">
                <a:solidFill>
                  <a:srgbClr val="FFFF00"/>
                </a:solidFill>
              </a:rPr>
              <a:t>      (Right now we are just pushing our codes to Master branch)</a:t>
            </a:r>
          </a:p>
          <a:p>
            <a:pPr marL="742950" lvl="1" indent="-285750">
              <a:buSzPct val="100000"/>
              <a:buFont typeface="Arial" panose="020B0604020202020204" pitchFamily="34" charset="0"/>
              <a:buChar char="•"/>
            </a:pPr>
            <a:r>
              <a:rPr lang="en-IN" sz="1400" dirty="0">
                <a:solidFill>
                  <a:srgbClr val="FFFF00"/>
                </a:solidFill>
              </a:rPr>
              <a:t>Provide your credentials.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50389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5">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5">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5">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45244" y="174262"/>
            <a:ext cx="5547872" cy="5006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Pushing Local Repo to GitHub</a:t>
            </a:r>
            <a:endParaRPr dirty="0"/>
          </a:p>
        </p:txBody>
      </p:sp>
      <p:sp>
        <p:nvSpPr>
          <p:cNvPr id="205" name="Google Shape;205;p22"/>
          <p:cNvSpPr txBox="1">
            <a:spLocks noGrp="1"/>
          </p:cNvSpPr>
          <p:nvPr>
            <p:ph type="body" idx="1"/>
          </p:nvPr>
        </p:nvSpPr>
        <p:spPr>
          <a:xfrm>
            <a:off x="53788" y="860613"/>
            <a:ext cx="6792686" cy="4187798"/>
          </a:xfrm>
          <a:prstGeom prst="rect">
            <a:avLst/>
          </a:prstGeom>
        </p:spPr>
        <p:txBody>
          <a:bodyPr spcFirstLastPara="1" wrap="square" lIns="0" tIns="0" rIns="0" bIns="0" anchor="t" anchorCtr="0">
            <a:noAutofit/>
          </a:bodyPr>
          <a:lstStyle/>
          <a:p>
            <a:pPr marL="0" indent="0">
              <a:buSzPct val="100000"/>
              <a:buNone/>
            </a:pPr>
            <a:endParaRPr lang="en-IN" sz="1400" dirty="0"/>
          </a:p>
          <a:p>
            <a:pPr marL="285750" indent="-285750">
              <a:buSzPct val="100000"/>
              <a:buFont typeface="Wingdings" pitchFamily="2" charset="2"/>
              <a:buChar char="ü"/>
            </a:pPr>
            <a:r>
              <a:rPr lang="en-IN" sz="1400" dirty="0"/>
              <a:t>In our case, we have already created the local repository. We just need to push it to GitHub.</a:t>
            </a:r>
          </a:p>
          <a:p>
            <a:pPr marL="285750" indent="-285750">
              <a:buSzPct val="100000"/>
              <a:buFont typeface="Wingdings" pitchFamily="2" charset="2"/>
              <a:buChar char="ü"/>
            </a:pPr>
            <a:r>
              <a:rPr lang="en-IN" sz="1400" dirty="0"/>
              <a:t>To push files to remote server we may need to first set the remote in local server.</a:t>
            </a:r>
          </a:p>
          <a:p>
            <a:pPr marL="0" indent="0">
              <a:buSzPct val="100000"/>
              <a:buNone/>
            </a:pPr>
            <a:endParaRPr lang="en-IN" sz="1400" dirty="0"/>
          </a:p>
          <a:p>
            <a:pPr marL="742950" lvl="1" indent="-285750">
              <a:buSzPct val="100000"/>
              <a:buFont typeface="Arial" panose="020B0604020202020204" pitchFamily="34" charset="0"/>
              <a:buChar char="•"/>
            </a:pPr>
            <a:r>
              <a:rPr lang="en-IN" sz="1400" dirty="0">
                <a:solidFill>
                  <a:srgbClr val="FFFF00"/>
                </a:solidFill>
              </a:rPr>
              <a:t>git remote add origin &lt;git-link&gt;</a:t>
            </a:r>
          </a:p>
          <a:p>
            <a:pPr marL="457200" lvl="1" indent="0">
              <a:buSzPct val="100000"/>
              <a:buNone/>
            </a:pPr>
            <a:r>
              <a:rPr lang="en-IN" sz="1400" dirty="0">
                <a:solidFill>
                  <a:srgbClr val="FFFF00"/>
                </a:solidFill>
              </a:rPr>
              <a:t>      (origin is an optional name here, you can create remote with any name)</a:t>
            </a:r>
          </a:p>
          <a:p>
            <a:pPr marL="742950" lvl="1" indent="-285750">
              <a:buSzPct val="100000"/>
              <a:buFont typeface="Arial" panose="020B0604020202020204" pitchFamily="34" charset="0"/>
              <a:buChar char="•"/>
            </a:pPr>
            <a:r>
              <a:rPr lang="en-IN" sz="1400" dirty="0">
                <a:solidFill>
                  <a:srgbClr val="FFFF00"/>
                </a:solidFill>
              </a:rPr>
              <a:t>Once remote is set our local repo is linked with remote GitHub.</a:t>
            </a:r>
          </a:p>
          <a:p>
            <a:pPr marL="742950" lvl="1" indent="-285750">
              <a:buSzPct val="100000"/>
              <a:buFont typeface="Arial" panose="020B0604020202020204" pitchFamily="34" charset="0"/>
              <a:buChar char="•"/>
            </a:pPr>
            <a:r>
              <a:rPr lang="en-IN" sz="1400" dirty="0">
                <a:solidFill>
                  <a:srgbClr val="FFFF00"/>
                </a:solidFill>
              </a:rPr>
              <a:t>git push origin master </a:t>
            </a:r>
          </a:p>
          <a:p>
            <a:pPr marL="457200" lvl="1" indent="0">
              <a:buSzPct val="100000"/>
              <a:buNone/>
            </a:pPr>
            <a:r>
              <a:rPr lang="en-IN" sz="1400" dirty="0">
                <a:solidFill>
                  <a:srgbClr val="FFFF00"/>
                </a:solidFill>
              </a:rPr>
              <a:t>      (Right now we are just pushing our codes to Master branch)</a:t>
            </a:r>
          </a:p>
          <a:p>
            <a:pPr marL="742950" lvl="1" indent="-285750">
              <a:buSzPct val="100000"/>
              <a:buFont typeface="Arial" panose="020B0604020202020204" pitchFamily="34" charset="0"/>
              <a:buChar char="•"/>
            </a:pPr>
            <a:r>
              <a:rPr lang="en-IN" sz="1400" dirty="0">
                <a:solidFill>
                  <a:srgbClr val="FFFF00"/>
                </a:solidFill>
              </a:rPr>
              <a:t>Provide your credentials.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8887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5">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5">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5">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5">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45244" y="174262"/>
            <a:ext cx="5547872" cy="500683"/>
          </a:xfrm>
          <a:prstGeom prst="rect">
            <a:avLst/>
          </a:prstGeom>
        </p:spPr>
        <p:txBody>
          <a:bodyPr spcFirstLastPara="1" wrap="square" lIns="0" tIns="0" rIns="0" bIns="0" anchor="b" anchorCtr="0">
            <a:noAutofit/>
          </a:bodyPr>
          <a:lstStyle/>
          <a:p>
            <a:r>
              <a:rPr lang="en-IN" sz="2000" dirty="0"/>
              <a:t>Manage GitHub credentials in environment</a:t>
            </a:r>
          </a:p>
        </p:txBody>
      </p:sp>
      <p:sp>
        <p:nvSpPr>
          <p:cNvPr id="205" name="Google Shape;205;p22"/>
          <p:cNvSpPr txBox="1">
            <a:spLocks noGrp="1"/>
          </p:cNvSpPr>
          <p:nvPr>
            <p:ph type="body" idx="1"/>
          </p:nvPr>
        </p:nvSpPr>
        <p:spPr>
          <a:xfrm>
            <a:off x="53788" y="860613"/>
            <a:ext cx="6792686" cy="4187798"/>
          </a:xfrm>
          <a:prstGeom prst="rect">
            <a:avLst/>
          </a:prstGeom>
        </p:spPr>
        <p:txBody>
          <a:bodyPr spcFirstLastPara="1" wrap="square" lIns="0" tIns="0" rIns="0" bIns="0" anchor="t" anchorCtr="0">
            <a:noAutofit/>
          </a:bodyPr>
          <a:lstStyle/>
          <a:p>
            <a:pPr marL="0" indent="0">
              <a:buSzPct val="100000"/>
              <a:buNone/>
            </a:pPr>
            <a:endParaRPr lang="en-IN" sz="1400" dirty="0"/>
          </a:p>
          <a:p>
            <a:pPr marL="285750" indent="-285750">
              <a:buSzPct val="100000"/>
              <a:buFont typeface="Wingdings" pitchFamily="2" charset="2"/>
              <a:buChar char="ü"/>
            </a:pPr>
            <a:r>
              <a:rPr lang="en-IN" sz="1400" dirty="0"/>
              <a:t>Every time when you push the file to GitHub, you may need to provide your GitHub credentials which is bit annoying. Let’s see how to avoid it by storing credentials in as an environment variable.</a:t>
            </a:r>
          </a:p>
          <a:p>
            <a:pPr marL="285750" indent="-285750">
              <a:buSzPct val="100000"/>
              <a:buFont typeface="Wingdings" pitchFamily="2" charset="2"/>
              <a:buChar char="ü"/>
            </a:pPr>
            <a:r>
              <a:rPr lang="en-IN" sz="1400" dirty="0"/>
              <a:t>For that we are going to use </a:t>
            </a:r>
            <a:r>
              <a:rPr lang="en-IN" sz="1400"/>
              <a:t>credential helper.</a:t>
            </a:r>
            <a:endParaRPr lang="en-IN" sz="1400" dirty="0"/>
          </a:p>
          <a:p>
            <a:pPr marL="742950" lvl="1" indent="-285750">
              <a:buSzPct val="100000"/>
              <a:buFont typeface="Arial" panose="020B0604020202020204" pitchFamily="34" charset="0"/>
              <a:buChar char="•"/>
            </a:pPr>
            <a:endParaRPr lang="en-IN" sz="1400" dirty="0">
              <a:solidFill>
                <a:srgbClr val="FFFF00"/>
              </a:solidFill>
            </a:endParaRPr>
          </a:p>
          <a:p>
            <a:pPr marL="742950" lvl="1" indent="-285750">
              <a:buSzPct val="100000"/>
              <a:buFont typeface="Arial" panose="020B0604020202020204" pitchFamily="34" charset="0"/>
              <a:buChar char="•"/>
            </a:pPr>
            <a:r>
              <a:rPr lang="en-IN" sz="1400" dirty="0">
                <a:solidFill>
                  <a:srgbClr val="FFFF00"/>
                </a:solidFill>
              </a:rPr>
              <a:t>git config </a:t>
            </a:r>
            <a:r>
              <a:rPr lang="en-IN" sz="1400" dirty="0" err="1">
                <a:solidFill>
                  <a:srgbClr val="FFFF00"/>
                </a:solidFill>
              </a:rPr>
              <a:t>credential.helper</a:t>
            </a:r>
            <a:r>
              <a:rPr lang="en-IN" sz="1400" dirty="0">
                <a:solidFill>
                  <a:srgbClr val="FFFF00"/>
                </a:solidFill>
              </a:rPr>
              <a:t> store</a:t>
            </a:r>
          </a:p>
          <a:p>
            <a:pPr marL="742950" lvl="1" indent="-285750">
              <a:buSzPct val="100000"/>
              <a:buFont typeface="Arial" panose="020B0604020202020204" pitchFamily="34" charset="0"/>
              <a:buChar char="•"/>
            </a:pPr>
            <a:r>
              <a:rPr lang="en-IN" sz="1400" dirty="0">
                <a:solidFill>
                  <a:srgbClr val="FFFF00"/>
                </a:solidFill>
              </a:rPr>
              <a:t>git push &lt;git-hub link&gt;</a:t>
            </a:r>
          </a:p>
          <a:p>
            <a:pPr marL="742950" lvl="1" indent="-285750">
              <a:buSzPct val="100000"/>
              <a:buFont typeface="Arial" panose="020B0604020202020204" pitchFamily="34" charset="0"/>
              <a:buChar char="•"/>
            </a:pPr>
            <a:r>
              <a:rPr lang="en-IN" sz="1400" dirty="0">
                <a:solidFill>
                  <a:srgbClr val="FFFF00"/>
                </a:solidFill>
              </a:rPr>
              <a:t>cat ~/.git-credentials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74523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5">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5">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5">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774357" y="174262"/>
            <a:ext cx="6268993" cy="500683"/>
          </a:xfrm>
          <a:prstGeom prst="rect">
            <a:avLst/>
          </a:prstGeom>
        </p:spPr>
        <p:txBody>
          <a:bodyPr spcFirstLastPara="1" wrap="square" lIns="0" tIns="0" rIns="0" bIns="0" anchor="b" anchorCtr="0">
            <a:noAutofit/>
          </a:bodyPr>
          <a:lstStyle/>
          <a:p>
            <a:r>
              <a:rPr lang="en-IN" sz="1800" dirty="0"/>
              <a:t>Making change in GitHub and pulling the changes to local </a:t>
            </a:r>
          </a:p>
        </p:txBody>
      </p:sp>
      <p:sp>
        <p:nvSpPr>
          <p:cNvPr id="205" name="Google Shape;205;p22"/>
          <p:cNvSpPr txBox="1">
            <a:spLocks noGrp="1"/>
          </p:cNvSpPr>
          <p:nvPr>
            <p:ph type="body" idx="1"/>
          </p:nvPr>
        </p:nvSpPr>
        <p:spPr>
          <a:xfrm>
            <a:off x="53788" y="860613"/>
            <a:ext cx="6792686" cy="4187798"/>
          </a:xfrm>
          <a:prstGeom prst="rect">
            <a:avLst/>
          </a:prstGeom>
        </p:spPr>
        <p:txBody>
          <a:bodyPr spcFirstLastPara="1" wrap="square" lIns="0" tIns="0" rIns="0" bIns="0" anchor="t" anchorCtr="0">
            <a:noAutofit/>
          </a:bodyPr>
          <a:lstStyle/>
          <a:p>
            <a:pPr marL="0" indent="0">
              <a:buSzPct val="100000"/>
              <a:buNone/>
            </a:pPr>
            <a:endParaRPr lang="en-IN" sz="1400" dirty="0"/>
          </a:p>
          <a:p>
            <a:pPr marL="285750" indent="-285750">
              <a:buSzPct val="100000"/>
              <a:buFont typeface="Wingdings" pitchFamily="2" charset="2"/>
              <a:buChar char="ü"/>
            </a:pPr>
            <a:r>
              <a:rPr lang="en-IN" sz="1400" dirty="0"/>
              <a:t>In this scenario, let’s make the change in file at GitHub. </a:t>
            </a:r>
          </a:p>
          <a:p>
            <a:pPr marL="285750" indent="-285750">
              <a:buSzPct val="100000"/>
              <a:buFont typeface="Wingdings" pitchFamily="2" charset="2"/>
              <a:buChar char="ü"/>
            </a:pPr>
            <a:r>
              <a:rPr lang="en-IN" sz="1400" dirty="0"/>
              <a:t>This change will not reflect in local repo however. Let’s see how to pull the changes from GitHub to local repo.</a:t>
            </a:r>
          </a:p>
          <a:p>
            <a:pPr marL="285750" indent="-285750">
              <a:buSzPct val="100000"/>
              <a:buFont typeface="Wingdings" pitchFamily="2" charset="2"/>
              <a:buChar char="ü"/>
            </a:pPr>
            <a:r>
              <a:rPr lang="en-IN" sz="1400" dirty="0"/>
              <a:t>Your local repo can be updated using command.</a:t>
            </a:r>
          </a:p>
          <a:p>
            <a:pPr marL="0" indent="0">
              <a:buSzPct val="100000"/>
              <a:buNone/>
            </a:pPr>
            <a:r>
              <a:rPr lang="en-IN" sz="1400" dirty="0"/>
              <a:t>      </a:t>
            </a:r>
            <a:r>
              <a:rPr lang="en-IN" sz="1400" dirty="0">
                <a:solidFill>
                  <a:srgbClr val="FFFF00"/>
                </a:solidFill>
              </a:rPr>
              <a:t>git pull origin master </a:t>
            </a: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56194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build="p"/>
    </p:bldLst>
  </p:timing>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33359BDD75EF4AB8C070518529B512" ma:contentTypeVersion="7" ma:contentTypeDescription="Create a new document." ma:contentTypeScope="" ma:versionID="0d95916ef289e0b2d70c221aa3b7bfab">
  <xsd:schema xmlns:xsd="http://www.w3.org/2001/XMLSchema" xmlns:xs="http://www.w3.org/2001/XMLSchema" xmlns:p="http://schemas.microsoft.com/office/2006/metadata/properties" xmlns:ns3="642eb60d-cc9a-4516-9a20-6ebdc1e20806" targetNamespace="http://schemas.microsoft.com/office/2006/metadata/properties" ma:root="true" ma:fieldsID="9fbfb8a2ea84a443187203af8cecb9e0" ns3:_="">
    <xsd:import namespace="642eb60d-cc9a-4516-9a20-6ebdc1e2080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eb60d-cc9a-4516-9a20-6ebdc1e20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C0CF20-25C1-439D-BCFD-DF42311795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2eb60d-cc9a-4516-9a20-6ebdc1e20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7345C4-7E64-457A-AA9E-BA2136C9346A}">
  <ds:schemaRefs>
    <ds:schemaRef ds:uri="http://schemas.microsoft.com/sharepoint/v3/contenttype/forms"/>
  </ds:schemaRefs>
</ds:datastoreItem>
</file>

<file path=customXml/itemProps3.xml><?xml version="1.0" encoding="utf-8"?>
<ds:datastoreItem xmlns:ds="http://schemas.openxmlformats.org/officeDocument/2006/customXml" ds:itemID="{789A2961-2029-41AF-87D9-8BAF72D2D5BA}">
  <ds:schemaRefs>
    <ds:schemaRef ds:uri="http://purl.org/dc/terms/"/>
    <ds:schemaRef ds:uri="642eb60d-cc9a-4516-9a20-6ebdc1e20806"/>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1106</TotalTime>
  <Words>710</Words>
  <Application>Microsoft Macintosh PowerPoint</Application>
  <PresentationFormat>On-screen Show (16:9)</PresentationFormat>
  <Paragraphs>90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Fira Sans SemiBold</vt:lpstr>
      <vt:lpstr>Fira Sans Light</vt:lpstr>
      <vt:lpstr>Arial</vt:lpstr>
      <vt:lpstr>Wingdings</vt:lpstr>
      <vt:lpstr>Leontes template</vt:lpstr>
      <vt:lpstr>What are we going to see in this session?</vt:lpstr>
      <vt:lpstr>GitHub</vt:lpstr>
      <vt:lpstr>Difference between Git &amp; GitHub</vt:lpstr>
      <vt:lpstr>Create first repository in GitHub</vt:lpstr>
      <vt:lpstr>Overview of GitHub dashboard</vt:lpstr>
      <vt:lpstr>Pushing Local Repo to GitHub</vt:lpstr>
      <vt:lpstr>Pushing Local Repo to GitHub</vt:lpstr>
      <vt:lpstr>Manage GitHub credentials in environment</vt:lpstr>
      <vt:lpstr>Making change in GitHub and pulling the changes to local </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1460</cp:lastModifiedBy>
  <cp:revision>70</cp:revision>
  <dcterms:modified xsi:type="dcterms:W3CDTF">2020-12-19T15:02:09Z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0x010100C533359BDD75EF4AB8C070518529B512</vt:lpwstr>
  </property>
</Properties>
</file>