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2"/>
  </p:notesMasterIdLst>
  <p:sldIdLst>
    <p:sldId id="262" r:id="rId5"/>
    <p:sldId id="290" r:id="rId6"/>
    <p:sldId id="292" r:id="rId7"/>
    <p:sldId id="293" r:id="rId8"/>
    <p:sldId id="294" r:id="rId9"/>
    <p:sldId id="295" r:id="rId10"/>
    <p:sldId id="278" r:id="rId11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3"/>
      <p:bold r:id="rId14"/>
      <p:italic r:id="rId15"/>
      <p:boldItalic r:id="rId16"/>
    </p:embeddedFont>
    <p:embeddedFont>
      <p:font typeface="Fira Sans SemiBold" panose="020B06030500000200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DE07C-8E90-4156-B7BE-C0DBE1C22FE1}" v="21" dt="2020-12-14T09:12:59.548"/>
    <p1510:client id="{1F8F7BA6-AE8D-4D96-AC0D-449ABFA471FF}" v="48" dt="2020-12-14T15:20:01.948"/>
    <p1510:client id="{552D6BF6-D73E-4FCA-8E12-F9297E720105}" v="812" dt="2020-12-14T11:06:32.194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/>
    <p:restoredTop sz="94663"/>
  </p:normalViewPr>
  <p:slideViewPr>
    <p:cSldViewPr snapToGrid="0">
      <p:cViewPr varScale="1">
        <p:scale>
          <a:sx n="156" d="100"/>
          <a:sy n="156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17BDE07C-8E90-4156-B7BE-C0DBE1C22FE1}"/>
    <pc:docChg chg="undo custSel addSld delSld modSld sldOrd">
      <pc:chgData name="Thangavel, Prabhu" userId="3e579001-273a-496a-ad86-41a8219b525d" providerId="ADAL" clId="{17BDE07C-8E90-4156-B7BE-C0DBE1C22FE1}" dt="2020-12-14T09:32:40.717" v="3669" actId="115"/>
      <pc:docMkLst>
        <pc:docMk/>
      </pc:docMkLst>
      <pc:sldChg chg="del">
        <pc:chgData name="Thangavel, Prabhu" userId="3e579001-273a-496a-ad86-41a8219b525d" providerId="ADAL" clId="{17BDE07C-8E90-4156-B7BE-C0DBE1C22FE1}" dt="2020-12-14T06:44:28.650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7BDE07C-8E90-4156-B7BE-C0DBE1C22FE1}" dt="2020-12-14T09:10:38.638" v="2930" actId="20577"/>
        <pc:sldMkLst>
          <pc:docMk/>
          <pc:sldMk cId="0" sldId="262"/>
        </pc:sldMkLst>
        <pc:spChg chg="mod">
          <ac:chgData name="Thangavel, Prabhu" userId="3e579001-273a-496a-ad86-41a8219b525d" providerId="ADAL" clId="{17BDE07C-8E90-4156-B7BE-C0DBE1C22FE1}" dt="2020-12-14T09:10:38.638" v="2930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7BDE07C-8E90-4156-B7BE-C0DBE1C22FE1}" dt="2020-12-14T06:59:22.387" v="483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7BDE07C-8E90-4156-B7BE-C0DBE1C22FE1}" dt="2020-12-14T06:59:13.458" v="482" actId="20577"/>
        <pc:sldMkLst>
          <pc:docMk/>
          <pc:sldMk cId="0" sldId="265"/>
        </pc:sldMkLst>
        <pc:spChg chg="add del">
          <ac:chgData name="Thangavel, Prabhu" userId="3e579001-273a-496a-ad86-41a8219b525d" providerId="ADAL" clId="{17BDE07C-8E90-4156-B7BE-C0DBE1C22FE1}" dt="2020-12-14T06:51:05.170" v="21"/>
          <ac:spMkLst>
            <pc:docMk/>
            <pc:sldMk cId="0" sldId="265"/>
            <ac:spMk id="2" creationId="{C7154756-7733-4196-9BED-BB508E1138E3}"/>
          </ac:spMkLst>
        </pc:spChg>
        <pc:spChg chg="add del">
          <ac:chgData name="Thangavel, Prabhu" userId="3e579001-273a-496a-ad86-41a8219b525d" providerId="ADAL" clId="{17BDE07C-8E90-4156-B7BE-C0DBE1C22FE1}" dt="2020-12-14T06:51:40.579" v="24"/>
          <ac:spMkLst>
            <pc:docMk/>
            <pc:sldMk cId="0" sldId="265"/>
            <ac:spMk id="3" creationId="{1057C99E-9110-4F5E-8A80-342DE18827BE}"/>
          </ac:spMkLst>
        </pc:spChg>
        <pc:spChg chg="mod">
          <ac:chgData name="Thangavel, Prabhu" userId="3e579001-273a-496a-ad86-41a8219b525d" providerId="ADAL" clId="{17BDE07C-8E90-4156-B7BE-C0DBE1C22FE1}" dt="2020-12-14T06:53:43.063" v="97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6:59:13.458" v="482" actId="20577"/>
          <ac:spMkLst>
            <pc:docMk/>
            <pc:sldMk cId="0" sldId="265"/>
            <ac:spMk id="205" creationId="{00000000-0000-0000-0000-000000000000}"/>
          </ac:spMkLst>
        </pc:spChg>
        <pc:picChg chg="add del mod">
          <ac:chgData name="Thangavel, Prabhu" userId="3e579001-273a-496a-ad86-41a8219b525d" providerId="ADAL" clId="{17BDE07C-8E90-4156-B7BE-C0DBE1C22FE1}" dt="2020-12-14T06:52:10.500" v="25" actId="14826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7BDE07C-8E90-4156-B7BE-C0DBE1C22FE1}" dt="2020-12-14T08:02:02.342" v="2409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7BDE07C-8E90-4156-B7BE-C0DBE1C22FE1}" dt="2020-12-14T08:01:59.454" v="2407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17BDE07C-8E90-4156-B7BE-C0DBE1C22FE1}" dt="2020-12-14T08:01:57.752" v="2406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7BDE07C-8E90-4156-B7BE-C0DBE1C22FE1}" dt="2020-12-14T08:01:55.852" v="2404" actId="2696"/>
        <pc:sldMkLst>
          <pc:docMk/>
          <pc:sldMk cId="0" sldId="273"/>
        </pc:sldMkLst>
      </pc:sldChg>
      <pc:sldChg chg="addSp modSp ord">
        <pc:chgData name="Thangavel, Prabhu" userId="3e579001-273a-496a-ad86-41a8219b525d" providerId="ADAL" clId="{17BDE07C-8E90-4156-B7BE-C0DBE1C22FE1}" dt="2020-12-14T07:14:39.153" v="1459" actId="1076"/>
        <pc:sldMkLst>
          <pc:docMk/>
          <pc:sldMk cId="0" sldId="277"/>
        </pc:sldMkLst>
        <pc:spChg chg="mod">
          <ac:chgData name="Thangavel, Prabhu" userId="3e579001-273a-496a-ad86-41a8219b525d" providerId="ADAL" clId="{17BDE07C-8E90-4156-B7BE-C0DBE1C22FE1}" dt="2020-12-14T07:14:09.612" v="1455" actId="20577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7:13:47.594" v="1415" actId="20577"/>
          <ac:spMkLst>
            <pc:docMk/>
            <pc:sldMk cId="0" sldId="277"/>
            <ac:spMk id="392" creationId="{00000000-0000-0000-0000-000000000000}"/>
          </ac:spMkLst>
        </pc:spChg>
        <pc:picChg chg="add mod">
          <ac:chgData name="Thangavel, Prabhu" userId="3e579001-273a-496a-ad86-41a8219b525d" providerId="ADAL" clId="{17BDE07C-8E90-4156-B7BE-C0DBE1C22FE1}" dt="2020-12-14T07:11:24.784" v="1301" actId="1076"/>
          <ac:picMkLst>
            <pc:docMk/>
            <pc:sldMk cId="0" sldId="277"/>
            <ac:picMk id="3" creationId="{95D5645E-B394-4D39-BD6D-5D0DA9F1ACC5}"/>
          </ac:picMkLst>
        </pc:picChg>
        <pc:picChg chg="add mod">
          <ac:chgData name="Thangavel, Prabhu" userId="3e579001-273a-496a-ad86-41a8219b525d" providerId="ADAL" clId="{17BDE07C-8E90-4156-B7BE-C0DBE1C22FE1}" dt="2020-12-14T07:14:39.153" v="1459" actId="1076"/>
          <ac:picMkLst>
            <pc:docMk/>
            <pc:sldMk cId="0" sldId="277"/>
            <ac:picMk id="4" creationId="{A7F64932-615C-4136-8512-66057953F665}"/>
          </ac:picMkLst>
        </pc:picChg>
        <pc:picChg chg="add mod">
          <ac:chgData name="Thangavel, Prabhu" userId="3e579001-273a-496a-ad86-41a8219b525d" providerId="ADAL" clId="{17BDE07C-8E90-4156-B7BE-C0DBE1C22FE1}" dt="2020-12-14T07:11:20.366" v="1300" actId="1076"/>
          <ac:picMkLst>
            <pc:docMk/>
            <pc:sldMk cId="0" sldId="277"/>
            <ac:picMk id="10" creationId="{9A78AA48-1C8D-4C41-950E-50F479ABB194}"/>
          </ac:picMkLst>
        </pc:picChg>
        <pc:picChg chg="add mod">
          <ac:chgData name="Thangavel, Prabhu" userId="3e579001-273a-496a-ad86-41a8219b525d" providerId="ADAL" clId="{17BDE07C-8E90-4156-B7BE-C0DBE1C22FE1}" dt="2020-12-14T07:12:31.885" v="1303" actId="1076"/>
          <ac:picMkLst>
            <pc:docMk/>
            <pc:sldMk cId="0" sldId="277"/>
            <ac:picMk id="11" creationId="{1CAC7005-6DED-4479-BFE1-D49F725FE93D}"/>
          </ac:picMkLst>
        </pc:picChg>
      </pc:sldChg>
      <pc:sldChg chg="del">
        <pc:chgData name="Thangavel, Prabhu" userId="3e579001-273a-496a-ad86-41a8219b525d" providerId="ADAL" clId="{17BDE07C-8E90-4156-B7BE-C0DBE1C22FE1}" dt="2020-12-14T08:02:04.803" v="2411" actId="2696"/>
        <pc:sldMkLst>
          <pc:docMk/>
          <pc:sldMk cId="661667781" sldId="285"/>
        </pc:sldMkLst>
      </pc:sldChg>
      <pc:sldChg chg="delSp modSp add">
        <pc:chgData name="Thangavel, Prabhu" userId="3e579001-273a-496a-ad86-41a8219b525d" providerId="ADAL" clId="{17BDE07C-8E90-4156-B7BE-C0DBE1C22FE1}" dt="2020-12-14T07:21:35.389" v="1961" actId="20577"/>
        <pc:sldMkLst>
          <pc:docMk/>
          <pc:sldMk cId="709891593" sldId="286"/>
        </pc:sldMkLst>
        <pc:spChg chg="mod">
          <ac:chgData name="Thangavel, Prabhu" userId="3e579001-273a-496a-ad86-41a8219b525d" providerId="ADAL" clId="{17BDE07C-8E90-4156-B7BE-C0DBE1C22FE1}" dt="2020-12-14T07:16:10.673" v="1480" actId="20577"/>
          <ac:spMkLst>
            <pc:docMk/>
            <pc:sldMk cId="709891593" sldId="286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7:21:35.389" v="1961" actId="20577"/>
          <ac:spMkLst>
            <pc:docMk/>
            <pc:sldMk cId="709891593" sldId="286"/>
            <ac:spMk id="392" creationId="{00000000-0000-0000-0000-000000000000}"/>
          </ac:spMkLst>
        </pc:spChg>
        <pc:picChg chg="del mod">
          <ac:chgData name="Thangavel, Prabhu" userId="3e579001-273a-496a-ad86-41a8219b525d" providerId="ADAL" clId="{17BDE07C-8E90-4156-B7BE-C0DBE1C22FE1}" dt="2020-12-14T07:21:07.014" v="1896" actId="478"/>
          <ac:picMkLst>
            <pc:docMk/>
            <pc:sldMk cId="709891593" sldId="286"/>
            <ac:picMk id="3" creationId="{95D5645E-B394-4D39-BD6D-5D0DA9F1ACC5}"/>
          </ac:picMkLst>
        </pc:picChg>
        <pc:picChg chg="del">
          <ac:chgData name="Thangavel, Prabhu" userId="3e579001-273a-496a-ad86-41a8219b525d" providerId="ADAL" clId="{17BDE07C-8E90-4156-B7BE-C0DBE1C22FE1}" dt="2020-12-14T07:19:49.310" v="1770" actId="478"/>
          <ac:picMkLst>
            <pc:docMk/>
            <pc:sldMk cId="709891593" sldId="286"/>
            <ac:picMk id="4" creationId="{A7F64932-615C-4136-8512-66057953F665}"/>
          </ac:picMkLst>
        </pc:picChg>
        <pc:picChg chg="mod">
          <ac:chgData name="Thangavel, Prabhu" userId="3e579001-273a-496a-ad86-41a8219b525d" providerId="ADAL" clId="{17BDE07C-8E90-4156-B7BE-C0DBE1C22FE1}" dt="2020-12-14T07:21:00.159" v="1894" actId="1076"/>
          <ac:picMkLst>
            <pc:docMk/>
            <pc:sldMk cId="709891593" sldId="286"/>
            <ac:picMk id="10" creationId="{9A78AA48-1C8D-4C41-950E-50F479ABB194}"/>
          </ac:picMkLst>
        </pc:picChg>
        <pc:picChg chg="del">
          <ac:chgData name="Thangavel, Prabhu" userId="3e579001-273a-496a-ad86-41a8219b525d" providerId="ADAL" clId="{17BDE07C-8E90-4156-B7BE-C0DBE1C22FE1}" dt="2020-12-14T07:21:05.321" v="1895" actId="478"/>
          <ac:picMkLst>
            <pc:docMk/>
            <pc:sldMk cId="709891593" sldId="286"/>
            <ac:picMk id="11" creationId="{1CAC7005-6DED-4479-BFE1-D49F725FE93D}"/>
          </ac:picMkLst>
        </pc:picChg>
      </pc:sldChg>
      <pc:sldChg chg="delSp modSp add">
        <pc:chgData name="Thangavel, Prabhu" userId="3e579001-273a-496a-ad86-41a8219b525d" providerId="ADAL" clId="{17BDE07C-8E90-4156-B7BE-C0DBE1C22FE1}" dt="2020-12-14T08:07:06.778" v="2508" actId="20577"/>
        <pc:sldMkLst>
          <pc:docMk/>
          <pc:sldMk cId="1997731714" sldId="287"/>
        </pc:sldMkLst>
        <pc:spChg chg="mod">
          <ac:chgData name="Thangavel, Prabhu" userId="3e579001-273a-496a-ad86-41a8219b525d" providerId="ADAL" clId="{17BDE07C-8E90-4156-B7BE-C0DBE1C22FE1}" dt="2020-12-14T08:01:41.805" v="2403" actId="1076"/>
          <ac:spMkLst>
            <pc:docMk/>
            <pc:sldMk cId="1997731714" sldId="28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8:07:06.778" v="2508" actId="20577"/>
          <ac:spMkLst>
            <pc:docMk/>
            <pc:sldMk cId="1997731714" sldId="287"/>
            <ac:spMk id="392" creationId="{00000000-0000-0000-0000-000000000000}"/>
          </ac:spMkLst>
        </pc:spChg>
        <pc:picChg chg="del">
          <ac:chgData name="Thangavel, Prabhu" userId="3e579001-273a-496a-ad86-41a8219b525d" providerId="ADAL" clId="{17BDE07C-8E90-4156-B7BE-C0DBE1C22FE1}" dt="2020-12-14T07:24:55.281" v="1963" actId="478"/>
          <ac:picMkLst>
            <pc:docMk/>
            <pc:sldMk cId="1997731714" sldId="287"/>
            <ac:picMk id="10" creationId="{9A78AA48-1C8D-4C41-950E-50F479ABB194}"/>
          </ac:picMkLst>
        </pc:picChg>
      </pc:sldChg>
      <pc:sldChg chg="addSp delSp modSp add ord">
        <pc:chgData name="Thangavel, Prabhu" userId="3e579001-273a-496a-ad86-41a8219b525d" providerId="ADAL" clId="{17BDE07C-8E90-4156-B7BE-C0DBE1C22FE1}" dt="2020-12-14T09:09:44.171" v="2862" actId="20577"/>
        <pc:sldMkLst>
          <pc:docMk/>
          <pc:sldMk cId="3229929438" sldId="288"/>
        </pc:sldMkLst>
        <pc:spChg chg="mod">
          <ac:chgData name="Thangavel, Prabhu" userId="3e579001-273a-496a-ad86-41a8219b525d" providerId="ADAL" clId="{17BDE07C-8E90-4156-B7BE-C0DBE1C22FE1}" dt="2020-12-14T09:04:44.355" v="2574" actId="20577"/>
          <ac:spMkLst>
            <pc:docMk/>
            <pc:sldMk cId="3229929438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9:09:44.171" v="2862" actId="20577"/>
          <ac:spMkLst>
            <pc:docMk/>
            <pc:sldMk cId="3229929438" sldId="288"/>
            <ac:spMk id="205" creationId="{00000000-0000-0000-0000-000000000000}"/>
          </ac:spMkLst>
        </pc:spChg>
        <pc:picChg chg="add mod">
          <ac:chgData name="Thangavel, Prabhu" userId="3e579001-273a-496a-ad86-41a8219b525d" providerId="ADAL" clId="{17BDE07C-8E90-4156-B7BE-C0DBE1C22FE1}" dt="2020-12-14T09:08:47.475" v="2764" actId="1076"/>
          <ac:picMkLst>
            <pc:docMk/>
            <pc:sldMk cId="3229929438" sldId="288"/>
            <ac:picMk id="2" creationId="{0B3D584C-C140-4710-8054-BB93C6376BA9}"/>
          </ac:picMkLst>
        </pc:picChg>
        <pc:picChg chg="del">
          <ac:chgData name="Thangavel, Prabhu" userId="3e579001-273a-496a-ad86-41a8219b525d" providerId="ADAL" clId="{17BDE07C-8E90-4156-B7BE-C0DBE1C22FE1}" dt="2020-12-14T09:08:28.372" v="2758" actId="478"/>
          <ac:picMkLst>
            <pc:docMk/>
            <pc:sldMk cId="3229929438" sldId="288"/>
            <ac:picMk id="207" creationId="{00000000-0000-0000-0000-000000000000}"/>
          </ac:picMkLst>
        </pc:picChg>
      </pc:sldChg>
      <pc:sldChg chg="modSp add del">
        <pc:chgData name="Thangavel, Prabhu" userId="3e579001-273a-496a-ad86-41a8219b525d" providerId="ADAL" clId="{17BDE07C-8E90-4156-B7BE-C0DBE1C22FE1}" dt="2020-12-14T09:04:22.633" v="2537" actId="2696"/>
        <pc:sldMkLst>
          <pc:docMk/>
          <pc:sldMk cId="3533688563" sldId="288"/>
        </pc:sldMkLst>
        <pc:spChg chg="mod">
          <ac:chgData name="Thangavel, Prabhu" userId="3e579001-273a-496a-ad86-41a8219b525d" providerId="ADAL" clId="{17BDE07C-8E90-4156-B7BE-C0DBE1C22FE1}" dt="2020-12-14T09:01:52.679" v="2536" actId="20577"/>
          <ac:spMkLst>
            <pc:docMk/>
            <pc:sldMk cId="3533688563" sldId="288"/>
            <ac:spMk id="391" creationId="{00000000-0000-0000-0000-000000000000}"/>
          </ac:spMkLst>
        </pc:spChg>
      </pc:sldChg>
      <pc:sldChg chg="addSp delSp modSp add">
        <pc:chgData name="Thangavel, Prabhu" userId="3e579001-273a-496a-ad86-41a8219b525d" providerId="ADAL" clId="{17BDE07C-8E90-4156-B7BE-C0DBE1C22FE1}" dt="2020-12-14T09:32:40.717" v="3669" actId="115"/>
        <pc:sldMkLst>
          <pc:docMk/>
          <pc:sldMk cId="3761501782" sldId="289"/>
        </pc:sldMkLst>
        <pc:spChg chg="mod">
          <ac:chgData name="Thangavel, Prabhu" userId="3e579001-273a-496a-ad86-41a8219b525d" providerId="ADAL" clId="{17BDE07C-8E90-4156-B7BE-C0DBE1C22FE1}" dt="2020-12-14T09:11:07.912" v="2979" actId="14100"/>
          <ac:spMkLst>
            <pc:docMk/>
            <pc:sldMk cId="376150178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9:32:40.717" v="3669" actId="115"/>
          <ac:spMkLst>
            <pc:docMk/>
            <pc:sldMk cId="3761501782" sldId="289"/>
            <ac:spMk id="205" creationId="{00000000-0000-0000-0000-000000000000}"/>
          </ac:spMkLst>
        </pc:spChg>
        <pc:picChg chg="del">
          <ac:chgData name="Thangavel, Prabhu" userId="3e579001-273a-496a-ad86-41a8219b525d" providerId="ADAL" clId="{17BDE07C-8E90-4156-B7BE-C0DBE1C22FE1}" dt="2020-12-14T09:12:14.828" v="3100" actId="478"/>
          <ac:picMkLst>
            <pc:docMk/>
            <pc:sldMk cId="3761501782" sldId="289"/>
            <ac:picMk id="2" creationId="{0B3D584C-C140-4710-8054-BB93C6376BA9}"/>
          </ac:picMkLst>
        </pc:picChg>
        <pc:picChg chg="add mod">
          <ac:chgData name="Thangavel, Prabhu" userId="3e579001-273a-496a-ad86-41a8219b525d" providerId="ADAL" clId="{17BDE07C-8E90-4156-B7BE-C0DBE1C22FE1}" dt="2020-12-14T09:17:28.746" v="3457" actId="14100"/>
          <ac:picMkLst>
            <pc:docMk/>
            <pc:sldMk cId="3761501782" sldId="289"/>
            <ac:picMk id="3" creationId="{16970C91-EE4B-422F-83C5-583186829BAF}"/>
          </ac:picMkLst>
        </pc:picChg>
      </pc:sldChg>
      <pc:sldMasterChg chg="delSldLayout">
        <pc:chgData name="Thangavel, Prabhu" userId="3e579001-273a-496a-ad86-41a8219b525d" providerId="ADAL" clId="{17BDE07C-8E90-4156-B7BE-C0DBE1C22FE1}" dt="2020-12-14T08:02:02.343" v="2410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7BDE07C-8E90-4156-B7BE-C0DBE1C22FE1}" dt="2020-12-14T08:01:55.854" v="2405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7BDE07C-8E90-4156-B7BE-C0DBE1C22FE1}" dt="2020-12-14T08:01:59.457" v="2408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7BDE07C-8E90-4156-B7BE-C0DBE1C22FE1}" dt="2020-12-14T08:02:02.343" v="2410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Thangavel, Prabhu" userId="3e579001-273a-496a-ad86-41a8219b525d" providerId="ADAL" clId="{1F8F7BA6-AE8D-4D96-AC0D-449ABFA471FF}"/>
    <pc:docChg chg="undo custSel addSld delSld modSld sldOrd">
      <pc:chgData name="Thangavel, Prabhu" userId="3e579001-273a-496a-ad86-41a8219b525d" providerId="ADAL" clId="{1F8F7BA6-AE8D-4D96-AC0D-449ABFA471FF}" dt="2020-12-14T15:20:01.948" v="1834"/>
      <pc:docMkLst>
        <pc:docMk/>
      </pc:docMkLst>
      <pc:sldChg chg="modSp modAnim">
        <pc:chgData name="Thangavel, Prabhu" userId="3e579001-273a-496a-ad86-41a8219b525d" providerId="ADAL" clId="{1F8F7BA6-AE8D-4D96-AC0D-449ABFA471FF}" dt="2020-12-14T15:20:01.948" v="1834"/>
        <pc:sldMkLst>
          <pc:docMk/>
          <pc:sldMk cId="0" sldId="262"/>
        </pc:sldMkLst>
        <pc:spChg chg="mod">
          <ac:chgData name="Thangavel, Prabhu" userId="3e579001-273a-496a-ad86-41a8219b525d" providerId="ADAL" clId="{1F8F7BA6-AE8D-4D96-AC0D-449ABFA471FF}" dt="2020-12-14T12:59:17.131" v="804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F8F7BA6-AE8D-4D96-AC0D-449ABFA471FF}" dt="2020-12-14T12:39:18.756" v="0" actId="2696"/>
        <pc:sldMkLst>
          <pc:docMk/>
          <pc:sldMk cId="0" sldId="277"/>
        </pc:sldMkLst>
      </pc:sldChg>
      <pc:sldChg chg="modSp ord modAnim">
        <pc:chgData name="Thangavel, Prabhu" userId="3e579001-273a-496a-ad86-41a8219b525d" providerId="ADAL" clId="{1F8F7BA6-AE8D-4D96-AC0D-449ABFA471FF}" dt="2020-12-14T15:17:57.588" v="1821"/>
        <pc:sldMkLst>
          <pc:docMk/>
          <pc:sldMk cId="3761501782" sldId="289"/>
        </pc:sldMkLst>
        <pc:spChg chg="mod">
          <ac:chgData name="Thangavel, Prabhu" userId="3e579001-273a-496a-ad86-41a8219b525d" providerId="ADAL" clId="{1F8F7BA6-AE8D-4D96-AC0D-449ABFA471FF}" dt="2020-12-14T12:48:40.985" v="68" actId="20577"/>
          <ac:spMkLst>
            <pc:docMk/>
            <pc:sldMk cId="376150178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F8F7BA6-AE8D-4D96-AC0D-449ABFA471FF}" dt="2020-12-14T12:55:18.025" v="777" actId="20577"/>
          <ac:spMkLst>
            <pc:docMk/>
            <pc:sldMk cId="3761501782" sldId="289"/>
            <ac:spMk id="205" creationId="{00000000-0000-0000-0000-000000000000}"/>
          </ac:spMkLst>
        </pc:spChg>
      </pc:sldChg>
      <pc:sldChg chg="delSp modSp del">
        <pc:chgData name="Thangavel, Prabhu" userId="3e579001-273a-496a-ad86-41a8219b525d" providerId="ADAL" clId="{1F8F7BA6-AE8D-4D96-AC0D-449ABFA471FF}" dt="2020-12-14T14:56:18.467" v="1526" actId="2696"/>
        <pc:sldMkLst>
          <pc:docMk/>
          <pc:sldMk cId="1889170827" sldId="290"/>
        </pc:sldMkLst>
        <pc:spChg chg="mod">
          <ac:chgData name="Thangavel, Prabhu" userId="3e579001-273a-496a-ad86-41a8219b525d" providerId="ADAL" clId="{1F8F7BA6-AE8D-4D96-AC0D-449ABFA471FF}" dt="2020-12-14T13:04:18.474" v="1111"/>
          <ac:spMkLst>
            <pc:docMk/>
            <pc:sldMk cId="1889170827" sldId="290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F8F7BA6-AE8D-4D96-AC0D-449ABFA471FF}" dt="2020-12-14T13:04:28.491" v="1113"/>
          <ac:spMkLst>
            <pc:docMk/>
            <pc:sldMk cId="1889170827" sldId="290"/>
            <ac:spMk id="392" creationId="{00000000-0000-0000-0000-000000000000}"/>
          </ac:spMkLst>
        </pc:spChg>
        <pc:picChg chg="del mod">
          <ac:chgData name="Thangavel, Prabhu" userId="3e579001-273a-496a-ad86-41a8219b525d" providerId="ADAL" clId="{1F8F7BA6-AE8D-4D96-AC0D-449ABFA471FF}" dt="2020-12-14T12:59:30.140" v="838" actId="478"/>
          <ac:picMkLst>
            <pc:docMk/>
            <pc:sldMk cId="1889170827" sldId="290"/>
            <ac:picMk id="2" creationId="{CC20F8CE-8235-4F85-B78F-83BFC9764C9E}"/>
          </ac:picMkLst>
        </pc:picChg>
      </pc:sldChg>
      <pc:sldChg chg="addSp delSp modSp add modAnim">
        <pc:chgData name="Thangavel, Prabhu" userId="3e579001-273a-496a-ad86-41a8219b525d" providerId="ADAL" clId="{1F8F7BA6-AE8D-4D96-AC0D-449ABFA471FF}" dt="2020-12-14T15:19:40.466" v="1833"/>
        <pc:sldMkLst>
          <pc:docMk/>
          <pc:sldMk cId="3187181641" sldId="291"/>
        </pc:sldMkLst>
        <pc:spChg chg="mod">
          <ac:chgData name="Thangavel, Prabhu" userId="3e579001-273a-496a-ad86-41a8219b525d" providerId="ADAL" clId="{1F8F7BA6-AE8D-4D96-AC0D-449ABFA471FF}" dt="2020-12-14T13:04:24.616" v="1112"/>
          <ac:spMkLst>
            <pc:docMk/>
            <pc:sldMk cId="3187181641" sldId="291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F8F7BA6-AE8D-4D96-AC0D-449ABFA471FF}" dt="2020-12-14T15:12:49.505" v="1797" actId="5793"/>
          <ac:spMkLst>
            <pc:docMk/>
            <pc:sldMk cId="3187181641" sldId="291"/>
            <ac:spMk id="205" creationId="{00000000-0000-0000-0000-000000000000}"/>
          </ac:spMkLst>
        </pc:spChg>
        <pc:graphicFrameChg chg="add del mod">
          <ac:chgData name="Thangavel, Prabhu" userId="3e579001-273a-496a-ad86-41a8219b525d" providerId="ADAL" clId="{1F8F7BA6-AE8D-4D96-AC0D-449ABFA471FF}" dt="2020-12-14T13:05:14.687" v="1130" actId="3680"/>
          <ac:graphicFrameMkLst>
            <pc:docMk/>
            <pc:sldMk cId="3187181641" sldId="291"/>
            <ac:graphicFrameMk id="2" creationId="{A21677C3-68E8-4EC2-A869-590C19FF1461}"/>
          </ac:graphicFrameMkLst>
        </pc:graphicFrameChg>
        <pc:graphicFrameChg chg="add del mod modGraphic">
          <ac:chgData name="Thangavel, Prabhu" userId="3e579001-273a-496a-ad86-41a8219b525d" providerId="ADAL" clId="{1F8F7BA6-AE8D-4D96-AC0D-449ABFA471FF}" dt="2020-12-14T13:12:26.049" v="1312" actId="478"/>
          <ac:graphicFrameMkLst>
            <pc:docMk/>
            <pc:sldMk cId="3187181641" sldId="291"/>
            <ac:graphicFrameMk id="4" creationId="{04498FDB-EB11-4A23-9157-EDD80DC39113}"/>
          </ac:graphicFrameMkLst>
        </pc:graphicFrameChg>
        <pc:graphicFrameChg chg="add del">
          <ac:chgData name="Thangavel, Prabhu" userId="3e579001-273a-496a-ad86-41a8219b525d" providerId="ADAL" clId="{1F8F7BA6-AE8D-4D96-AC0D-449ABFA471FF}" dt="2020-12-14T13:11:42.730" v="1304" actId="3680"/>
          <ac:graphicFrameMkLst>
            <pc:docMk/>
            <pc:sldMk cId="3187181641" sldId="291"/>
            <ac:graphicFrameMk id="6" creationId="{7D0E6559-FA08-4730-B8CB-F36CFB332821}"/>
          </ac:graphicFrameMkLst>
        </pc:graphicFrameChg>
        <pc:graphicFrameChg chg="add del mod modGraphic">
          <ac:chgData name="Thangavel, Prabhu" userId="3e579001-273a-496a-ad86-41a8219b525d" providerId="ADAL" clId="{1F8F7BA6-AE8D-4D96-AC0D-449ABFA471FF}" dt="2020-12-14T14:58:22.542" v="1595" actId="478"/>
          <ac:graphicFrameMkLst>
            <pc:docMk/>
            <pc:sldMk cId="3187181641" sldId="291"/>
            <ac:graphicFrameMk id="8" creationId="{36E834B1-B881-4785-B4B0-5B924B24DE54}"/>
          </ac:graphicFrameMkLst>
        </pc:graphicFrameChg>
        <pc:graphicFrameChg chg="add del">
          <ac:chgData name="Thangavel, Prabhu" userId="3e579001-273a-496a-ad86-41a8219b525d" providerId="ADAL" clId="{1F8F7BA6-AE8D-4D96-AC0D-449ABFA471FF}" dt="2020-12-14T13:12:13.112" v="1310"/>
          <ac:graphicFrameMkLst>
            <pc:docMk/>
            <pc:sldMk cId="3187181641" sldId="291"/>
            <ac:graphicFrameMk id="10" creationId="{F612C7A2-51BA-4B30-8608-AE4196B073F0}"/>
          </ac:graphicFrameMkLst>
        </pc:graphicFrameChg>
        <pc:graphicFrameChg chg="add del mod modGraphic">
          <ac:chgData name="Thangavel, Prabhu" userId="3e579001-273a-496a-ad86-41a8219b525d" providerId="ADAL" clId="{1F8F7BA6-AE8D-4D96-AC0D-449ABFA471FF}" dt="2020-12-14T14:47:55.745" v="1344" actId="478"/>
          <ac:graphicFrameMkLst>
            <pc:docMk/>
            <pc:sldMk cId="3187181641" sldId="291"/>
            <ac:graphicFrameMk id="11" creationId="{13C2CB65-C12B-4B8A-8CBD-5F1FA53B5789}"/>
          </ac:graphicFrameMkLst>
        </pc:graphicFrameChg>
        <pc:graphicFrameChg chg="add mod modGraphic">
          <ac:chgData name="Thangavel, Prabhu" userId="3e579001-273a-496a-ad86-41a8219b525d" providerId="ADAL" clId="{1F8F7BA6-AE8D-4D96-AC0D-449ABFA471FF}" dt="2020-12-14T15:14:18.890" v="1816" actId="14734"/>
          <ac:graphicFrameMkLst>
            <pc:docMk/>
            <pc:sldMk cId="3187181641" sldId="291"/>
            <ac:graphicFrameMk id="13" creationId="{72A36C20-6534-45A4-8086-5F4FD2859951}"/>
          </ac:graphicFrameMkLst>
        </pc:graphicFrameChg>
        <pc:graphicFrameChg chg="add mod modGraphic">
          <ac:chgData name="Thangavel, Prabhu" userId="3e579001-273a-496a-ad86-41a8219b525d" providerId="ADAL" clId="{1F8F7BA6-AE8D-4D96-AC0D-449ABFA471FF}" dt="2020-12-14T15:14:10.291" v="1814" actId="14734"/>
          <ac:graphicFrameMkLst>
            <pc:docMk/>
            <pc:sldMk cId="3187181641" sldId="291"/>
            <ac:graphicFrameMk id="15" creationId="{FA1BE8DF-A273-4684-B461-ECFFBC8684A0}"/>
          </ac:graphicFrameMkLst>
        </pc:graphicFrameChg>
        <pc:graphicFrameChg chg="add mod modGraphic">
          <ac:chgData name="Thangavel, Prabhu" userId="3e579001-273a-496a-ad86-41a8219b525d" providerId="ADAL" clId="{1F8F7BA6-AE8D-4D96-AC0D-449ABFA471FF}" dt="2020-12-14T15:14:35.865" v="1819" actId="14734"/>
          <ac:graphicFrameMkLst>
            <pc:docMk/>
            <pc:sldMk cId="3187181641" sldId="291"/>
            <ac:graphicFrameMk id="17" creationId="{41576F68-713D-4544-B479-D42A83CCF35F}"/>
          </ac:graphicFrameMkLst>
        </pc:graphicFrameChg>
      </pc:sldChg>
      <pc:sldChg chg="delSp modSp add ord modAnim">
        <pc:chgData name="Thangavel, Prabhu" userId="3e579001-273a-496a-ad86-41a8219b525d" providerId="ADAL" clId="{1F8F7BA6-AE8D-4D96-AC0D-449ABFA471FF}" dt="2020-12-14T15:18:47.780" v="1826"/>
        <pc:sldMkLst>
          <pc:docMk/>
          <pc:sldMk cId="58849235" sldId="292"/>
        </pc:sldMkLst>
        <pc:spChg chg="mod">
          <ac:chgData name="Thangavel, Prabhu" userId="3e579001-273a-496a-ad86-41a8219b525d" providerId="ADAL" clId="{1F8F7BA6-AE8D-4D96-AC0D-449ABFA471FF}" dt="2020-12-14T14:56:30.274" v="1531" actId="20577"/>
          <ac:spMkLst>
            <pc:docMk/>
            <pc:sldMk cId="58849235" sldId="292"/>
            <ac:spMk id="205" creationId="{00000000-0000-0000-0000-000000000000}"/>
          </ac:spMkLst>
        </pc:spChg>
        <pc:graphicFrameChg chg="modGraphic">
          <ac:chgData name="Thangavel, Prabhu" userId="3e579001-273a-496a-ad86-41a8219b525d" providerId="ADAL" clId="{1F8F7BA6-AE8D-4D96-AC0D-449ABFA471FF}" dt="2020-12-14T15:14:46.280" v="1820" actId="14734"/>
          <ac:graphicFrameMkLst>
            <pc:docMk/>
            <pc:sldMk cId="58849235" sldId="292"/>
            <ac:graphicFrameMk id="8" creationId="{36E834B1-B881-4785-B4B0-5B924B24DE54}"/>
          </ac:graphicFrameMkLst>
        </pc:graphicFrameChg>
        <pc:graphicFrameChg chg="del modGraphic">
          <ac:chgData name="Thangavel, Prabhu" userId="3e579001-273a-496a-ad86-41a8219b525d" providerId="ADAL" clId="{1F8F7BA6-AE8D-4D96-AC0D-449ABFA471FF}" dt="2020-12-14T14:56:37.492" v="1533" actId="478"/>
          <ac:graphicFrameMkLst>
            <pc:docMk/>
            <pc:sldMk cId="58849235" sldId="292"/>
            <ac:graphicFrameMk id="13" creationId="{72A36C20-6534-45A4-8086-5F4FD2859951}"/>
          </ac:graphicFrameMkLst>
        </pc:graphicFrameChg>
      </pc:sldChg>
      <pc:sldMasterChg chg="delSldLayout">
        <pc:chgData name="Thangavel, Prabhu" userId="3e579001-273a-496a-ad86-41a8219b525d" providerId="ADAL" clId="{1F8F7BA6-AE8D-4D96-AC0D-449ABFA471FF}" dt="2020-12-14T14:56:18.469" v="1527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F8F7BA6-AE8D-4D96-AC0D-449ABFA471FF}" dt="2020-12-14T14:56:18.469" v="1527" actId="2696"/>
          <pc:sldLayoutMkLst>
            <pc:docMk/>
            <pc:sldMasterMk cId="0" sldId="2147483659"/>
            <pc:sldLayoutMk cId="0" sldId="2147483654"/>
          </pc:sldLayoutMkLst>
        </pc:sldLayoutChg>
      </pc:sldMasterChg>
    </pc:docChg>
  </pc:docChgLst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552D6BF6-D73E-4FCA-8E12-F9297E720105}"/>
    <pc:docChg chg="undo custSel addSld delSld modSld">
      <pc:chgData name="Thangavel, Prabhu" userId="3e579001-273a-496a-ad86-41a8219b525d" providerId="ADAL" clId="{552D6BF6-D73E-4FCA-8E12-F9297E720105}" dt="2020-12-14T11:41:59.963" v="2427" actId="20577"/>
      <pc:docMkLst>
        <pc:docMk/>
      </pc:docMkLst>
      <pc:sldChg chg="modSp">
        <pc:chgData name="Thangavel, Prabhu" userId="3e579001-273a-496a-ad86-41a8219b525d" providerId="ADAL" clId="{552D6BF6-D73E-4FCA-8E12-F9297E720105}" dt="2020-12-14T10:26:57.499" v="1885" actId="20577"/>
        <pc:sldMkLst>
          <pc:docMk/>
          <pc:sldMk cId="0" sldId="262"/>
        </pc:sldMkLst>
        <pc:spChg chg="mod">
          <ac:chgData name="Thangavel, Prabhu" userId="3e579001-273a-496a-ad86-41a8219b525d" providerId="ADAL" clId="{552D6BF6-D73E-4FCA-8E12-F9297E720105}" dt="2020-12-14T10:26:57.499" v="1885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552D6BF6-D73E-4FCA-8E12-F9297E720105}" dt="2020-12-14T09:35:45.614" v="21" actId="2696"/>
        <pc:sldMkLst>
          <pc:docMk/>
          <pc:sldMk cId="0" sldId="265"/>
        </pc:sldMkLst>
      </pc:sldChg>
      <pc:sldChg chg="addSp delSp modSp modAnim">
        <pc:chgData name="Thangavel, Prabhu" userId="3e579001-273a-496a-ad86-41a8219b525d" providerId="ADAL" clId="{552D6BF6-D73E-4FCA-8E12-F9297E720105}" dt="2020-12-14T10:21:49.893" v="1495" actId="14100"/>
        <pc:sldMkLst>
          <pc:docMk/>
          <pc:sldMk cId="0" sldId="277"/>
        </pc:sldMkLst>
        <pc:spChg chg="mod">
          <ac:chgData name="Thangavel, Prabhu" userId="3e579001-273a-496a-ad86-41a8219b525d" providerId="ADAL" clId="{552D6BF6-D73E-4FCA-8E12-F9297E720105}" dt="2020-12-14T09:51:15.333" v="694" actId="20577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552D6BF6-D73E-4FCA-8E12-F9297E720105}" dt="2020-12-14T10:19:56.713" v="1493" actId="20577"/>
          <ac:spMkLst>
            <pc:docMk/>
            <pc:sldMk cId="0" sldId="277"/>
            <ac:spMk id="392" creationId="{00000000-0000-0000-0000-000000000000}"/>
          </ac:spMkLst>
        </pc:spChg>
        <pc:picChg chg="del mod">
          <ac:chgData name="Thangavel, Prabhu" userId="3e579001-273a-496a-ad86-41a8219b525d" providerId="ADAL" clId="{552D6BF6-D73E-4FCA-8E12-F9297E720105}" dt="2020-12-14T09:55:19.374" v="1285" actId="478"/>
          <ac:picMkLst>
            <pc:docMk/>
            <pc:sldMk cId="0" sldId="277"/>
            <ac:picMk id="3" creationId="{95D5645E-B394-4D39-BD6D-5D0DA9F1ACC5}"/>
          </ac:picMkLst>
        </pc:picChg>
        <pc:picChg chg="del">
          <ac:chgData name="Thangavel, Prabhu" userId="3e579001-273a-496a-ad86-41a8219b525d" providerId="ADAL" clId="{552D6BF6-D73E-4FCA-8E12-F9297E720105}" dt="2020-12-14T09:36:11.436" v="61" actId="478"/>
          <ac:picMkLst>
            <pc:docMk/>
            <pc:sldMk cId="0" sldId="277"/>
            <ac:picMk id="4" creationId="{A7F64932-615C-4136-8512-66057953F665}"/>
          </ac:picMkLst>
        </pc:picChg>
        <pc:picChg chg="add del mod">
          <ac:chgData name="Thangavel, Prabhu" userId="3e579001-273a-496a-ad86-41a8219b525d" providerId="ADAL" clId="{552D6BF6-D73E-4FCA-8E12-F9297E720105}" dt="2020-12-14T09:55:17.631" v="1284" actId="478"/>
          <ac:picMkLst>
            <pc:docMk/>
            <pc:sldMk cId="0" sldId="277"/>
            <ac:picMk id="5" creationId="{37A266E1-232F-495E-96B7-FDDBA4F21BD4}"/>
          </ac:picMkLst>
        </pc:picChg>
        <pc:picChg chg="add del mod">
          <ac:chgData name="Thangavel, Prabhu" userId="3e579001-273a-496a-ad86-41a8219b525d" providerId="ADAL" clId="{552D6BF6-D73E-4FCA-8E12-F9297E720105}" dt="2020-12-14T09:55:14.086" v="1282" actId="478"/>
          <ac:picMkLst>
            <pc:docMk/>
            <pc:sldMk cId="0" sldId="277"/>
            <ac:picMk id="7" creationId="{593F6E57-21E9-4707-9B0E-CC04F348AFFB}"/>
          </ac:picMkLst>
        </pc:picChg>
        <pc:picChg chg="add mod">
          <ac:chgData name="Thangavel, Prabhu" userId="3e579001-273a-496a-ad86-41a8219b525d" providerId="ADAL" clId="{552D6BF6-D73E-4FCA-8E12-F9297E720105}" dt="2020-12-14T10:18:13.393" v="1298" actId="1076"/>
          <ac:picMkLst>
            <pc:docMk/>
            <pc:sldMk cId="0" sldId="277"/>
            <ac:picMk id="8" creationId="{F654742E-DFDB-4A5C-B43C-919FA9522E29}"/>
          </ac:picMkLst>
        </pc:picChg>
        <pc:picChg chg="add mod">
          <ac:chgData name="Thangavel, Prabhu" userId="3e579001-273a-496a-ad86-41a8219b525d" providerId="ADAL" clId="{552D6BF6-D73E-4FCA-8E12-F9297E720105}" dt="2020-12-14T10:21:49.893" v="1495" actId="14100"/>
          <ac:picMkLst>
            <pc:docMk/>
            <pc:sldMk cId="0" sldId="277"/>
            <ac:picMk id="9" creationId="{3C9AFA95-92DE-485A-B431-64F80A26BD0E}"/>
          </ac:picMkLst>
        </pc:picChg>
        <pc:picChg chg="del">
          <ac:chgData name="Thangavel, Prabhu" userId="3e579001-273a-496a-ad86-41a8219b525d" providerId="ADAL" clId="{552D6BF6-D73E-4FCA-8E12-F9297E720105}" dt="2020-12-14T09:36:24.611" v="63" actId="478"/>
          <ac:picMkLst>
            <pc:docMk/>
            <pc:sldMk cId="0" sldId="277"/>
            <ac:picMk id="10" creationId="{9A78AA48-1C8D-4C41-950E-50F479ABB194}"/>
          </ac:picMkLst>
        </pc:picChg>
        <pc:picChg chg="del mod">
          <ac:chgData name="Thangavel, Prabhu" userId="3e579001-273a-496a-ad86-41a8219b525d" providerId="ADAL" clId="{552D6BF6-D73E-4FCA-8E12-F9297E720105}" dt="2020-12-14T09:36:28.995" v="66" actId="478"/>
          <ac:picMkLst>
            <pc:docMk/>
            <pc:sldMk cId="0" sldId="277"/>
            <ac:picMk id="11" creationId="{1CAC7005-6DED-4479-BFE1-D49F725FE93D}"/>
          </ac:picMkLst>
        </pc:picChg>
        <pc:picChg chg="add del mod">
          <ac:chgData name="Thangavel, Prabhu" userId="3e579001-273a-496a-ad86-41a8219b525d" providerId="ADAL" clId="{552D6BF6-D73E-4FCA-8E12-F9297E720105}" dt="2020-12-14T09:55:10.720" v="1280" actId="478"/>
          <ac:picMkLst>
            <pc:docMk/>
            <pc:sldMk cId="0" sldId="277"/>
            <ac:picMk id="14" creationId="{EA409EBD-8387-4DE3-BB2E-55BE2467F6A0}"/>
          </ac:picMkLst>
        </pc:picChg>
        <pc:picChg chg="add del mod">
          <ac:chgData name="Thangavel, Prabhu" userId="3e579001-273a-496a-ad86-41a8219b525d" providerId="ADAL" clId="{552D6BF6-D73E-4FCA-8E12-F9297E720105}" dt="2020-12-14T09:55:15.975" v="1283" actId="478"/>
          <ac:picMkLst>
            <pc:docMk/>
            <pc:sldMk cId="0" sldId="277"/>
            <ac:picMk id="15" creationId="{3E5FDBCB-03B1-4244-8D3B-01BF91107235}"/>
          </ac:picMkLst>
        </pc:picChg>
        <pc:picChg chg="add del">
          <ac:chgData name="Thangavel, Prabhu" userId="3e579001-273a-496a-ad86-41a8219b525d" providerId="ADAL" clId="{552D6BF6-D73E-4FCA-8E12-F9297E720105}" dt="2020-12-14T09:42:44.561" v="353"/>
          <ac:picMkLst>
            <pc:docMk/>
            <pc:sldMk cId="0" sldId="277"/>
            <ac:picMk id="18" creationId="{6DBAC83D-5B99-4AAF-9E89-4BAFBF5396CB}"/>
          </ac:picMkLst>
        </pc:picChg>
        <pc:picChg chg="add del mod">
          <ac:chgData name="Thangavel, Prabhu" userId="3e579001-273a-496a-ad86-41a8219b525d" providerId="ADAL" clId="{552D6BF6-D73E-4FCA-8E12-F9297E720105}" dt="2020-12-14T09:55:12.336" v="1281" actId="478"/>
          <ac:picMkLst>
            <pc:docMk/>
            <pc:sldMk cId="0" sldId="277"/>
            <ac:picMk id="19" creationId="{7E0047D5-1118-4EB6-A5D8-D867C7FCC201}"/>
          </ac:picMkLst>
        </pc:picChg>
        <pc:picChg chg="add del mod">
          <ac:chgData name="Thangavel, Prabhu" userId="3e579001-273a-496a-ad86-41a8219b525d" providerId="ADAL" clId="{552D6BF6-D73E-4FCA-8E12-F9297E720105}" dt="2020-12-14T09:55:21.260" v="1286" actId="478"/>
          <ac:picMkLst>
            <pc:docMk/>
            <pc:sldMk cId="0" sldId="277"/>
            <ac:picMk id="20" creationId="{9E418222-1A12-4304-AFE7-1DA754206BCB}"/>
          </ac:picMkLst>
        </pc:picChg>
        <pc:picChg chg="add del mod">
          <ac:chgData name="Thangavel, Prabhu" userId="3e579001-273a-496a-ad86-41a8219b525d" providerId="ADAL" clId="{552D6BF6-D73E-4FCA-8E12-F9297E720105}" dt="2020-12-14T09:52:44.517" v="871"/>
          <ac:picMkLst>
            <pc:docMk/>
            <pc:sldMk cId="0" sldId="277"/>
            <ac:picMk id="21" creationId="{105F0B16-97FB-40E9-BF28-309AE894B394}"/>
          </ac:picMkLst>
        </pc:picChg>
        <pc:picChg chg="add del mod">
          <ac:chgData name="Thangavel, Prabhu" userId="3e579001-273a-496a-ad86-41a8219b525d" providerId="ADAL" clId="{552D6BF6-D73E-4FCA-8E12-F9297E720105}" dt="2020-12-14T09:52:42.299" v="869"/>
          <ac:picMkLst>
            <pc:docMk/>
            <pc:sldMk cId="0" sldId="277"/>
            <ac:picMk id="22" creationId="{E258C785-7719-4C89-B2BF-17A95B9169D7}"/>
          </ac:picMkLst>
        </pc:picChg>
        <pc:picChg chg="add del mod">
          <ac:chgData name="Thangavel, Prabhu" userId="3e579001-273a-496a-ad86-41a8219b525d" providerId="ADAL" clId="{552D6BF6-D73E-4FCA-8E12-F9297E720105}" dt="2020-12-14T09:55:22.796" v="1287" actId="478"/>
          <ac:picMkLst>
            <pc:docMk/>
            <pc:sldMk cId="0" sldId="277"/>
            <ac:picMk id="23" creationId="{C3C64501-361D-40F7-9BC5-6E5951554147}"/>
          </ac:picMkLst>
        </pc:picChg>
        <pc:picChg chg="add del mod">
          <ac:chgData name="Thangavel, Prabhu" userId="3e579001-273a-496a-ad86-41a8219b525d" providerId="ADAL" clId="{552D6BF6-D73E-4FCA-8E12-F9297E720105}" dt="2020-12-14T09:55:24.364" v="1288" actId="478"/>
          <ac:picMkLst>
            <pc:docMk/>
            <pc:sldMk cId="0" sldId="277"/>
            <ac:picMk id="24" creationId="{2FF34FED-B603-4876-A7D1-620F93036C36}"/>
          </ac:picMkLst>
        </pc:picChg>
        <pc:picChg chg="add del mod">
          <ac:chgData name="Thangavel, Prabhu" userId="3e579001-273a-496a-ad86-41a8219b525d" providerId="ADAL" clId="{552D6BF6-D73E-4FCA-8E12-F9297E720105}" dt="2020-12-14T09:55:25.948" v="1289" actId="478"/>
          <ac:picMkLst>
            <pc:docMk/>
            <pc:sldMk cId="0" sldId="277"/>
            <ac:picMk id="25" creationId="{C6AD97DC-EFA5-424D-AAB2-7902081817D2}"/>
          </ac:picMkLst>
        </pc:picChg>
      </pc:sldChg>
      <pc:sldChg chg="del">
        <pc:chgData name="Thangavel, Prabhu" userId="3e579001-273a-496a-ad86-41a8219b525d" providerId="ADAL" clId="{552D6BF6-D73E-4FCA-8E12-F9297E720105}" dt="2020-12-14T10:26:46.627" v="1860" actId="2696"/>
        <pc:sldMkLst>
          <pc:docMk/>
          <pc:sldMk cId="709891593" sldId="286"/>
        </pc:sldMkLst>
      </pc:sldChg>
      <pc:sldChg chg="del">
        <pc:chgData name="Thangavel, Prabhu" userId="3e579001-273a-496a-ad86-41a8219b525d" providerId="ADAL" clId="{552D6BF6-D73E-4FCA-8E12-F9297E720105}" dt="2020-12-14T10:26:47.256" v="1861" actId="2696"/>
        <pc:sldMkLst>
          <pc:docMk/>
          <pc:sldMk cId="1997731714" sldId="287"/>
        </pc:sldMkLst>
      </pc:sldChg>
      <pc:sldChg chg="del">
        <pc:chgData name="Thangavel, Prabhu" userId="3e579001-273a-496a-ad86-41a8219b525d" providerId="ADAL" clId="{552D6BF6-D73E-4FCA-8E12-F9297E720105}" dt="2020-12-14T10:26:48.266" v="1862" actId="2696"/>
        <pc:sldMkLst>
          <pc:docMk/>
          <pc:sldMk cId="3229929438" sldId="288"/>
        </pc:sldMkLst>
      </pc:sldChg>
      <pc:sldChg chg="delSp modSp">
        <pc:chgData name="Thangavel, Prabhu" userId="3e579001-273a-496a-ad86-41a8219b525d" providerId="ADAL" clId="{552D6BF6-D73E-4FCA-8E12-F9297E720105}" dt="2020-12-14T11:41:59.963" v="2427" actId="20577"/>
        <pc:sldMkLst>
          <pc:docMk/>
          <pc:sldMk cId="3761501782" sldId="289"/>
        </pc:sldMkLst>
        <pc:spChg chg="mod">
          <ac:chgData name="Thangavel, Prabhu" userId="3e579001-273a-496a-ad86-41a8219b525d" providerId="ADAL" clId="{552D6BF6-D73E-4FCA-8E12-F9297E720105}" dt="2020-12-14T11:05:07.277" v="1909" actId="20577"/>
          <ac:spMkLst>
            <pc:docMk/>
            <pc:sldMk cId="376150178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552D6BF6-D73E-4FCA-8E12-F9297E720105}" dt="2020-12-14T11:41:59.963" v="2427" actId="20577"/>
          <ac:spMkLst>
            <pc:docMk/>
            <pc:sldMk cId="3761501782" sldId="289"/>
            <ac:spMk id="205" creationId="{00000000-0000-0000-0000-000000000000}"/>
          </ac:spMkLst>
        </pc:spChg>
        <pc:picChg chg="del mod">
          <ac:chgData name="Thangavel, Prabhu" userId="3e579001-273a-496a-ad86-41a8219b525d" providerId="ADAL" clId="{552D6BF6-D73E-4FCA-8E12-F9297E720105}" dt="2020-12-14T11:05:09.214" v="1911" actId="478"/>
          <ac:picMkLst>
            <pc:docMk/>
            <pc:sldMk cId="3761501782" sldId="289"/>
            <ac:picMk id="3" creationId="{16970C91-EE4B-422F-83C5-583186829BAF}"/>
          </ac:picMkLst>
        </pc:picChg>
      </pc:sldChg>
      <pc:sldChg chg="addSp delSp modSp add">
        <pc:chgData name="Thangavel, Prabhu" userId="3e579001-273a-496a-ad86-41a8219b525d" providerId="ADAL" clId="{552D6BF6-D73E-4FCA-8E12-F9297E720105}" dt="2020-12-14T10:26:40.771" v="1859" actId="1076"/>
        <pc:sldMkLst>
          <pc:docMk/>
          <pc:sldMk cId="1889170827" sldId="290"/>
        </pc:sldMkLst>
        <pc:spChg chg="mod">
          <ac:chgData name="Thangavel, Prabhu" userId="3e579001-273a-496a-ad86-41a8219b525d" providerId="ADAL" clId="{552D6BF6-D73E-4FCA-8E12-F9297E720105}" dt="2020-12-14T10:25:22.765" v="1854" actId="20577"/>
          <ac:spMkLst>
            <pc:docMk/>
            <pc:sldMk cId="1889170827" sldId="290"/>
            <ac:spMk id="392" creationId="{00000000-0000-0000-0000-000000000000}"/>
          </ac:spMkLst>
        </pc:spChg>
        <pc:picChg chg="add mod">
          <ac:chgData name="Thangavel, Prabhu" userId="3e579001-273a-496a-ad86-41a8219b525d" providerId="ADAL" clId="{552D6BF6-D73E-4FCA-8E12-F9297E720105}" dt="2020-12-14T10:26:40.771" v="1859" actId="1076"/>
          <ac:picMkLst>
            <pc:docMk/>
            <pc:sldMk cId="1889170827" sldId="290"/>
            <ac:picMk id="2" creationId="{CC20F8CE-8235-4F85-B78F-83BFC9764C9E}"/>
          </ac:picMkLst>
        </pc:picChg>
        <pc:picChg chg="del">
          <ac:chgData name="Thangavel, Prabhu" userId="3e579001-273a-496a-ad86-41a8219b525d" providerId="ADAL" clId="{552D6BF6-D73E-4FCA-8E12-F9297E720105}" dt="2020-12-14T10:21:53.365" v="1496" actId="478"/>
          <ac:picMkLst>
            <pc:docMk/>
            <pc:sldMk cId="1889170827" sldId="290"/>
            <ac:picMk id="8" creationId="{F654742E-DFDB-4A5C-B43C-919FA9522E29}"/>
          </ac:picMkLst>
        </pc:picChg>
        <pc:picChg chg="del">
          <ac:chgData name="Thangavel, Prabhu" userId="3e579001-273a-496a-ad86-41a8219b525d" providerId="ADAL" clId="{552D6BF6-D73E-4FCA-8E12-F9297E720105}" dt="2020-12-14T10:21:54.990" v="1497" actId="478"/>
          <ac:picMkLst>
            <pc:docMk/>
            <pc:sldMk cId="1889170827" sldId="290"/>
            <ac:picMk id="9" creationId="{3C9AFA95-92DE-485A-B431-64F80A26BD0E}"/>
          </ac:picMkLst>
        </pc:pic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62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581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021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441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429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29" y="971735"/>
            <a:ext cx="7178571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Merge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Merge branches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Merge conflicts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Git rebase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Merging on GitHub</a:t>
            </a:r>
          </a:p>
        </p:txBody>
      </p:sp>
      <p:sp>
        <p:nvSpPr>
          <p:cNvPr id="147" name="Google Shape;147;p19"/>
          <p:cNvSpPr/>
          <p:nvPr/>
        </p:nvSpPr>
        <p:spPr>
          <a:xfrm>
            <a:off x="6270956" y="1152433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/>
          <p:nvPr/>
        </p:nvSpPr>
        <p:spPr>
          <a:xfrm rot="2466725">
            <a:off x="6803497" y="1583814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6425594" y="2321403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5828068" y="183293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5756026" y="2528087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45244" y="174262"/>
            <a:ext cx="554787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Merge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3788" y="860613"/>
            <a:ext cx="6792686" cy="4187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4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In the real world, though you are working in different branches you may need to combine it with ”Master” branch at one point in time.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This process is called “Merging Branches”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99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45244" y="174262"/>
            <a:ext cx="554787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Merge Branches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3788" y="799509"/>
            <a:ext cx="6747062" cy="42489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200" dirty="0"/>
              <a:t>Step 1 : Create code with some features into it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200" dirty="0"/>
              <a:t>Step 2 : Commit the code to Master branch as “Version 0”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FF00"/>
                </a:solidFill>
              </a:rPr>
              <a:t>git add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FF00"/>
                </a:solidFill>
              </a:rPr>
              <a:t>git commit -m ”Version 0”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200" dirty="0"/>
              <a:t>Step 3 : Create new branch and checkout to that branch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FF00"/>
                </a:solidFill>
              </a:rPr>
              <a:t>git branch dev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FF00"/>
                </a:solidFill>
              </a:rPr>
              <a:t>git checkout dev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200" dirty="0"/>
              <a:t>Step 4 : Add some additional feature to your code and make commit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FF00"/>
                </a:solidFill>
              </a:rPr>
              <a:t>git add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FF00"/>
                </a:solidFill>
              </a:rPr>
              <a:t>git commit -m ”Version 1”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200" dirty="0"/>
              <a:t>Step 5 : Merge your Master branch with dev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FF00"/>
                </a:solidFill>
              </a:rPr>
              <a:t>git checkout &lt;branch-name&gt;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FF00"/>
                </a:solidFill>
              </a:rPr>
              <a:t>git merge dev</a:t>
            </a:r>
          </a:p>
          <a:p>
            <a:pPr marL="0" indent="0">
              <a:buSzPct val="100000"/>
              <a:buNone/>
            </a:pPr>
            <a:r>
              <a:rPr lang="en-IN" sz="1200" dirty="0">
                <a:solidFill>
                  <a:srgbClr val="FFFF00"/>
                </a:solidFill>
              </a:rPr>
              <a:t>Now both branches have same contents</a:t>
            </a:r>
            <a:r>
              <a:rPr lang="en-IN" sz="1400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F3E3F16-609F-8E4B-8801-0297F817C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800905"/>
              </p:ext>
            </p:extLst>
          </p:nvPr>
        </p:nvGraphicFramePr>
        <p:xfrm>
          <a:off x="2922814" y="3250091"/>
          <a:ext cx="3412671" cy="1798320"/>
        </p:xfrm>
        <a:graphic>
          <a:graphicData uri="http://schemas.openxmlformats.org/drawingml/2006/table">
            <a:tbl>
              <a:tblPr firstRow="1" bandRow="1">
                <a:tableStyleId>{094934CF-CE69-47D2-92FA-E619299D4F4D}</a:tableStyleId>
              </a:tblPr>
              <a:tblGrid>
                <a:gridCol w="1347108">
                  <a:extLst>
                    <a:ext uri="{9D8B030D-6E8A-4147-A177-3AD203B41FA5}">
                      <a16:colId xmlns:a16="http://schemas.microsoft.com/office/drawing/2014/main" val="1350310869"/>
                    </a:ext>
                  </a:extLst>
                </a:gridCol>
                <a:gridCol w="2065563">
                  <a:extLst>
                    <a:ext uri="{9D8B030D-6E8A-4147-A177-3AD203B41FA5}">
                      <a16:colId xmlns:a16="http://schemas.microsoft.com/office/drawing/2014/main" val="3366231818"/>
                    </a:ext>
                  </a:extLst>
                </a:gridCol>
              </a:tblGrid>
              <a:tr h="24777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rgbClr val="FFFF00"/>
                          </a:solidFill>
                          <a:latin typeface="Fira Sans Light"/>
                          <a:sym typeface="Fira Sans Light"/>
                        </a:rPr>
                        <a:t>Version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FFFF00"/>
                          </a:solidFill>
                          <a:latin typeface="Fira Sans Light"/>
                          <a:cs typeface="Arial"/>
                          <a:sym typeface="Arial"/>
                        </a:rPr>
                        <a:t>Version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513334"/>
                  </a:ext>
                </a:extLst>
              </a:tr>
              <a:tr h="1376521">
                <a:tc>
                  <a:txBody>
                    <a:bodyPr/>
                    <a:lstStyle/>
                    <a:p>
                      <a:pPr marL="88900" indent="0">
                        <a:buNone/>
                      </a:pPr>
                      <a:r>
                        <a:rPr lang="en-IN" sz="1000" dirty="0">
                          <a:solidFill>
                            <a:schemeClr val="accent3"/>
                          </a:solidFill>
                        </a:rPr>
                        <a:t>#!/bin/bash</a:t>
                      </a:r>
                    </a:p>
                    <a:p>
                      <a:pPr marL="88900" indent="0">
                        <a:buNone/>
                      </a:pPr>
                      <a:r>
                        <a:rPr lang="en-IN" sz="1000" dirty="0">
                          <a:solidFill>
                            <a:schemeClr val="accent3"/>
                          </a:solidFill>
                        </a:rPr>
                        <a:t># Main code</a:t>
                      </a:r>
                    </a:p>
                    <a:p>
                      <a:pPr marL="88900" indent="0">
                        <a:buNone/>
                      </a:pPr>
                      <a:r>
                        <a:rPr lang="en-IN" sz="1000" dirty="0">
                          <a:solidFill>
                            <a:schemeClr val="accent3"/>
                          </a:solidFill>
                        </a:rPr>
                        <a:t>a=100;</a:t>
                      </a:r>
                    </a:p>
                    <a:p>
                      <a:pPr marL="88900" indent="0">
                        <a:buNone/>
                      </a:pPr>
                      <a:r>
                        <a:rPr lang="en-IN" sz="1000" dirty="0">
                          <a:solidFill>
                            <a:schemeClr val="accent3"/>
                          </a:solidFill>
                        </a:rPr>
                        <a:t>echo "value =" $a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000" b="0" i="0" u="none" strike="noStrike" cap="none" dirty="0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#!/bin/bash</a:t>
                      </a:r>
                    </a:p>
                    <a:p>
                      <a:pPr marL="8890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000" b="0" i="0" u="none" strike="noStrike" cap="none" dirty="0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Main code</a:t>
                      </a:r>
                    </a:p>
                    <a:p>
                      <a:pPr marL="8890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000" b="0" i="0" u="none" strike="noStrike" cap="none" dirty="0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a=100;</a:t>
                      </a:r>
                    </a:p>
                    <a:p>
                      <a:pPr marL="8890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000" b="0" i="0" u="none" strike="noStrike" cap="none" dirty="0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echo "value =" $a</a:t>
                      </a:r>
                    </a:p>
                    <a:p>
                      <a:pPr marL="8890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br>
                        <a:rPr lang="en-IN" sz="1000" b="0" i="0" u="none" strike="noStrike" cap="none" dirty="0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1000" b="0" i="0" u="none" strike="noStrike" cap="none" dirty="0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Added feature</a:t>
                      </a:r>
                    </a:p>
                    <a:p>
                      <a:pPr marL="8890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000" b="0" i="0" u="none" strike="noStrike" cap="none" dirty="0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b=250;</a:t>
                      </a:r>
                    </a:p>
                    <a:p>
                      <a:pPr marL="8890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000" b="0" i="0" u="none" strike="noStrike" cap="none" dirty="0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echo "value =" `expr $a + $b`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971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89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45244" y="174262"/>
            <a:ext cx="554787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Merge Conflicts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3788" y="860613"/>
            <a:ext cx="6792686" cy="4187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SzPct val="100000"/>
              <a:buNone/>
            </a:pPr>
            <a:endParaRPr lang="en-IN" sz="1400" dirty="0"/>
          </a:p>
          <a:p>
            <a:pPr marL="0" indent="0">
              <a:buSzPct val="100000"/>
              <a:buNone/>
            </a:pPr>
            <a:r>
              <a:rPr lang="en-IN" sz="1400" dirty="0"/>
              <a:t>Solving conflicts are more like, when two persons modified the same line in an file.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Step 1 : Modify some line in code at Master branch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Step 2 : Checkout to dev branch and Modify the same line 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Step 3 : Try merging both branched now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FF00"/>
                </a:solidFill>
              </a:rPr>
              <a:t>git checkout &lt;branch-name&gt;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FF00"/>
                </a:solidFill>
              </a:rPr>
              <a:t>git merge dev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Step 4 : Solve the conflicts before proceeding.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Step 5 : While solving the conflicts you can compare the conflicts and either accept any one of the change.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Step 6 : Once conflict is solved, go-ahead and add and commit the files again and then do merge.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FF00"/>
                </a:solidFill>
              </a:rPr>
              <a:t>git add .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FF00"/>
                </a:solidFill>
              </a:rPr>
              <a:t>git commit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Command to abort merge if incase required </a:t>
            </a:r>
            <a:r>
              <a:rPr lang="en-IN" sz="1400" dirty="0">
                <a:solidFill>
                  <a:srgbClr val="FFFF00"/>
                </a:solidFill>
              </a:rPr>
              <a:t>“git merge –abort”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93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45244" y="174262"/>
            <a:ext cx="554787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Git Rebase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3788" y="860613"/>
            <a:ext cx="6792686" cy="4187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SzPct val="100000"/>
              <a:buNone/>
            </a:pPr>
            <a:endParaRPr lang="en-IN" sz="1400" dirty="0"/>
          </a:p>
          <a:p>
            <a:pPr marL="0" indent="0">
              <a:buSzPct val="100000"/>
              <a:buNone/>
            </a:pPr>
            <a:r>
              <a:rPr lang="en-IN" sz="1400" dirty="0"/>
              <a:t>Git Rebase is going to help us to copy the new changes from one branch to other.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Step 1 : Add some additional feature to your Master branch code.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Step 2 : Commit the changes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Step 3 : Checkout to dev branch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Step 4 : You might not find the changes which are recently made in Master. 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Step 5 : To update all changes &amp; updated code use rebase command as below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FF00"/>
                </a:solidFill>
              </a:rPr>
              <a:t>git rebase &lt;branch from where the update code should be copied&gt;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820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45244" y="174262"/>
            <a:ext cx="554787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Merging on GitHub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3788" y="860613"/>
            <a:ext cx="6792686" cy="4187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SzPct val="100000"/>
              <a:buNone/>
            </a:pPr>
            <a:endParaRPr lang="en-IN" sz="1400" dirty="0"/>
          </a:p>
          <a:p>
            <a:pPr marL="0" indent="0">
              <a:buSzPct val="100000"/>
              <a:buNone/>
            </a:pPr>
            <a:r>
              <a:rPr lang="en-IN" sz="1400" dirty="0"/>
              <a:t>Merging part can be carried out from GUI also in GitHub. </a:t>
            </a:r>
            <a:endParaRPr lang="en-IN" sz="1400" dirty="0">
              <a:solidFill>
                <a:srgbClr val="FFFF00"/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58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purl.org/dc/terms/"/>
    <ds:schemaRef ds:uri="642eb60d-cc9a-4516-9a20-6ebdc1e20806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463</Words>
  <Application>Microsoft Macintosh PowerPoint</Application>
  <PresentationFormat>On-screen Show (16:9)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Wingdings</vt:lpstr>
      <vt:lpstr>Fira Sans Light</vt:lpstr>
      <vt:lpstr>Fira Sans SemiBold</vt:lpstr>
      <vt:lpstr>Leontes template</vt:lpstr>
      <vt:lpstr>What are we going to see in this session?</vt:lpstr>
      <vt:lpstr>Merge </vt:lpstr>
      <vt:lpstr>Merge Branches</vt:lpstr>
      <vt:lpstr>Merge Conflicts</vt:lpstr>
      <vt:lpstr>Git Rebase</vt:lpstr>
      <vt:lpstr>Merging on GitHub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106</cp:revision>
  <dcterms:modified xsi:type="dcterms:W3CDTF">2020-12-20T16:19:17Z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