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91" r:id="rId6"/>
    <p:sldId id="292" r:id="rId7"/>
    <p:sldId id="293" r:id="rId8"/>
    <p:sldId id="294" r:id="rId9"/>
    <p:sldId id="295" r:id="rId10"/>
    <p:sldId id="278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/>
    <p:restoredTop sz="86463"/>
  </p:normalViewPr>
  <p:slideViewPr>
    <p:cSldViewPr snapToGrid="0">
      <p:cViewPr varScale="1">
        <p:scale>
          <a:sx n="146" d="100"/>
          <a:sy n="146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27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03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5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7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About Playbooks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Hosts and Users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Privilege Escalation 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Tasks list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Order control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About Playbooks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completely different way to use ansible than in ad-hoc execution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 is very powerful concept in Ansible.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the basis for real simple configuration management and multi machine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helpful and well suited to deploy complex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Using playbook you can orchestrate steps of any manual process which you do in daily basis.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They can launch tasks synchronously and asynchronously.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more likely to be kept in source control and used to push out your configuration to remote machines.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Hosts and Users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each play in a playbook, you get to choose which machines in your infrastructure to target and what remote user to complete the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[hosts] line is a list of one or more groups or host patterns, separated by colons.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[</a:t>
            </a:r>
            <a:r>
              <a:rPr lang="en-US" sz="1600" dirty="0" err="1"/>
              <a:t>remote_user</a:t>
            </a:r>
            <a:r>
              <a:rPr lang="en-US" sz="1600" dirty="0"/>
              <a:t>] is just the name of the user account.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also define remote users per tasks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D3D3E-8AEA-0C46-8295-0104A8DC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2703596"/>
            <a:ext cx="1843126" cy="665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8241E-C71A-5F46-8D83-59B2909B1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4" y="3859278"/>
            <a:ext cx="2316145" cy="10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Privilege Escalation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Ansible supports for running things as another user with Privilege Escalation.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You can also use keyword become on a particular task instead of the whole play.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You can also login as you and then become a different user other then root.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You can also use other privilege escalation methods, like [</a:t>
            </a:r>
            <a:r>
              <a:rPr lang="en-US" sz="1200" dirty="0" err="1"/>
              <a:t>su</a:t>
            </a:r>
            <a:r>
              <a:rPr lang="en-US" sz="1200" dirty="0"/>
              <a:t>] if required.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6C295-127C-E748-8A44-02C672B0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1158123"/>
            <a:ext cx="1661632" cy="676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81B652-D8A2-0044-9125-FE227886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4" y="2044466"/>
            <a:ext cx="1667509" cy="888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C84885-1A6C-B54A-9AED-82147A070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91" y="3243355"/>
            <a:ext cx="1650335" cy="744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BCB6CD-676B-CD44-AF77-246BA20D4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91" y="4297925"/>
            <a:ext cx="1650335" cy="6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2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Task List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play contain a list of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Tasks are executed in order, one at a time against all machines mentioned in host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Every tasks should have name, which is displayed in the output while running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output is very much human readable, so it is very useful to provide good description for each tasks.</a:t>
            </a:r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9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Order control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also control the order in which hosts should run. </a:t>
            </a:r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Possible values for order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Inventory: </a:t>
            </a:r>
            <a:r>
              <a:rPr lang="en-US" sz="1600" dirty="0"/>
              <a:t>The default. The order is ‘as provided’ by the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00"/>
                </a:solidFill>
              </a:rPr>
              <a:t>reverse_inventory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As the name implies, this reverses the order ‘as provided’ by the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sorted:</a:t>
            </a:r>
            <a:r>
              <a:rPr lang="en-US" sz="1600" dirty="0"/>
              <a:t> Hosts are alphabetically sorted by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00"/>
                </a:solidFill>
              </a:rPr>
              <a:t>reverse_sorted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Hosts are sorted by name in reverse alphabetical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shuffle:</a:t>
            </a:r>
            <a:r>
              <a:rPr lang="en-US" sz="1600" dirty="0"/>
              <a:t> Hosts are randomly ordered each run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718AA-2C97-CF4A-8BC2-C08E673A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1248339"/>
            <a:ext cx="1965757" cy="8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7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420</Words>
  <Application>Microsoft Macintosh PowerPoint</Application>
  <PresentationFormat>On-screen Show (16:9)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Fira Sans SemiBold</vt:lpstr>
      <vt:lpstr>Arial</vt:lpstr>
      <vt:lpstr>Fira Sans Light</vt:lpstr>
      <vt:lpstr>Leontes template</vt:lpstr>
      <vt:lpstr>What are we going to see in this session?</vt:lpstr>
      <vt:lpstr>About Playbooks</vt:lpstr>
      <vt:lpstr>Hosts and Users</vt:lpstr>
      <vt:lpstr>Privilege Escalation </vt:lpstr>
      <vt:lpstr>Task List</vt:lpstr>
      <vt:lpstr>Order control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92</cp:revision>
  <dcterms:modified xsi:type="dcterms:W3CDTF">2021-02-27T07:27:37Z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