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8"/>
  </p:notesMasterIdLst>
  <p:sldIdLst>
    <p:sldId id="262" r:id="rId5"/>
    <p:sldId id="300" r:id="rId6"/>
    <p:sldId id="287" r:id="rId7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9"/>
      <p:bold r:id="rId10"/>
      <p:italic r:id="rId11"/>
      <p:boldItalic r:id="rId12"/>
    </p:embeddedFont>
    <p:embeddedFont>
      <p:font typeface="Fira Sans SemiBold" panose="020B06030500000200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1375203454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1375203454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1375203454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1375203454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1375203454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1375203454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1375203454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1375203454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1375203454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1375203454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1375203454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1375203454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1375203454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1375203454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1375203454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1375203454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1375203454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9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timiztik/DevOps_Documents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29" y="971735"/>
            <a:ext cx="7259441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Codes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Modules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Module is basically a folder containing set of terraform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Modules also help us to organize the code in better manner.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Modules also helps us to make the code reusable when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Modules are one of the key concept used in many IT firms keep the code more organized.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Let's see some examples here.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Step 1 : We will create a file to create EC2 instance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Step 2 : We will create a file to create EBS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Step 3 : We will create 2 different environment [Prod &amp; Dev] and invoke these files as per requirement.</a:t>
            </a:r>
          </a:p>
          <a:p>
            <a:pPr marL="0" indent="0">
              <a:buNone/>
            </a:pPr>
            <a:r>
              <a:rPr lang="en-US" sz="1400" dirty="0"/>
              <a:t>Modules 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</a:rPr>
              <a:t>Terraform/Codes/E16_modules]</a:t>
            </a:r>
          </a:p>
          <a:p>
            <a:pPr marL="0" indent="0">
              <a:buNone/>
            </a:pPr>
            <a:r>
              <a:rPr lang="en-IN" sz="1400" dirty="0"/>
              <a:t>Project file :</a:t>
            </a:r>
          </a:p>
          <a:p>
            <a:pPr marL="0" indent="0">
              <a:buSzPct val="120000"/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</a:rPr>
              <a:t>Terraform/Codes/E17_Modules_dev]</a:t>
            </a:r>
          </a:p>
          <a:p>
            <a:pPr marL="0" indent="0">
              <a:buSzPct val="120000"/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</a:rPr>
              <a:t>Terraform/Codes/E18_Modules_dev]</a:t>
            </a:r>
          </a:p>
          <a:p>
            <a:pPr marL="0" indent="0">
              <a:buNone/>
            </a:pPr>
            <a:endParaRPr lang="en-IN" sz="1400" b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59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184</Words>
  <Application>Microsoft Macintosh PowerPoint</Application>
  <PresentationFormat>On-screen Show (16:9)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Fira Sans Light</vt:lpstr>
      <vt:lpstr>Arial</vt:lpstr>
      <vt:lpstr>Fira Sans SemiBold</vt:lpstr>
      <vt:lpstr>Leontes template</vt:lpstr>
      <vt:lpstr>What are we going to see in this session?</vt:lpstr>
      <vt:lpstr>Modules 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Anand Subramanian Narayanan</cp:lastModifiedBy>
  <cp:revision>87</cp:revision>
  <dcterms:modified xsi:type="dcterms:W3CDTF">2021-03-20T09:57:26Z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