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62" r:id="rId5"/>
    <p:sldId id="301" r:id="rId6"/>
    <p:sldId id="303" r:id="rId7"/>
    <p:sldId id="302" r:id="rId8"/>
    <p:sldId id="308" r:id="rId9"/>
    <p:sldId id="287" r:id="rId10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2"/>
      <p:bold r:id="rId13"/>
      <p:italic r:id="rId14"/>
      <p:boldItalic r:id="rId15"/>
    </p:embeddedFont>
    <p:embeddedFont>
      <p:font typeface="Fira Sans SemiBold" panose="020B06030500000200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1"/>
    <p:restoredTop sz="94694"/>
  </p:normalViewPr>
  <p:slideViewPr>
    <p:cSldViewPr snapToGrid="0">
      <p:cViewPr varScale="1">
        <p:scale>
          <a:sx n="161" d="100"/>
          <a:sy n="161" d="100"/>
        </p:scale>
        <p:origin x="10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2065896475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2065896475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2065896475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2065896475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2065896475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2065896475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2065896475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2065896475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2065896475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2065896475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2065896475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2065896475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2065896475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2065896475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2065896475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2065896475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2065896475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179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207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926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855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terraform.io/docs/configuration/function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timiztik/DevOps_Documents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DevOps_Documents.gi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timiztik/DevOps_Documents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29" y="971735"/>
            <a:ext cx="7517023" cy="39654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dirty="0"/>
              <a:t>Let’s do some admin activity with AWS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Introduction to Conditionals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Built-in-functions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/>
              <a:t>for_each</a:t>
            </a:r>
            <a:r>
              <a:rPr lang="en-IN" dirty="0"/>
              <a:t> expression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conditionals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2464" y="857250"/>
            <a:ext cx="6686550" cy="41325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Conditionals can be used in many cases like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Use simple math functions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Refer to other variables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Use conditional like (if-else)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Using conditional in count</a:t>
            </a:r>
          </a:p>
          <a:p>
            <a:pPr marL="457200" lvl="1" indent="0">
              <a:buSzPct val="100000"/>
              <a:buNone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We were using conditionals in many cases so far like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Refer the variables from different file.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Provide the path information’s to fetch the modules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Output the attributes.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Using proper resource types.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Generating data source and passing to resource block</a:t>
            </a:r>
          </a:p>
          <a:p>
            <a:pPr marL="0" indent="0">
              <a:buNone/>
            </a:pPr>
            <a:r>
              <a:rPr lang="en-IN" sz="1400" dirty="0"/>
              <a:t>These are all some common inbuild conditionals done by terraform itself for you.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36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Built-In Functions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2464" y="857250"/>
            <a:ext cx="6686550" cy="41325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There are some built-in functions which can be used in terraform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Some common built-in functions are.</a:t>
            </a:r>
          </a:p>
          <a:p>
            <a:pPr marL="0" indent="0">
              <a:buNone/>
            </a:pPr>
            <a:endParaRPr lang="en-IN" sz="1400" dirty="0"/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file(filename) </a:t>
            </a:r>
            <a:r>
              <a:rPr lang="en-IN" sz="1400" dirty="0"/>
              <a:t>– used to read the content of file, which we have used in many cases before. [To read .</a:t>
            </a:r>
            <a:r>
              <a:rPr lang="en-IN" sz="1400" dirty="0" err="1"/>
              <a:t>pem</a:t>
            </a:r>
            <a:r>
              <a:rPr lang="en-IN" sz="1400" dirty="0"/>
              <a:t> file]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length </a:t>
            </a:r>
            <a:r>
              <a:rPr lang="en-IN" sz="1400" dirty="0"/>
              <a:t>– helps to determine the length of given list.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element(list, index)</a:t>
            </a:r>
            <a:r>
              <a:rPr lang="en-IN" sz="1400" dirty="0"/>
              <a:t> – Returns the single element from a list at the given index.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lookup</a:t>
            </a:r>
            <a:r>
              <a:rPr lang="en-IN" sz="1400" dirty="0"/>
              <a:t> – used to lookup 2 values provided.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index(list, value) </a:t>
            </a:r>
            <a:r>
              <a:rPr lang="en-IN" sz="1400" dirty="0"/>
              <a:t>– Used to find the element index for the given value.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endParaRPr lang="en-IN" sz="1400" dirty="0"/>
          </a:p>
          <a:p>
            <a:pPr marL="0" indent="0">
              <a:buSzPct val="100000"/>
              <a:buNone/>
            </a:pPr>
            <a:r>
              <a:rPr lang="en-IN" sz="1400" dirty="0"/>
              <a:t>You can just go through this link to know more </a:t>
            </a:r>
            <a:r>
              <a:rPr lang="en-IN" sz="1400" dirty="0">
                <a:hlinkClick r:id="rId3"/>
              </a:rPr>
              <a:t>Functions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641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2464" y="857250"/>
            <a:ext cx="6686550" cy="41325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400" dirty="0"/>
              <a:t>Let's see how to make use of count efficiently.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Example 1 :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/>
              <a:t>Let’s try creating list of users using count.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/>
              <a:t>We may combine count with terraform built in functions such as [Length &amp; Element] to achieve this.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</a:rPr>
              <a:t>Terraform/Codes/E19_count_iam]</a:t>
            </a:r>
          </a:p>
          <a:p>
            <a:pPr marL="914400" lvl="2" indent="0">
              <a:buClr>
                <a:schemeClr val="accent1"/>
              </a:buClr>
              <a:buSzPct val="100000"/>
              <a:buNone/>
            </a:pPr>
            <a:endParaRPr lang="en-IN" sz="1400" dirty="0"/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/>
              <a:t>Example 2 :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/>
              <a:t>Let’s try creating list of EC2 instance with different machine names using count increment.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</a:rPr>
              <a:t>Terraform/Codes/E20_count_ec2_increment]</a:t>
            </a:r>
          </a:p>
          <a:p>
            <a:pPr marL="914400" lvl="2" indent="0">
              <a:buClr>
                <a:schemeClr val="accent1"/>
              </a:buClr>
              <a:buSzPct val="100000"/>
              <a:buNone/>
            </a:pPr>
            <a:endParaRPr lang="en-IN" sz="1400" dirty="0"/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/>
              <a:t>Example 3 :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/>
              <a:t>Let’s try creating list of EC2 instance by defining the tags in vars file.</a:t>
            </a:r>
          </a:p>
          <a:p>
            <a:pPr marL="914400" lvl="2" indent="0">
              <a:buSzPct val="100000"/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</a:rPr>
              <a:t>Terraform/Codes/E21_count_ec2_element]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39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</a:t>
            </a:r>
            <a:r>
              <a:rPr lang="en" dirty="0" err="1"/>
              <a:t>or_each</a:t>
            </a:r>
            <a:r>
              <a:rPr lang="en" dirty="0"/>
              <a:t> expression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2464" y="857250"/>
            <a:ext cx="6686550" cy="41325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For_each</a:t>
            </a:r>
            <a:r>
              <a:rPr lang="en-IN" sz="1400" dirty="0"/>
              <a:t> expression allows you to loop over lists, sets and maps to create either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(a) multiple copies of an entire resource (b) multiple copies of inline block with a resource.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Example : Create uses using </a:t>
            </a:r>
            <a:r>
              <a:rPr lang="en-IN" sz="1400" dirty="0" err="1"/>
              <a:t>for_each</a:t>
            </a:r>
            <a:endParaRPr lang="en-IN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      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</a:rPr>
              <a:t>Terraform/Codes/E19_count_iam]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Note the use of ”</a:t>
            </a:r>
            <a:r>
              <a:rPr lang="en-IN" sz="1400" dirty="0" err="1"/>
              <a:t>toset</a:t>
            </a:r>
            <a:r>
              <a:rPr lang="en-IN" sz="1400" dirty="0"/>
              <a:t>” is to convert the ”</a:t>
            </a:r>
            <a:r>
              <a:rPr lang="en-IN" sz="1400" dirty="0" err="1"/>
              <a:t>var.users</a:t>
            </a:r>
            <a:r>
              <a:rPr lang="en-IN" sz="1400" dirty="0"/>
              <a:t>” list into a set, because “</a:t>
            </a:r>
            <a:r>
              <a:rPr lang="en-IN" sz="1400" dirty="0" err="1"/>
              <a:t>for_each</a:t>
            </a:r>
            <a:r>
              <a:rPr lang="en-IN" sz="1400" dirty="0"/>
              <a:t>” only supports sets and maps when used on a resource.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When ”</a:t>
            </a:r>
            <a:r>
              <a:rPr lang="en-IN" sz="1400" dirty="0" err="1"/>
              <a:t>for_each</a:t>
            </a:r>
            <a:r>
              <a:rPr lang="en-IN" sz="1400" dirty="0"/>
              <a:t>” loops over this set, it will make each username available in ”</a:t>
            </a:r>
            <a:r>
              <a:rPr lang="en-IN" sz="1400" dirty="0" err="1"/>
              <a:t>each.value</a:t>
            </a:r>
            <a:r>
              <a:rPr lang="en-IN" sz="14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(b) multiple copies of inline block with a resource.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     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</a:rPr>
              <a:t>Terraform/Codes/E19_count_iam]</a:t>
            </a:r>
          </a:p>
          <a:p>
            <a:pPr marL="0" indent="0">
              <a:buNone/>
            </a:pPr>
            <a:endParaRPr lang="en-IN" sz="1400" dirty="0">
              <a:sym typeface="Arial"/>
            </a:endParaRP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2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541</Words>
  <Application>Microsoft Macintosh PowerPoint</Application>
  <PresentationFormat>On-screen Show (16:9)</PresentationFormat>
  <Paragraphs>83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Fira Sans Light</vt:lpstr>
      <vt:lpstr>Arial</vt:lpstr>
      <vt:lpstr>Wingdings</vt:lpstr>
      <vt:lpstr>Fira Sans SemiBold</vt:lpstr>
      <vt:lpstr>Leontes template</vt:lpstr>
      <vt:lpstr>What are we going to see in this session?</vt:lpstr>
      <vt:lpstr>Introduction to conditionals</vt:lpstr>
      <vt:lpstr>Built-In Functions</vt:lpstr>
      <vt:lpstr>Count</vt:lpstr>
      <vt:lpstr>for_each expression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Anand Subramanian Narayanan</cp:lastModifiedBy>
  <cp:revision>121</cp:revision>
  <dcterms:modified xsi:type="dcterms:W3CDTF">2021-03-20T08:16:50Z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