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300" r:id="rId6"/>
    <p:sldId id="301" r:id="rId7"/>
    <p:sldId id="307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90"/>
    <p:restoredTop sz="94677"/>
  </p:normalViewPr>
  <p:slideViewPr>
    <p:cSldViewPr snapToGrid="0">
      <p:cViewPr varScale="1">
        <p:scale>
          <a:sx n="167" d="100"/>
          <a:sy n="167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8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aws-modules/terraform-aws-ec2-instance/blob/master/outputs.t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output and how to use 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Practice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output and how to use it?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keeps attributes of all the resources you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Those outputs can be queried and outputted.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The [</a:t>
            </a:r>
            <a:r>
              <a:rPr lang="en-US" sz="1400" dirty="0" err="1"/>
              <a:t>aws_instance</a:t>
            </a:r>
            <a:r>
              <a:rPr lang="en-US" sz="1400" dirty="0"/>
              <a:t>] resource has the </a:t>
            </a:r>
            <a:r>
              <a:rPr lang="en-US" sz="1400" dirty="0">
                <a:sym typeface="Arial"/>
              </a:rPr>
              <a:t>attribute of [</a:t>
            </a:r>
            <a:r>
              <a:rPr lang="en-US" sz="1400" dirty="0" err="1">
                <a:sym typeface="Arial"/>
              </a:rPr>
              <a:t>public_ip</a:t>
            </a:r>
            <a:r>
              <a:rPr lang="en-US" sz="1400" dirty="0">
                <a:sym typeface="Arial"/>
              </a:rPr>
              <a:t>] which can be extracted as part of your script.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ym typeface="Arial"/>
              </a:rPr>
              <a:t> 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 “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{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value = “${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aws_instance.example.public_ip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}”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type :  </a:t>
            </a:r>
            <a:r>
              <a:rPr lang="en-US" sz="1400" dirty="0" err="1">
                <a:sym typeface="Arial"/>
              </a:rPr>
              <a:t>aws_instance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name : Example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Attribute name : </a:t>
            </a:r>
            <a:r>
              <a:rPr lang="en-US" sz="1400" dirty="0" err="1">
                <a:sym typeface="Arial"/>
              </a:rPr>
              <a:t>public_ip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This can be useful to output variable information or to feed information to external software.</a:t>
            </a:r>
          </a:p>
          <a:p>
            <a:pPr marL="0" indent="0">
              <a:buSzPct val="12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/Codes/E8_output</a:t>
            </a:r>
          </a:p>
          <a:p>
            <a:pPr marL="0" indent="0">
              <a:buSzPct val="120000"/>
              <a:buNone/>
            </a:pPr>
            <a:endParaRPr lang="en-IN" sz="1200" dirty="0">
              <a:solidFill>
                <a:srgbClr val="FFFF00"/>
              </a:solidFill>
            </a:endParaRPr>
          </a:p>
          <a:p>
            <a:pPr marL="0" indent="0">
              <a:buSzPct val="12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Execution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apply </a:t>
            </a:r>
            <a:r>
              <a:rPr lang="en-US" sz="1400" dirty="0"/>
              <a:t>: Which is going to print the output which you requested for.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/>
              <a:t>: You can do terraform output any point in time even after apply which will print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also fetch outputs separately by calling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&gt;&gt;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file.txt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extract the output to a file.</a:t>
            </a:r>
          </a:p>
          <a:p>
            <a:pPr marL="0" indent="0">
              <a:buSzPct val="120000"/>
              <a:buNone/>
            </a:pPr>
            <a:r>
              <a:rPr lang="en-US" sz="1400" dirty="0"/>
              <a:t>Let’s assume you are using Ansible for your application deployment, you can just extract these output to Ansible </a:t>
            </a:r>
            <a:r>
              <a:rPr lang="en-US" sz="1400"/>
              <a:t>host file </a:t>
            </a:r>
            <a:r>
              <a:rPr lang="en-US" sz="1400" dirty="0"/>
              <a:t>for further playbook deployments.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1 : Deploy the machine ] 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2 : Extract the IP’s of newly created machine to Ansible inventory file]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3 : Trigger your Ansible playbook]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&gt;&gt; /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etc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/ansible/hosts </a:t>
            </a:r>
            <a:r>
              <a:rPr lang="en-US" sz="1400" dirty="0"/>
              <a:t>: You can extract the IP address to ansible inventory file like this.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way is to keep all your output arguments in [main.tf]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option is to keep output arguments in separate file called [</a:t>
            </a:r>
            <a:r>
              <a:rPr lang="en-US" sz="1400" dirty="0" err="1"/>
              <a:t>output.tf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u="sng" dirty="0">
                <a:hlinkClick r:id="rId3"/>
              </a:rPr>
              <a:t>Github</a:t>
            </a:r>
            <a:r>
              <a:rPr lang="en-IN" sz="1200" u="sng" dirty="0">
                <a:hlinkClick r:id="rId3"/>
              </a:rPr>
              <a:t> </a:t>
            </a:r>
            <a:r>
              <a:rPr lang="en-IN" sz="1400" dirty="0"/>
              <a:t>link which has many examples for </a:t>
            </a:r>
            <a:r>
              <a:rPr lang="en-IN" sz="1400" dirty="0" err="1"/>
              <a:t>output.tf</a:t>
            </a:r>
            <a:endParaRPr lang="en-IN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0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364</Words>
  <Application>Microsoft Macintosh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Light</vt:lpstr>
      <vt:lpstr>Wingdings</vt:lpstr>
      <vt:lpstr>Arial</vt:lpstr>
      <vt:lpstr>Fira Sans SemiBold</vt:lpstr>
      <vt:lpstr>Leontes template</vt:lpstr>
      <vt:lpstr>What are we going to see in this session?</vt:lpstr>
      <vt:lpstr>What is output and how to use it?</vt:lpstr>
      <vt:lpstr>Types of Execution</vt:lpstr>
      <vt:lpstr>Best Practice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79</cp:revision>
  <dcterms:modified xsi:type="dcterms:W3CDTF">2021-03-13T11:42:57Z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