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65" r:id="rId6"/>
    <p:sldId id="287" r:id="rId7"/>
    <p:sldId id="289" r:id="rId8"/>
    <p:sldId id="290" r:id="rId9"/>
    <p:sldId id="291" r:id="rId10"/>
    <p:sldId id="294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63"/>
  </p:normalViewPr>
  <p:slideViewPr>
    <p:cSldViewPr snapToGrid="0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2784066925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2784066925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2784066925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2784066925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2784066925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2784066925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my_first_machine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364</Words>
  <Application>Microsoft Macintosh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Fira Sans SemiBold</vt:lpstr>
      <vt:lpstr>Arial</vt:lpstr>
      <vt:lpstr>Fira Sans Light</vt:lpstr>
      <vt:lpstr>Leontes template</vt:lpstr>
      <vt:lpstr>What are we going to see in this session?</vt:lpstr>
      <vt:lpstr>Providers  </vt:lpstr>
      <vt:lpstr>Resources</vt:lpstr>
      <vt:lpstr>Provisioner</vt:lpstr>
      <vt:lpstr>Terraform State</vt:lpstr>
      <vt:lpstr>Output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12</cp:revision>
  <dcterms:modified xsi:type="dcterms:W3CDTF">2021-03-06T12:26:27Z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