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4"/>
  </p:notesMasterIdLst>
  <p:sldIdLst>
    <p:sldId id="262" r:id="rId5"/>
    <p:sldId id="291" r:id="rId6"/>
    <p:sldId id="295" r:id="rId7"/>
    <p:sldId id="294" r:id="rId8"/>
    <p:sldId id="297" r:id="rId9"/>
    <p:sldId id="296" r:id="rId10"/>
    <p:sldId id="299" r:id="rId11"/>
    <p:sldId id="300" r:id="rId12"/>
    <p:sldId id="278" r:id="rId13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5"/>
      <p:bold r:id="rId16"/>
      <p:italic r:id="rId17"/>
      <p:boldItalic r:id="rId18"/>
    </p:embeddedFont>
    <p:embeddedFont>
      <p:font typeface="Fira Sans SemiBold" panose="020B06030500000200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31"/>
    <p:restoredTop sz="86484"/>
  </p:normalViewPr>
  <p:slideViewPr>
    <p:cSldViewPr snapToGrid="0">
      <p:cViewPr varScale="1">
        <p:scale>
          <a:sx n="174" d="100"/>
          <a:sy n="174" d="100"/>
        </p:scale>
        <p:origin x="208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74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554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529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786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12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698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timiztik/DevOps_Documents/tree/main/Ansib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timiztik/DevOps_Documents/tree/main/Ansib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timiztik/DevOps_Documents/tree/main/Ansib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timiztik/DevOps_Document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1" indent="0">
              <a:spcBef>
                <a:spcPts val="600"/>
              </a:spcBef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Generic playbook to install Apache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Using ignore errors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Disable facts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Handlers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Ansible retry file and how to control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Playbook check mode (“Dry run”)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Types of playbook execution 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Generic playbook to install Apache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Let’s see an example here</a:t>
            </a:r>
          </a:p>
          <a:p>
            <a:pPr marL="88900" indent="0">
              <a:buNone/>
            </a:pPr>
            <a:r>
              <a:rPr lang="en-US" sz="1600" dirty="0"/>
              <a:t>      </a:t>
            </a:r>
            <a:r>
              <a:rPr lang="en-US" sz="16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</a:t>
            </a:r>
            <a:r>
              <a:rPr lang="en-US" sz="16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/>
              <a:t>[Ansible/Code/E0_generic]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Using ignore errors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Let’s see the use case of ignore errors</a:t>
            </a:r>
          </a:p>
          <a:p>
            <a:pPr marL="8890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/>
              <a:t>[Ansible/Code/E1_ignore_errors]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057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Disable facts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You can see every time when you are executing the play it gathers the facts about remote machine by default which also consumes lot of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To avoid such thing you can disable it by adding additional line in playbook.</a:t>
            </a:r>
          </a:p>
          <a:p>
            <a:pPr marL="88900" indent="0">
              <a:buNone/>
            </a:pPr>
            <a:r>
              <a:rPr lang="en-US" sz="1600" dirty="0"/>
              <a:t>      </a:t>
            </a:r>
            <a:r>
              <a:rPr lang="en-US" sz="1600" dirty="0" err="1">
                <a:solidFill>
                  <a:srgbClr val="FFFF00"/>
                </a:solidFill>
              </a:rPr>
              <a:t>gather_facts</a:t>
            </a:r>
            <a:r>
              <a:rPr lang="en-US" sz="1600" dirty="0">
                <a:solidFill>
                  <a:srgbClr val="FFFF00"/>
                </a:solidFill>
              </a:rPr>
              <a:t>: 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/>
              <a:t>[Ansible/Code/E2_facts]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r>
              <a:rPr lang="en-US" sz="1600" dirty="0"/>
              <a:t>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698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Handlers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Handlers are lists of tasks, not really anything different from regular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These handlers are referenced by an global unique name and are notified by notifiers.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nothing notifies a handler, it will not run.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Regardless of how many tasks notify a handler, it will run only once.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These ‘notify’ actions are triggered at the end of each block of tasks in a play and will only be triggered once even if notified by multiple different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For instance, multiple resources may indicate that apache needs to be restarted because they have changed a config file, but apache will only be bounced once to avoid unnecessary restarts.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Handlers also will run only at end of the play not before that.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/>
              <a:t>[Ansible/Code/E3_handlers]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821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/>
              <a:t>Ansible retry file and how to control it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1600" dirty="0"/>
              <a:t>When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/>
              <a:t>Ansible has problems running plays against a host, it will output the name of the host into a file in the user's home directory ending in '.retry’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1600" dirty="0"/>
              <a:t>How to disable it, if you don’t need.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1600" dirty="0" err="1"/>
              <a:t>Goto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FF00"/>
                </a:solidFill>
              </a:rPr>
              <a:t>[</a:t>
            </a:r>
            <a:r>
              <a:rPr lang="en-US" sz="1600" dirty="0" err="1">
                <a:solidFill>
                  <a:srgbClr val="FFFF00"/>
                </a:solidFill>
              </a:rPr>
              <a:t>ansible.cfg</a:t>
            </a:r>
            <a:r>
              <a:rPr lang="en-US" sz="1600" dirty="0">
                <a:solidFill>
                  <a:srgbClr val="FFFF00"/>
                </a:solidFill>
              </a:rPr>
              <a:t>] </a:t>
            </a:r>
            <a:r>
              <a:rPr lang="en-US" sz="1600" dirty="0"/>
              <a:t>file and set </a:t>
            </a:r>
            <a:r>
              <a:rPr lang="en-US" sz="1600" dirty="0">
                <a:solidFill>
                  <a:srgbClr val="FFFF00"/>
                </a:solidFill>
              </a:rPr>
              <a:t>[</a:t>
            </a:r>
            <a:r>
              <a:rPr lang="en-US" sz="1600" dirty="0" err="1">
                <a:solidFill>
                  <a:srgbClr val="FFFF00"/>
                </a:solidFill>
              </a:rPr>
              <a:t>retry_files_enabled</a:t>
            </a:r>
            <a:r>
              <a:rPr lang="en-US" sz="1600" dirty="0">
                <a:solidFill>
                  <a:srgbClr val="FFFF00"/>
                </a:solidFill>
              </a:rPr>
              <a:t> = False]</a:t>
            </a:r>
          </a:p>
          <a:p>
            <a:pPr marL="88900" indent="0">
              <a:buNone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r>
              <a:rPr lang="en-US" sz="1600" dirty="0"/>
              <a:t>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552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/>
              <a:t>Playbook check mode (“Dry Run”) 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When ansible-playbook is executed with --check it will not make any changes on remote systems.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ansible-playbook </a:t>
            </a:r>
            <a:r>
              <a:rPr lang="en-US" sz="1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foo.yml</a:t>
            </a:r>
            <a:r>
              <a:rPr lang="en-US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–check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Sometimes you may want to use check mode behavior of individual tasks. This is done via the </a:t>
            </a:r>
            <a:r>
              <a:rPr lang="en-US" sz="1200" dirty="0">
                <a:solidFill>
                  <a:srgbClr val="FFFF00"/>
                </a:solidFill>
              </a:rPr>
              <a:t>[</a:t>
            </a:r>
            <a:r>
              <a:rPr lang="en-US" sz="1200" dirty="0" err="1">
                <a:solidFill>
                  <a:srgbClr val="FFFF00"/>
                </a:solidFill>
              </a:rPr>
              <a:t>check_mode</a:t>
            </a:r>
            <a:r>
              <a:rPr lang="en-US" sz="1200" dirty="0">
                <a:solidFill>
                  <a:srgbClr val="FFFF00"/>
                </a:solidFill>
              </a:rPr>
              <a:t>] </a:t>
            </a:r>
            <a:r>
              <a:rPr lang="en-US" sz="1200" dirty="0"/>
              <a:t>option, which can be added to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There are two options: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en-US" sz="1200" dirty="0"/>
              <a:t>Force a task to run in check mode, even when the playbook is called without --check. This is called </a:t>
            </a:r>
            <a:r>
              <a:rPr lang="en-US" sz="1200" dirty="0">
                <a:solidFill>
                  <a:srgbClr val="FFFF00"/>
                </a:solidFill>
              </a:rPr>
              <a:t>[</a:t>
            </a:r>
            <a:r>
              <a:rPr lang="en-US" sz="1200" dirty="0" err="1">
                <a:solidFill>
                  <a:srgbClr val="FFFF00"/>
                </a:solidFill>
              </a:rPr>
              <a:t>check_mode</a:t>
            </a:r>
            <a:r>
              <a:rPr lang="en-US" sz="1200" dirty="0">
                <a:solidFill>
                  <a:srgbClr val="FFFF00"/>
                </a:solidFill>
              </a:rPr>
              <a:t>: yes]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en-US" sz="1200" dirty="0"/>
              <a:t>Force a task to run in normal mode and make changes to the system, even when the playbook is called with --check. This is called </a:t>
            </a:r>
            <a:r>
              <a:rPr lang="en-US" sz="1200" dirty="0">
                <a:solidFill>
                  <a:srgbClr val="FFFF00"/>
                </a:solidFill>
              </a:rPr>
              <a:t>[</a:t>
            </a:r>
            <a:r>
              <a:rPr lang="en-US" sz="1200" dirty="0" err="1">
                <a:solidFill>
                  <a:srgbClr val="FFFF00"/>
                </a:solidFill>
              </a:rPr>
              <a:t>check_mode</a:t>
            </a:r>
            <a:r>
              <a:rPr lang="en-US" sz="1200" dirty="0">
                <a:solidFill>
                  <a:srgbClr val="FFFF00"/>
                </a:solidFill>
              </a:rPr>
              <a:t>: no]</a:t>
            </a:r>
          </a:p>
          <a:p>
            <a:pPr marL="546100" lvl="1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6100" lvl="1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r>
              <a:rPr lang="en-US" sz="1600" dirty="0"/>
              <a:t>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48B6053-5A8D-3845-8DBE-8113A6CC0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63" y="3041583"/>
            <a:ext cx="2585621" cy="2006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776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/>
              <a:t>Types of Playbook Execution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Running Playbook for user defined Inventory File.	</a:t>
            </a:r>
          </a:p>
          <a:p>
            <a:pPr marL="8890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rgbClr val="FFFF00"/>
                </a:solidFill>
              </a:rPr>
              <a:t>ansible-playbook -</a:t>
            </a:r>
            <a:r>
              <a:rPr lang="en-US" sz="1600" dirty="0" err="1">
                <a:solidFill>
                  <a:srgbClr val="FFFF00"/>
                </a:solidFill>
              </a:rPr>
              <a:t>i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inventoryfilename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apache.yml</a:t>
            </a:r>
            <a:endParaRPr lang="en-US" sz="16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Running Playbook for Single host.</a:t>
            </a:r>
          </a:p>
          <a:p>
            <a:pPr marL="8890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rgbClr val="FFFF00"/>
                </a:solidFill>
              </a:rPr>
              <a:t>ansible-playbook </a:t>
            </a:r>
            <a:r>
              <a:rPr lang="en-US" sz="1600" dirty="0" err="1">
                <a:solidFill>
                  <a:srgbClr val="FFFF00"/>
                </a:solidFill>
              </a:rPr>
              <a:t>apache.yml</a:t>
            </a:r>
            <a:r>
              <a:rPr lang="en-US" sz="1600" dirty="0">
                <a:solidFill>
                  <a:srgbClr val="FFFF00"/>
                </a:solidFill>
              </a:rPr>
              <a:t> -</a:t>
            </a:r>
            <a:r>
              <a:rPr lang="en-US" sz="1600" dirty="0" err="1">
                <a:solidFill>
                  <a:srgbClr val="FFFF00"/>
                </a:solidFill>
              </a:rPr>
              <a:t>i</a:t>
            </a:r>
            <a:r>
              <a:rPr lang="en-US" sz="1600" dirty="0">
                <a:solidFill>
                  <a:srgbClr val="FFFF00"/>
                </a:solidFill>
              </a:rPr>
              <a:t> hostname1, hostname2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Running playbook for hosts defined in inventory file (Default method)</a:t>
            </a:r>
          </a:p>
          <a:p>
            <a:pPr marL="8890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rgbClr val="FFFF00"/>
                </a:solidFill>
              </a:rPr>
              <a:t>ansible-playbook </a:t>
            </a:r>
            <a:r>
              <a:rPr lang="en-US" sz="1600" dirty="0" err="1">
                <a:solidFill>
                  <a:srgbClr val="FFFF00"/>
                </a:solidFill>
              </a:rPr>
              <a:t>apache.yml</a:t>
            </a:r>
            <a:endParaRPr lang="en-US" sz="16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Running playbook by passing password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       ansible-playbook </a:t>
            </a:r>
            <a:r>
              <a:rPr lang="en-US" sz="1600" dirty="0" err="1">
                <a:solidFill>
                  <a:srgbClr val="FFFF00"/>
                </a:solidFill>
              </a:rPr>
              <a:t>apache.yml</a:t>
            </a:r>
            <a:r>
              <a:rPr lang="en-US" sz="1600" dirty="0">
                <a:solidFill>
                  <a:srgbClr val="FFFF00"/>
                </a:solidFill>
              </a:rPr>
              <a:t> –k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Running playbook with additional forks</a:t>
            </a:r>
          </a:p>
          <a:p>
            <a:pPr marL="8890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rgbClr val="FFFF00"/>
                </a:solidFill>
              </a:rPr>
              <a:t>ansible-playbook </a:t>
            </a:r>
            <a:r>
              <a:rPr lang="en-US" sz="1600" dirty="0" err="1">
                <a:solidFill>
                  <a:srgbClr val="FFFF00"/>
                </a:solidFill>
              </a:rPr>
              <a:t>apache.yml</a:t>
            </a:r>
            <a:r>
              <a:rPr lang="en-US" sz="1600" dirty="0">
                <a:solidFill>
                  <a:srgbClr val="FFFF00"/>
                </a:solidFill>
              </a:rPr>
              <a:t> -k -f 10</a:t>
            </a:r>
          </a:p>
          <a:p>
            <a:pPr marL="546100" lvl="1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6100" lvl="1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r>
              <a:rPr lang="en-US" sz="1600" dirty="0"/>
              <a:t>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83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598</Words>
  <Application>Microsoft Macintosh PowerPoint</Application>
  <PresentationFormat>On-screen Show (16:9)</PresentationFormat>
  <Paragraphs>110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Times New Roman</vt:lpstr>
      <vt:lpstr>Fira Sans SemiBold</vt:lpstr>
      <vt:lpstr>Wingdings</vt:lpstr>
      <vt:lpstr>Arial</vt:lpstr>
      <vt:lpstr>Fira Sans Light</vt:lpstr>
      <vt:lpstr>Leontes template</vt:lpstr>
      <vt:lpstr>What are we going to see in this session?</vt:lpstr>
      <vt:lpstr>Generic playbook to install Apache</vt:lpstr>
      <vt:lpstr>Using ignore errors</vt:lpstr>
      <vt:lpstr>Disable facts</vt:lpstr>
      <vt:lpstr>Handlers</vt:lpstr>
      <vt:lpstr>Ansible retry file and how to control it</vt:lpstr>
      <vt:lpstr>Playbook check mode (“Dry Run”) </vt:lpstr>
      <vt:lpstr>Types of Playbook Execution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Anand Subramanian Narayanan</cp:lastModifiedBy>
  <cp:revision>109</cp:revision>
  <dcterms:modified xsi:type="dcterms:W3CDTF">2021-02-27T06:57:35Z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