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9"/>
  </p:notesMasterIdLst>
  <p:sldIdLst>
    <p:sldId id="262" r:id="rId5"/>
    <p:sldId id="291" r:id="rId6"/>
    <p:sldId id="292" r:id="rId7"/>
    <p:sldId id="278" r:id="rId8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0"/>
      <p:bold r:id="rId11"/>
      <p:italic r:id="rId12"/>
      <p:boldItalic r:id="rId13"/>
    </p:embeddedFont>
    <p:embeddedFont>
      <p:font typeface="Fira Sans SemiBold" panose="020B06030500000200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86"/>
    <p:restoredTop sz="86463"/>
  </p:normalViewPr>
  <p:slideViewPr>
    <p:cSldViewPr snapToGrid="0">
      <p:cViewPr varScale="1">
        <p:scale>
          <a:sx n="146" d="100"/>
          <a:sy n="146" d="100"/>
        </p:scale>
        <p:origin x="41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23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223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7912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timiztik/DevOps_Document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timiztik/DevOps_Documen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8009194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1" indent="0">
              <a:spcBef>
                <a:spcPts val="600"/>
              </a:spcBef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Lineinfile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Copy Module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Lineinfile  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lines in text files</a:t>
            </a:r>
            <a:endParaRPr lang="en-US" sz="11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This module is primarily useful when you want to change a single line in a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This module ensures inserting a particular line in file &amp; Replacing a line in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Major modules used :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err="1">
                <a:solidFill>
                  <a:srgbClr val="FFFF00"/>
                </a:solidFill>
              </a:rPr>
              <a:t>lineinfile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>
                <a:solidFill>
                  <a:srgbClr val="FFFF00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rgbClr val="FFFF00"/>
                </a:solidFill>
              </a:rPr>
              <a:t>Major module used to add/insert/replace lines.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err="1">
                <a:solidFill>
                  <a:srgbClr val="FFFF00"/>
                </a:solidFill>
              </a:rPr>
              <a:t>regexp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>
                <a:solidFill>
                  <a:srgbClr val="FFFF00"/>
                </a:solidFill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FFFF00"/>
                </a:solidFill>
              </a:rPr>
              <a:t> Searching a line which starts with particular character.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>
                <a:solidFill>
                  <a:srgbClr val="FFFF00"/>
                </a:solidFill>
              </a:rPr>
              <a:t>line </a:t>
            </a:r>
            <a:r>
              <a:rPr lang="en-US" sz="1600" dirty="0">
                <a:solidFill>
                  <a:srgbClr val="FFFF00"/>
                </a:solidFill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FFFF00"/>
                </a:solidFill>
              </a:rPr>
              <a:t> Used to replace a line.</a:t>
            </a:r>
          </a:p>
          <a:p>
            <a:pPr marL="546100" lvl="1" indent="0">
              <a:buNone/>
            </a:pPr>
            <a:endParaRPr lang="en-US" sz="1600" dirty="0">
              <a:solidFill>
                <a:srgbClr val="FFFF00"/>
              </a:solidFill>
            </a:endParaRPr>
          </a:p>
          <a:p>
            <a:pPr marL="546100" lvl="1" indent="0">
              <a:buNone/>
            </a:pPr>
            <a:r>
              <a:rPr lang="en-US" sz="16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GitHub_Code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/>
              <a:t>[Ansible/Code/E4_lineinfile]</a:t>
            </a:r>
            <a:endParaRPr lang="en-US" sz="1600" dirty="0">
              <a:solidFill>
                <a:srgbClr val="FFFF00"/>
              </a:solidFill>
            </a:endParaRPr>
          </a:p>
          <a:p>
            <a:pPr marL="8890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283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Module </a:t>
            </a:r>
            <a:endParaRPr lang="en-US" sz="11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600" dirty="0">
              <a:solidFill>
                <a:srgbClr val="FFFF00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88900" indent="0">
              <a:buNone/>
            </a:pPr>
            <a:r>
              <a:rPr lang="en-US" sz="16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GitHub_Code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/>
              <a:t>[Ansible/Code/E5_copy]</a:t>
            </a:r>
            <a:endParaRPr lang="en-US" sz="1600" dirty="0">
              <a:solidFill>
                <a:srgbClr val="FFFF00"/>
              </a:solidFill>
            </a:endParaRPr>
          </a:p>
          <a:p>
            <a:pPr marL="8890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412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128</Words>
  <Application>Microsoft Macintosh PowerPoint</Application>
  <PresentationFormat>On-screen Show (16:9)</PresentationFormat>
  <Paragraphs>27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Times New Roman</vt:lpstr>
      <vt:lpstr>Fira Sans SemiBold</vt:lpstr>
      <vt:lpstr>Wingdings</vt:lpstr>
      <vt:lpstr>Arial</vt:lpstr>
      <vt:lpstr>Fira Sans Light</vt:lpstr>
      <vt:lpstr>Leontes template</vt:lpstr>
      <vt:lpstr>What are we going to see in this session?</vt:lpstr>
      <vt:lpstr>Lineinfile   Manage lines in text files</vt:lpstr>
      <vt:lpstr>Copy Module 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Anand Subramanian Narayanan</cp:lastModifiedBy>
  <cp:revision>111</cp:revision>
  <dcterms:modified xsi:type="dcterms:W3CDTF">2021-02-27T06:58:32Z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