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3"/>
  </p:notesMasterIdLst>
  <p:sldIdLst>
    <p:sldId id="262" r:id="rId5"/>
    <p:sldId id="293" r:id="rId6"/>
    <p:sldId id="296" r:id="rId7"/>
    <p:sldId id="295" r:id="rId8"/>
    <p:sldId id="294" r:id="rId9"/>
    <p:sldId id="297" r:id="rId10"/>
    <p:sldId id="298" r:id="rId11"/>
    <p:sldId id="278" r:id="rId12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4"/>
      <p:bold r:id="rId15"/>
      <p:italic r:id="rId16"/>
      <p:boldItalic r:id="rId17"/>
    </p:embeddedFont>
    <p:embeddedFont>
      <p:font typeface="Fira Sans SemiBold" panose="020B06030500000200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86"/>
    <p:restoredTop sz="86463"/>
  </p:normalViewPr>
  <p:slideViewPr>
    <p:cSldViewPr snapToGrid="0">
      <p:cViewPr varScale="1">
        <p:scale>
          <a:sx n="146" d="100"/>
          <a:sy n="146" d="100"/>
        </p:scale>
        <p:origin x="41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07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827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781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857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70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395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timiztik/DevOps_Docume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timiztik/DevOps_Documen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optimiztik/DevOps_Document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timiztik/DevOps_Document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DevOps_Documents.gi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8009194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1" indent="0">
              <a:spcBef>
                <a:spcPts val="600"/>
              </a:spcBef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Defining variables inside playbook [vars]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Defining variables from command line [Extra-vars]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Defining variables at run time [</a:t>
            </a:r>
            <a:r>
              <a:rPr lang="en-US" sz="2000" dirty="0" err="1"/>
              <a:t>vars_prompt</a:t>
            </a:r>
            <a:r>
              <a:rPr lang="en-US" sz="2000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Defining variables in external file [</a:t>
            </a:r>
            <a:r>
              <a:rPr lang="en-US" sz="2000" dirty="0" err="1"/>
              <a:t>vars_files</a:t>
            </a:r>
            <a:r>
              <a:rPr lang="en-US" sz="2000" dirty="0"/>
              <a:t>]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Variable in playbooks are very similar to using variables in any programming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It helps you to use and assign a value to a variable and use that anywhere in the playbook.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Also one can put condition around the value of variable and accordingly use them in the playbook.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In playbook we can give a variable in [‘</a:t>
            </a:r>
            <a:r>
              <a:rPr lang="en-US" sz="1400" dirty="0" err="1"/>
              <a:t>variable_name</a:t>
            </a:r>
            <a:r>
              <a:rPr lang="en-US" sz="1400" dirty="0"/>
              <a:t>: </a:t>
            </a:r>
            <a:r>
              <a:rPr lang="en-US" sz="1400" dirty="0" err="1"/>
              <a:t>variable_value</a:t>
            </a:r>
            <a:r>
              <a:rPr lang="en-US" sz="1400" dirty="0"/>
              <a:t>’]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We can use [</a:t>
            </a:r>
            <a:r>
              <a:rPr lang="en-US" sz="1400" dirty="0" err="1"/>
              <a:t>variable_name</a:t>
            </a:r>
            <a:r>
              <a:rPr lang="en-US" sz="1400" dirty="0"/>
              <a:t>] inside single braces[‘---’], double braces[“---”] and also with equal(=) notation anywhere in playbook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Module used for declaring variables inside your playbook is “vars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225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variables inside playbook [vars]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Defining variables in playbook [General-Method]</a:t>
            </a:r>
          </a:p>
          <a:p>
            <a:pPr marL="914400" lvl="2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/>
              <a:t>[Ansible/Code/E9_variables/0_vars.yml]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Defining variables in playbook [Array-Method]</a:t>
            </a:r>
          </a:p>
          <a:p>
            <a:pPr marL="914400" lvl="2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/>
              <a:t>[Ansible/Code/E9_variables/1_vars.yml]</a:t>
            </a:r>
          </a:p>
          <a:p>
            <a:pPr marL="914400" lvl="2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/>
              <a:t>[Ansible/Code/E9_variables/2_vars.yml]</a:t>
            </a:r>
          </a:p>
          <a:p>
            <a:pPr marL="88900" lvl="1" indent="0">
              <a:spcBef>
                <a:spcPts val="600"/>
              </a:spcBef>
              <a:buNone/>
            </a:pPr>
            <a:endParaRPr lang="en-US" sz="14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Defining variable in playbook [Dictionary Method]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/>
              <a:t>[Ansible/Code/E9_variables/3_vars.yml]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/>
              <a:t>[Ansible/Code/E9_variables/4_vars.yml]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204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Extra-vars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It is possible to set variables at the command line using the extra-vars (-e) argument.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Variables can be defined inside quotes (containing one or more variables)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: </a:t>
            </a:r>
            <a:r>
              <a:rPr lang="en-US" sz="1600" dirty="0">
                <a:solidFill>
                  <a:srgbClr val="FFFF00"/>
                </a:solidFill>
              </a:rPr>
              <a:t>ansible-playbook </a:t>
            </a:r>
            <a:r>
              <a:rPr lang="en-US" sz="1600" dirty="0" err="1">
                <a:solidFill>
                  <a:srgbClr val="FFFF00"/>
                </a:solidFill>
              </a:rPr>
              <a:t>e_vars.yml</a:t>
            </a:r>
            <a:r>
              <a:rPr lang="en-US" sz="1600" dirty="0">
                <a:solidFill>
                  <a:srgbClr val="FFFF00"/>
                </a:solidFill>
              </a:rPr>
              <a:t> --extra-vars="package=httpd service=httpd"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/>
              <a:t>[Ansible/Code/E9_variables/5_vars.yml]</a:t>
            </a:r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885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vars_prompt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When running a playbook, you may wish to prompt the user for certain input, and can do so with the [</a:t>
            </a:r>
            <a:r>
              <a:rPr lang="en-US" sz="1600" dirty="0" err="1"/>
              <a:t>vars_prompt</a:t>
            </a:r>
            <a:r>
              <a:rPr lang="en-US" sz="1600" dirty="0"/>
              <a:t>] section.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common use for this might be for asking for sensitive data that you do not want to record.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user input is hidden by default but it can be made visible by setting private: no.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0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600" dirty="0"/>
              <a:t>[Ansible/Code/E9_variables/6_vars.yml]</a:t>
            </a:r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912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variables in file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It’s a great idea to keep your playbooks under source control, but you may wish to make the playbook source public while keeping certain important variables private.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Similarly, sometimes you may just want to keep certain information in different files, away from the main playbook.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You can do this by using an external variables file, or files, just like this: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removes the risk of sharing sensitive data with others when sharing your playbook source with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contents of each variables file is a simple YAML dictionary, like below (below file is saved as </a:t>
            </a:r>
            <a:r>
              <a:rPr lang="en-US" sz="1600" dirty="0" err="1"/>
              <a:t>vars.yml</a:t>
            </a:r>
            <a:r>
              <a:rPr lang="en-US" sz="1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We can use “</a:t>
            </a:r>
            <a:r>
              <a:rPr lang="en-US" sz="1600" dirty="0" err="1"/>
              <a:t>vars_files</a:t>
            </a:r>
            <a:r>
              <a:rPr lang="en-US" sz="1600" dirty="0"/>
              <a:t>” module to call this files.</a:t>
            </a:r>
          </a:p>
          <a:p>
            <a:pPr marL="88900" indent="0">
              <a:buNone/>
            </a:pPr>
            <a:endParaRPr lang="en-US" sz="1600" dirty="0">
              <a:solidFill>
                <a:srgbClr val="FFFF0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567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vars_files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Creating a file called </a:t>
            </a:r>
            <a:r>
              <a:rPr lang="en-US" sz="1600" dirty="0" err="1"/>
              <a:t>vars.yml</a:t>
            </a:r>
            <a:r>
              <a:rPr lang="en-US" sz="1600" dirty="0"/>
              <a:t> under ansible directory.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Setting up variables Package &amp; Services</a:t>
            </a:r>
          </a:p>
          <a:p>
            <a:pPr marL="88900" indent="0">
              <a:buNone/>
            </a:pPr>
            <a:r>
              <a:rPr lang="en-US" sz="16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600" dirty="0"/>
              <a:t>[Ansible/Code/E9_variables/7_vars.yml]</a:t>
            </a:r>
          </a:p>
          <a:p>
            <a:pPr marL="88900" indent="0">
              <a:buNone/>
            </a:pPr>
            <a:r>
              <a:rPr lang="en-US" sz="16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600" dirty="0"/>
              <a:t>[Ansible/Code/E9_variables/</a:t>
            </a:r>
            <a:r>
              <a:rPr lang="en-US" sz="1600" dirty="0" err="1"/>
              <a:t>vars.yml</a:t>
            </a:r>
            <a:r>
              <a:rPr lang="en-US" sz="1600" dirty="0"/>
              <a:t>]</a:t>
            </a:r>
          </a:p>
          <a:p>
            <a:pPr marL="88900" indent="0">
              <a:buNone/>
            </a:pPr>
            <a:endParaRPr lang="en-US" sz="1600" dirty="0"/>
          </a:p>
          <a:p>
            <a:pPr marL="88900" indent="0">
              <a:buNone/>
            </a:pPr>
            <a:endParaRPr lang="en-US" sz="1600" dirty="0">
              <a:solidFill>
                <a:srgbClr val="FFFF00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851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628</Words>
  <Application>Microsoft Macintosh PowerPoint</Application>
  <PresentationFormat>On-screen Show (16:9)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Times New Roman</vt:lpstr>
      <vt:lpstr>Fira Sans SemiBold</vt:lpstr>
      <vt:lpstr>Arial</vt:lpstr>
      <vt:lpstr>Fira Sans Light</vt:lpstr>
      <vt:lpstr>Leontes template</vt:lpstr>
      <vt:lpstr>What are we going to see in this session?</vt:lpstr>
      <vt:lpstr>Variables</vt:lpstr>
      <vt:lpstr>Defining variables inside playbook [vars]</vt:lpstr>
      <vt:lpstr>Extra-vars</vt:lpstr>
      <vt:lpstr>vars_prompt</vt:lpstr>
      <vt:lpstr>Defining variables in file</vt:lpstr>
      <vt:lpstr>vars_files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Anand Subramanian Narayanan</cp:lastModifiedBy>
  <cp:revision>130</cp:revision>
  <dcterms:modified xsi:type="dcterms:W3CDTF">2021-02-27T07:00:18Z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