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265c3155b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5c3155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65c3155b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5c3155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65c3155b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5c3155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65c3155b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5c3155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65c3155b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5c3155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905000"/>
            <a:ext cx="7543800" cy="25939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mbria"/>
              <a:buNone/>
              <a:defRPr b="0" i="0" sz="6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txBox="1"/>
          <p:nvPr>
            <p:ph idx="1" type="subTitle"/>
          </p:nvPr>
        </p:nvSpPr>
        <p:spPr>
          <a:xfrm>
            <a:off x="685800" y="4572000"/>
            <a:ext cx="6461760" cy="1066800"/>
          </a:xfrm>
          <a:prstGeom prst="rect">
            <a:avLst/>
          </a:prstGeom>
          <a:noFill/>
          <a:ln>
            <a:noFill/>
          </a:ln>
        </p:spPr>
        <p:txBody>
          <a:bodyPr anchorCtr="0" anchor="t" bIns="91425" lIns="91425" spcFirstLastPara="1" rIns="91425" wrap="square" tIns="91425"/>
          <a:lstStyle>
            <a:lvl1pPr indent="0" lvl="0" marL="0" marR="0" rtl="0" algn="l">
              <a:spcBef>
                <a:spcPts val="400"/>
              </a:spcBef>
              <a:spcAft>
                <a:spcPts val="0"/>
              </a:spcAft>
              <a:buClr>
                <a:schemeClr val="accent1"/>
              </a:buClr>
              <a:buSzPts val="2200"/>
              <a:buFont typeface="Arial"/>
              <a:buNone/>
              <a:defRPr b="0" i="0" sz="2000" u="none" cap="none" strike="noStrike">
                <a:solidFill>
                  <a:srgbClr val="8C8B8A"/>
                </a:solidFill>
                <a:latin typeface="Calibri"/>
                <a:ea typeface="Calibri"/>
                <a:cs typeface="Calibri"/>
                <a:sym typeface="Calibri"/>
              </a:defRPr>
            </a:lvl1pPr>
            <a:lvl2pPr indent="0" lvl="1" marL="457200" marR="0" rtl="0" algn="ctr">
              <a:spcBef>
                <a:spcPts val="400"/>
              </a:spcBef>
              <a:spcAft>
                <a:spcPts val="0"/>
              </a:spcAft>
              <a:buClr>
                <a:schemeClr val="accent2"/>
              </a:buClr>
              <a:buSzPts val="2000"/>
              <a:buFont typeface="Arial"/>
              <a:buNone/>
              <a:defRPr b="0" i="0" sz="2000" u="none" cap="none" strike="noStrike">
                <a:solidFill>
                  <a:srgbClr val="8C8B8A"/>
                </a:solidFill>
                <a:latin typeface="Calibri"/>
                <a:ea typeface="Calibri"/>
                <a:cs typeface="Calibri"/>
                <a:sym typeface="Calibri"/>
              </a:defRPr>
            </a:lvl2pPr>
            <a:lvl3pPr indent="0" lvl="2" marL="914400" marR="0" rtl="0" algn="ctr">
              <a:spcBef>
                <a:spcPts val="360"/>
              </a:spcBef>
              <a:spcAft>
                <a:spcPts val="0"/>
              </a:spcAft>
              <a:buClr>
                <a:schemeClr val="accent3"/>
              </a:buClr>
              <a:buSzPts val="1800"/>
              <a:buFont typeface="Arial"/>
              <a:buNone/>
              <a:defRPr b="0" i="0" sz="1800" u="none" cap="none" strike="noStrike">
                <a:solidFill>
                  <a:srgbClr val="8C8B8A"/>
                </a:solidFill>
                <a:latin typeface="Calibri"/>
                <a:ea typeface="Calibri"/>
                <a:cs typeface="Calibri"/>
                <a:sym typeface="Calibri"/>
              </a:defRPr>
            </a:lvl3pPr>
            <a:lvl4pPr indent="0" lvl="3" marL="1371600" marR="0" rtl="0" algn="ctr">
              <a:spcBef>
                <a:spcPts val="320"/>
              </a:spcBef>
              <a:spcAft>
                <a:spcPts val="0"/>
              </a:spcAft>
              <a:buClr>
                <a:schemeClr val="accent4"/>
              </a:buClr>
              <a:buSzPts val="1600"/>
              <a:buFont typeface="Arial"/>
              <a:buNone/>
              <a:defRPr b="0" i="0" sz="1600" u="none" cap="none" strike="noStrike">
                <a:solidFill>
                  <a:srgbClr val="8C8B8A"/>
                </a:solidFill>
                <a:latin typeface="Calibri"/>
                <a:ea typeface="Calibri"/>
                <a:cs typeface="Calibri"/>
                <a:sym typeface="Calibri"/>
              </a:defRPr>
            </a:lvl4pPr>
            <a:lvl5pPr indent="0" lvl="4" marL="1828800" marR="0" rtl="0" algn="ctr">
              <a:spcBef>
                <a:spcPts val="280"/>
              </a:spcBef>
              <a:spcAft>
                <a:spcPts val="0"/>
              </a:spcAft>
              <a:buClr>
                <a:schemeClr val="accent5"/>
              </a:buClr>
              <a:buSzPts val="1400"/>
              <a:buFont typeface="Arial"/>
              <a:buNone/>
              <a:defRPr b="0" i="0" sz="1400" u="none" cap="none" strike="noStrike">
                <a:solidFill>
                  <a:srgbClr val="8C8B8A"/>
                </a:solidFill>
                <a:latin typeface="Calibri"/>
                <a:ea typeface="Calibri"/>
                <a:cs typeface="Calibri"/>
                <a:sym typeface="Calibri"/>
              </a:defRPr>
            </a:lvl5pPr>
            <a:lvl6pPr indent="0" lvl="5" marL="2286000" marR="0" rtl="0" algn="ctr">
              <a:spcBef>
                <a:spcPts val="280"/>
              </a:spcBef>
              <a:spcAft>
                <a:spcPts val="0"/>
              </a:spcAft>
              <a:buClr>
                <a:schemeClr val="accent1"/>
              </a:buClr>
              <a:buSzPts val="1400"/>
              <a:buFont typeface="Arial"/>
              <a:buNone/>
              <a:defRPr b="0" i="0" sz="1400" u="none" cap="none" strike="noStrike">
                <a:solidFill>
                  <a:srgbClr val="8C8B8A"/>
                </a:solidFill>
                <a:latin typeface="Calibri"/>
                <a:ea typeface="Calibri"/>
                <a:cs typeface="Calibri"/>
                <a:sym typeface="Calibri"/>
              </a:defRPr>
            </a:lvl6pPr>
            <a:lvl7pPr indent="0" lvl="6" marL="2743200" marR="0" rtl="0" algn="ctr">
              <a:spcBef>
                <a:spcPts val="280"/>
              </a:spcBef>
              <a:spcAft>
                <a:spcPts val="0"/>
              </a:spcAft>
              <a:buClr>
                <a:schemeClr val="accent2"/>
              </a:buClr>
              <a:buSzPts val="1400"/>
              <a:buFont typeface="Arial"/>
              <a:buNone/>
              <a:defRPr b="0" i="0" sz="1400" u="none" cap="none" strike="noStrike">
                <a:solidFill>
                  <a:srgbClr val="8C8B8A"/>
                </a:solidFill>
                <a:latin typeface="Calibri"/>
                <a:ea typeface="Calibri"/>
                <a:cs typeface="Calibri"/>
                <a:sym typeface="Calibri"/>
              </a:defRPr>
            </a:lvl7pPr>
            <a:lvl8pPr indent="0" lvl="7" marL="3200400" marR="0" rtl="0" algn="ctr">
              <a:spcBef>
                <a:spcPts val="280"/>
              </a:spcBef>
              <a:spcAft>
                <a:spcPts val="0"/>
              </a:spcAft>
              <a:buClr>
                <a:schemeClr val="accent3"/>
              </a:buClr>
              <a:buSzPts val="1400"/>
              <a:buFont typeface="Arial"/>
              <a:buNone/>
              <a:defRPr b="0" i="0" sz="1400" u="none" cap="none" strike="noStrike">
                <a:solidFill>
                  <a:srgbClr val="8C8B8A"/>
                </a:solidFill>
                <a:latin typeface="Calibri"/>
                <a:ea typeface="Calibri"/>
                <a:cs typeface="Calibri"/>
                <a:sym typeface="Calibri"/>
              </a:defRPr>
            </a:lvl8pPr>
            <a:lvl9pPr indent="0" lvl="8" marL="3657600" marR="0" rtl="0" algn="ctr">
              <a:spcBef>
                <a:spcPts val="280"/>
              </a:spcBef>
              <a:spcAft>
                <a:spcPts val="0"/>
              </a:spcAft>
              <a:buClr>
                <a:schemeClr val="accent4"/>
              </a:buClr>
              <a:buSzPts val="1400"/>
              <a:buFont typeface="Arial"/>
              <a:buNone/>
              <a:defRPr b="0" i="0" sz="1400" u="none" cap="none" strike="noStrike">
                <a:solidFill>
                  <a:srgbClr val="8C8B8A"/>
                </a:solidFill>
                <a:latin typeface="Calibri"/>
                <a:ea typeface="Calibri"/>
                <a:cs typeface="Calibri"/>
                <a:sym typeface="Calibri"/>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91425" lIns="91425" spcFirstLastPara="1" rIns="91425" wrap="square" tIns="91425"/>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7" y="2324100"/>
            <a:ext cx="5851525" cy="17526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8" name="Google Shape;78;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 name="Google Shape;21;p3"/>
          <p:cNvSpPr txBox="1"/>
          <p:nvPr>
            <p:ph idx="1" type="body"/>
          </p:nvPr>
        </p:nvSpPr>
        <p:spPr>
          <a:xfrm>
            <a:off x="457200" y="1600200"/>
            <a:ext cx="7620000" cy="4800600"/>
          </a:xfrm>
          <a:prstGeom prst="rect">
            <a:avLst/>
          </a:prstGeom>
          <a:noFill/>
          <a:ln>
            <a:noFill/>
          </a:ln>
        </p:spPr>
        <p:txBody>
          <a:bodyPr anchorCtr="0" anchor="t" bIns="91425" lIns="91425" spcFirstLastPara="1" rIns="91425" wrap="square" tIns="91425"/>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5486400"/>
            <a:ext cx="7659687" cy="11684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2"/>
              </a:buClr>
              <a:buSzPts val="1400"/>
              <a:buFont typeface="Cambria"/>
              <a:buNone/>
              <a:defRPr b="0" i="0" sz="3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Google Shape;27;p4"/>
          <p:cNvSpPr txBox="1"/>
          <p:nvPr>
            <p:ph idx="1" type="body"/>
          </p:nvPr>
        </p:nvSpPr>
        <p:spPr>
          <a:xfrm>
            <a:off x="722313" y="3852863"/>
            <a:ext cx="6135687" cy="1633538"/>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accent1"/>
              </a:buClr>
              <a:buSzPts val="2200"/>
              <a:buFont typeface="Arial"/>
              <a:buNone/>
              <a:defRPr b="0" i="0" sz="2000" u="none" cap="none" strike="noStrike">
                <a:solidFill>
                  <a:srgbClr val="8C8B8A"/>
                </a:solidFill>
                <a:latin typeface="Calibri"/>
                <a:ea typeface="Calibri"/>
                <a:cs typeface="Calibri"/>
                <a:sym typeface="Calibri"/>
              </a:defRPr>
            </a:lvl1pPr>
            <a:lvl2pPr indent="-228600" lvl="1" marL="914400" marR="0" rtl="0" algn="l">
              <a:spcBef>
                <a:spcPts val="360"/>
              </a:spcBef>
              <a:spcAft>
                <a:spcPts val="0"/>
              </a:spcAft>
              <a:buClr>
                <a:schemeClr val="accent2"/>
              </a:buClr>
              <a:buSzPts val="2000"/>
              <a:buFont typeface="Arial"/>
              <a:buNone/>
              <a:defRPr b="0" i="0" sz="1800" u="none" cap="none" strike="noStrike">
                <a:solidFill>
                  <a:srgbClr val="8C8B8A"/>
                </a:solidFill>
                <a:latin typeface="Calibri"/>
                <a:ea typeface="Calibri"/>
                <a:cs typeface="Calibri"/>
                <a:sym typeface="Calibri"/>
              </a:defRPr>
            </a:lvl2pPr>
            <a:lvl3pPr indent="-228600" lvl="2" marL="1371600" marR="0" rtl="0" algn="l">
              <a:spcBef>
                <a:spcPts val="320"/>
              </a:spcBef>
              <a:spcAft>
                <a:spcPts val="0"/>
              </a:spcAft>
              <a:buClr>
                <a:schemeClr val="accent3"/>
              </a:buClr>
              <a:buSzPts val="1800"/>
              <a:buFont typeface="Arial"/>
              <a:buNone/>
              <a:defRPr b="0" i="0" sz="1600" u="none" cap="none" strike="noStrike">
                <a:solidFill>
                  <a:srgbClr val="8C8B8A"/>
                </a:solidFill>
                <a:latin typeface="Calibri"/>
                <a:ea typeface="Calibri"/>
                <a:cs typeface="Calibri"/>
                <a:sym typeface="Calibri"/>
              </a:defRPr>
            </a:lvl3pPr>
            <a:lvl4pPr indent="-228600" lvl="3" marL="1828800" marR="0" rtl="0" algn="l">
              <a:spcBef>
                <a:spcPts val="280"/>
              </a:spcBef>
              <a:spcAft>
                <a:spcPts val="0"/>
              </a:spcAft>
              <a:buClr>
                <a:schemeClr val="accent4"/>
              </a:buClr>
              <a:buSzPts val="1600"/>
              <a:buFont typeface="Arial"/>
              <a:buNone/>
              <a:defRPr b="0" i="0" sz="1400" u="none" cap="none" strike="noStrike">
                <a:solidFill>
                  <a:srgbClr val="8C8B8A"/>
                </a:solidFill>
                <a:latin typeface="Calibri"/>
                <a:ea typeface="Calibri"/>
                <a:cs typeface="Calibri"/>
                <a:sym typeface="Calibri"/>
              </a:defRPr>
            </a:lvl4pPr>
            <a:lvl5pPr indent="-228600" lvl="4" marL="2286000" marR="0" rtl="0" algn="l">
              <a:spcBef>
                <a:spcPts val="280"/>
              </a:spcBef>
              <a:spcAft>
                <a:spcPts val="0"/>
              </a:spcAft>
              <a:buClr>
                <a:schemeClr val="accent5"/>
              </a:buClr>
              <a:buSzPts val="1400"/>
              <a:buFont typeface="Arial"/>
              <a:buNone/>
              <a:defRPr b="0" i="0" sz="1400" u="none" cap="none" strike="noStrike">
                <a:solidFill>
                  <a:srgbClr val="8C8B8A"/>
                </a:solidFill>
                <a:latin typeface="Calibri"/>
                <a:ea typeface="Calibri"/>
                <a:cs typeface="Calibri"/>
                <a:sym typeface="Calibri"/>
              </a:defRPr>
            </a:lvl5pPr>
            <a:lvl6pPr indent="-228600" lvl="5" marL="2743200" marR="0" rtl="0" algn="l">
              <a:spcBef>
                <a:spcPts val="280"/>
              </a:spcBef>
              <a:spcAft>
                <a:spcPts val="0"/>
              </a:spcAft>
              <a:buClr>
                <a:schemeClr val="accent1"/>
              </a:buClr>
              <a:buSzPts val="1400"/>
              <a:buFont typeface="Arial"/>
              <a:buNone/>
              <a:defRPr b="0" i="0" sz="1400" u="none" cap="none" strike="noStrike">
                <a:solidFill>
                  <a:srgbClr val="8C8B8A"/>
                </a:solidFill>
                <a:latin typeface="Calibri"/>
                <a:ea typeface="Calibri"/>
                <a:cs typeface="Calibri"/>
                <a:sym typeface="Calibri"/>
              </a:defRPr>
            </a:lvl6pPr>
            <a:lvl7pPr indent="-228600" lvl="6" marL="3200400" marR="0" rtl="0" algn="l">
              <a:spcBef>
                <a:spcPts val="280"/>
              </a:spcBef>
              <a:spcAft>
                <a:spcPts val="0"/>
              </a:spcAft>
              <a:buClr>
                <a:schemeClr val="accent2"/>
              </a:buClr>
              <a:buSzPts val="1400"/>
              <a:buFont typeface="Arial"/>
              <a:buNone/>
              <a:defRPr b="0" i="0" sz="1400" u="none" cap="none" strike="noStrike">
                <a:solidFill>
                  <a:srgbClr val="8C8B8A"/>
                </a:solidFill>
                <a:latin typeface="Calibri"/>
                <a:ea typeface="Calibri"/>
                <a:cs typeface="Calibri"/>
                <a:sym typeface="Calibri"/>
              </a:defRPr>
            </a:lvl7pPr>
            <a:lvl8pPr indent="-228600" lvl="7" marL="3657600" marR="0" rtl="0" algn="l">
              <a:spcBef>
                <a:spcPts val="280"/>
              </a:spcBef>
              <a:spcAft>
                <a:spcPts val="0"/>
              </a:spcAft>
              <a:buClr>
                <a:schemeClr val="accent3"/>
              </a:buClr>
              <a:buSzPts val="1400"/>
              <a:buFont typeface="Arial"/>
              <a:buNone/>
              <a:defRPr b="0" i="0" sz="1400" u="none" cap="none" strike="noStrike">
                <a:solidFill>
                  <a:srgbClr val="8C8B8A"/>
                </a:solidFill>
                <a:latin typeface="Calibri"/>
                <a:ea typeface="Calibri"/>
                <a:cs typeface="Calibri"/>
                <a:sym typeface="Calibri"/>
              </a:defRPr>
            </a:lvl8pPr>
            <a:lvl9pPr indent="-228600" lvl="8" marL="4114800" marR="0" rtl="0" algn="l">
              <a:spcBef>
                <a:spcPts val="280"/>
              </a:spcBef>
              <a:spcAft>
                <a:spcPts val="0"/>
              </a:spcAft>
              <a:buClr>
                <a:schemeClr val="accent4"/>
              </a:buClr>
              <a:buSzPts val="1400"/>
              <a:buFont typeface="Arial"/>
              <a:buNone/>
              <a:defRPr b="0" i="0" sz="1400" u="none" cap="none" strike="noStrike">
                <a:solidFill>
                  <a:srgbClr val="8C8B8A"/>
                </a:solidFill>
                <a:latin typeface="Calibri"/>
                <a:ea typeface="Calibri"/>
                <a:cs typeface="Calibri"/>
                <a:sym typeface="Calibri"/>
              </a:defRPr>
            </a:lvl9pPr>
          </a:lstStyle>
          <a:p/>
        </p:txBody>
      </p:sp>
      <p:sp>
        <p:nvSpPr>
          <p:cNvPr id="28" name="Google Shape;28;p4"/>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3" name="Google Shape;33;p5"/>
          <p:cNvSpPr txBox="1"/>
          <p:nvPr>
            <p:ph idx="1" type="body"/>
          </p:nvPr>
        </p:nvSpPr>
        <p:spPr>
          <a:xfrm>
            <a:off x="457200" y="1536192"/>
            <a:ext cx="3657600" cy="4590288"/>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accent3"/>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2" type="body"/>
          </p:nvPr>
        </p:nvSpPr>
        <p:spPr>
          <a:xfrm>
            <a:off x="4419600" y="1536192"/>
            <a:ext cx="3657600" cy="4590288"/>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accent3"/>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0" name="Google Shape;40;p6"/>
          <p:cNvSpPr txBox="1"/>
          <p:nvPr>
            <p:ph idx="1" type="body"/>
          </p:nvPr>
        </p:nvSpPr>
        <p:spPr>
          <a:xfrm>
            <a:off x="457200" y="1535113"/>
            <a:ext cx="3657600" cy="639762"/>
          </a:xfrm>
          <a:prstGeom prst="rect">
            <a:avLst/>
          </a:prstGeom>
          <a:noFill/>
          <a:ln>
            <a:noFill/>
          </a:ln>
        </p:spPr>
        <p:txBody>
          <a:bodyPr anchorCtr="0" anchor="b" bIns="91425" lIns="91425" spcFirstLastPara="1" rIns="91425" wrap="square" tIns="91425"/>
          <a:lstStyle>
            <a:lvl1pPr indent="-228600" lvl="0" marL="457200" marR="0" rtl="0" algn="ctr">
              <a:spcBef>
                <a:spcPts val="400"/>
              </a:spcBef>
              <a:spcAft>
                <a:spcPts val="0"/>
              </a:spcAft>
              <a:buClr>
                <a:schemeClr val="accent1"/>
              </a:buClr>
              <a:buSzPts val="2200"/>
              <a:buFont typeface="Arial"/>
              <a:buNone/>
              <a:defRPr b="1" i="0" sz="2000" u="none" cap="none" strike="noStrike">
                <a:solidFill>
                  <a:schemeClr val="dk2"/>
                </a:solidFill>
                <a:latin typeface="Calibri"/>
                <a:ea typeface="Calibri"/>
                <a:cs typeface="Calibri"/>
                <a:sym typeface="Calibri"/>
              </a:defRPr>
            </a:lvl1pPr>
            <a:lvl2pPr indent="-228600" lvl="1" marL="914400" marR="0" rtl="0" algn="l">
              <a:spcBef>
                <a:spcPts val="400"/>
              </a:spcBef>
              <a:spcAft>
                <a:spcPts val="0"/>
              </a:spcAft>
              <a:buClr>
                <a:schemeClr val="accent2"/>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accent3"/>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accent5"/>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accent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accent2"/>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accent3"/>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accent4"/>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2" type="body"/>
          </p:nvPr>
        </p:nvSpPr>
        <p:spPr>
          <a:xfrm>
            <a:off x="457200" y="2174875"/>
            <a:ext cx="365760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accent3"/>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3" type="body"/>
          </p:nvPr>
        </p:nvSpPr>
        <p:spPr>
          <a:xfrm>
            <a:off x="4419600" y="1535113"/>
            <a:ext cx="3657600" cy="639762"/>
          </a:xfrm>
          <a:prstGeom prst="rect">
            <a:avLst/>
          </a:prstGeom>
          <a:noFill/>
          <a:ln>
            <a:noFill/>
          </a:ln>
        </p:spPr>
        <p:txBody>
          <a:bodyPr anchorCtr="0" anchor="b" bIns="91425" lIns="91425" spcFirstLastPara="1" rIns="91425" wrap="square" tIns="91425"/>
          <a:lstStyle>
            <a:lvl1pPr indent="-228600" lvl="0" marL="457200" marR="0" rtl="0" algn="ctr">
              <a:spcBef>
                <a:spcPts val="400"/>
              </a:spcBef>
              <a:spcAft>
                <a:spcPts val="0"/>
              </a:spcAft>
              <a:buClr>
                <a:schemeClr val="accent1"/>
              </a:buClr>
              <a:buSzPts val="2200"/>
              <a:buFont typeface="Arial"/>
              <a:buNone/>
              <a:defRPr b="1" i="0" sz="2000" u="none" cap="none" strike="noStrike">
                <a:solidFill>
                  <a:schemeClr val="dk2"/>
                </a:solidFill>
                <a:latin typeface="Calibri"/>
                <a:ea typeface="Calibri"/>
                <a:cs typeface="Calibri"/>
                <a:sym typeface="Calibri"/>
              </a:defRPr>
            </a:lvl1pPr>
            <a:lvl2pPr indent="-228600" lvl="1" marL="914400" marR="0" rtl="0" algn="l">
              <a:spcBef>
                <a:spcPts val="400"/>
              </a:spcBef>
              <a:spcAft>
                <a:spcPts val="0"/>
              </a:spcAft>
              <a:buClr>
                <a:schemeClr val="accent2"/>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accent3"/>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accent5"/>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accent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accent2"/>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accent3"/>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accent4"/>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4" type="body"/>
          </p:nvPr>
        </p:nvSpPr>
        <p:spPr>
          <a:xfrm>
            <a:off x="4419600" y="2174875"/>
            <a:ext cx="365760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accent3"/>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Clr>
                <a:schemeClr val="dk2"/>
              </a:buClr>
              <a:buSzPts val="1400"/>
              <a:buFont typeface="Cambria"/>
              <a:buNone/>
              <a:defRPr b="1" i="0" sz="22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91425" lIns="91425" spcFirstLastPara="1" rIns="91425" wrap="square" tIns="91425"/>
          <a:lstStyle>
            <a:lvl1pPr indent="-228600" lvl="0" marL="457200" marR="0" rtl="0" algn="ctr">
              <a:spcBef>
                <a:spcPts val="320"/>
              </a:spcBef>
              <a:spcAft>
                <a:spcPts val="0"/>
              </a:spcAft>
              <a:buClr>
                <a:schemeClr val="accent1"/>
              </a:buClr>
              <a:buSzPts val="22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accent2"/>
              </a:buClr>
              <a:buSzPts val="20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accent3"/>
              </a:buClr>
              <a:buSzPts val="18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accent4"/>
              </a:buClr>
              <a:buSzPts val="16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accent5"/>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accent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accent2"/>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accent3"/>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accent4"/>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91425" lIns="91425" spcFirstLastPara="1" rIns="91425" wrap="square" tIns="91425"/>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Clr>
                <a:schemeClr val="dk2"/>
              </a:buClr>
              <a:buSzPts val="1400"/>
              <a:buFont typeface="Cambria"/>
              <a:buNone/>
              <a:defRPr b="1" i="0" sz="22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5" name="Google Shape;65;p10"/>
          <p:cNvSpPr/>
          <p:nvPr>
            <p:ph idx="2" type="pic"/>
          </p:nvPr>
        </p:nvSpPr>
        <p:spPr>
          <a:xfrm>
            <a:off x="0" y="0"/>
            <a:ext cx="8458200" cy="54864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accent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accent2"/>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accent3"/>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accent4"/>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accent5"/>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accent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accent2"/>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accent3"/>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accent4"/>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1" type="body"/>
          </p:nvPr>
        </p:nvSpPr>
        <p:spPr>
          <a:xfrm>
            <a:off x="301752" y="6096000"/>
            <a:ext cx="7772400" cy="612648"/>
          </a:xfrm>
          <a:prstGeom prst="rect">
            <a:avLst/>
          </a:prstGeom>
          <a:noFill/>
          <a:ln>
            <a:noFill/>
          </a:ln>
        </p:spPr>
        <p:txBody>
          <a:bodyPr anchorCtr="0" anchor="t" bIns="91425" lIns="91425" spcFirstLastPara="1" rIns="91425" wrap="square" tIns="91425"/>
          <a:lstStyle>
            <a:lvl1pPr indent="-228600" lvl="0" marL="457200" marR="0" rtl="0" algn="ctr">
              <a:spcBef>
                <a:spcPts val="320"/>
              </a:spcBef>
              <a:spcAft>
                <a:spcPts val="0"/>
              </a:spcAft>
              <a:buClr>
                <a:schemeClr val="accent1"/>
              </a:buClr>
              <a:buSzPts val="22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accent2"/>
              </a:buClr>
              <a:buSzPts val="20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accent3"/>
              </a:buClr>
              <a:buSzPts val="18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accent4"/>
              </a:buClr>
              <a:buSzPts val="16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accent5"/>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accent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accent2"/>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accent3"/>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accent4"/>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91425" lIns="91425" spcFirstLastPara="1" rIns="91425" wrap="square" tIns="91425"/>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5800" y="990600"/>
            <a:ext cx="7543800" cy="25939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IN" sz="6600" u="none" cap="none" strike="noStrike">
                <a:solidFill>
                  <a:schemeClr val="dk2"/>
                </a:solidFill>
                <a:latin typeface="Cambria"/>
                <a:ea typeface="Cambria"/>
                <a:cs typeface="Cambria"/>
                <a:sym typeface="Cambria"/>
              </a:rPr>
              <a:t>Augmented Reality based Virtual Furniture</a:t>
            </a:r>
            <a:endParaRPr b="0" i="0" sz="6600" u="none" cap="none" strike="noStrike">
              <a:solidFill>
                <a:schemeClr val="dk2"/>
              </a:solidFill>
              <a:latin typeface="Cambria"/>
              <a:ea typeface="Cambria"/>
              <a:cs typeface="Cambria"/>
              <a:sym typeface="Cambria"/>
            </a:endParaRPr>
          </a:p>
        </p:txBody>
      </p:sp>
      <p:sp>
        <p:nvSpPr>
          <p:cNvPr id="87" name="Google Shape;87;p13"/>
          <p:cNvSpPr txBox="1"/>
          <p:nvPr>
            <p:ph idx="1" type="subTitle"/>
          </p:nvPr>
        </p:nvSpPr>
        <p:spPr>
          <a:xfrm>
            <a:off x="685800" y="3581400"/>
            <a:ext cx="7466700" cy="2971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accent1"/>
              </a:buClr>
              <a:buFont typeface="Arial"/>
              <a:buNone/>
            </a:pPr>
            <a:r>
              <a:rPr b="1" lang="en-IN"/>
              <a:t>Project No:</a:t>
            </a:r>
            <a:endParaRPr b="1"/>
          </a:p>
          <a:p>
            <a:pPr indent="0" lvl="0" marL="0" marR="0" rtl="0" algn="r">
              <a:spcBef>
                <a:spcPts val="0"/>
              </a:spcBef>
              <a:spcAft>
                <a:spcPts val="0"/>
              </a:spcAft>
              <a:buClr>
                <a:schemeClr val="accent1"/>
              </a:buClr>
              <a:buFont typeface="Arial"/>
              <a:buNone/>
            </a:pPr>
            <a:r>
              <a:rPr lang="en-IN"/>
              <a:t>CB13</a:t>
            </a:r>
            <a:endParaRPr/>
          </a:p>
          <a:p>
            <a:pPr indent="0" lvl="0" marL="0" marR="0" rtl="0" algn="r">
              <a:spcBef>
                <a:spcPts val="0"/>
              </a:spcBef>
              <a:spcAft>
                <a:spcPts val="0"/>
              </a:spcAft>
              <a:buClr>
                <a:schemeClr val="accent1"/>
              </a:buClr>
              <a:buFont typeface="Arial"/>
              <a:buNone/>
            </a:pPr>
            <a:r>
              <a:rPr b="1" i="0" lang="en-IN" sz="2000" u="none" cap="none" strike="noStrike">
                <a:solidFill>
                  <a:srgbClr val="8C8B8A"/>
                </a:solidFill>
                <a:latin typeface="Calibri"/>
                <a:ea typeface="Calibri"/>
                <a:cs typeface="Calibri"/>
                <a:sym typeface="Calibri"/>
              </a:rPr>
              <a:t>Project </a:t>
            </a:r>
            <a:r>
              <a:rPr b="1" i="0" lang="en-IN" sz="2000" u="none" cap="none" strike="noStrike">
                <a:solidFill>
                  <a:srgbClr val="8C8B8A"/>
                </a:solidFill>
                <a:latin typeface="Calibri"/>
                <a:ea typeface="Calibri"/>
                <a:cs typeface="Calibri"/>
                <a:sym typeface="Calibri"/>
              </a:rPr>
              <a:t>Guide:</a:t>
            </a:r>
            <a:endParaRPr/>
          </a:p>
          <a:p>
            <a:pPr indent="0" lvl="0" marL="0" marR="0" rtl="0" algn="r">
              <a:spcBef>
                <a:spcPts val="400"/>
              </a:spcBef>
              <a:spcAft>
                <a:spcPts val="0"/>
              </a:spcAft>
              <a:buClr>
                <a:schemeClr val="accent1"/>
              </a:buClr>
              <a:buFont typeface="Arial"/>
              <a:buNone/>
            </a:pPr>
            <a:r>
              <a:rPr b="0" i="0" lang="en-IN" sz="2000" u="none" cap="none" strike="noStrike">
                <a:solidFill>
                  <a:srgbClr val="8C8B8A"/>
                </a:solidFill>
                <a:latin typeface="Calibri"/>
                <a:ea typeface="Calibri"/>
                <a:cs typeface="Calibri"/>
                <a:sym typeface="Calibri"/>
              </a:rPr>
              <a:t>Prof. Rasika Ransing</a:t>
            </a:r>
            <a:br>
              <a:rPr b="0" i="0" lang="en-IN" sz="2000" u="none" cap="none" strike="noStrike">
                <a:solidFill>
                  <a:srgbClr val="8C8B8A"/>
                </a:solidFill>
                <a:latin typeface="Calibri"/>
                <a:ea typeface="Calibri"/>
                <a:cs typeface="Calibri"/>
                <a:sym typeface="Calibri"/>
              </a:rPr>
            </a:br>
            <a:r>
              <a:rPr b="1" i="0" lang="en-IN" sz="2000" u="none" cap="none" strike="noStrike">
                <a:solidFill>
                  <a:srgbClr val="8C8B8A"/>
                </a:solidFill>
                <a:latin typeface="Calibri"/>
                <a:ea typeface="Calibri"/>
                <a:cs typeface="Calibri"/>
                <a:sym typeface="Calibri"/>
              </a:rPr>
              <a:t>Project Group Members:</a:t>
            </a:r>
            <a:endParaRPr/>
          </a:p>
          <a:p>
            <a:pPr indent="0" lvl="0" marL="0" marR="0" rtl="0" algn="r">
              <a:spcBef>
                <a:spcPts val="400"/>
              </a:spcBef>
              <a:spcAft>
                <a:spcPts val="0"/>
              </a:spcAft>
              <a:buClr>
                <a:schemeClr val="accent1"/>
              </a:buClr>
              <a:buFont typeface="Arial"/>
              <a:buNone/>
            </a:pPr>
            <a:r>
              <a:rPr b="0" i="0" lang="en-IN" sz="2000" u="none" cap="none" strike="noStrike">
                <a:solidFill>
                  <a:srgbClr val="8C8B8A"/>
                </a:solidFill>
                <a:latin typeface="Calibri"/>
                <a:ea typeface="Calibri"/>
                <a:cs typeface="Calibri"/>
                <a:sym typeface="Calibri"/>
              </a:rPr>
              <a:t>14102B0037 – Anup Thakker</a:t>
            </a:r>
            <a:endParaRPr b="0" i="0" sz="2000" u="none" cap="none" strike="noStrike">
              <a:solidFill>
                <a:srgbClr val="8C8B8A"/>
              </a:solidFill>
              <a:latin typeface="Calibri"/>
              <a:ea typeface="Calibri"/>
              <a:cs typeface="Calibri"/>
              <a:sym typeface="Calibri"/>
            </a:endParaRPr>
          </a:p>
          <a:p>
            <a:pPr indent="0" lvl="0" marL="0" marR="0" rtl="0" algn="r">
              <a:spcBef>
                <a:spcPts val="400"/>
              </a:spcBef>
              <a:spcAft>
                <a:spcPts val="0"/>
              </a:spcAft>
              <a:buClr>
                <a:schemeClr val="accent1"/>
              </a:buClr>
              <a:buFont typeface="Arial"/>
              <a:buNone/>
            </a:pPr>
            <a:r>
              <a:rPr b="0" i="0" lang="en-IN" sz="2000" u="none" cap="none" strike="noStrike">
                <a:solidFill>
                  <a:srgbClr val="8C8B8A"/>
                </a:solidFill>
                <a:latin typeface="Calibri"/>
                <a:ea typeface="Calibri"/>
                <a:cs typeface="Calibri"/>
                <a:sym typeface="Calibri"/>
              </a:rPr>
              <a:t>14102B0040 – Anish Gadekar</a:t>
            </a:r>
            <a:endParaRPr b="0" i="0" sz="2000" u="none" cap="none" strike="noStrike">
              <a:solidFill>
                <a:srgbClr val="8C8B8A"/>
              </a:solidFill>
              <a:latin typeface="Calibri"/>
              <a:ea typeface="Calibri"/>
              <a:cs typeface="Calibri"/>
              <a:sym typeface="Calibri"/>
            </a:endParaRPr>
          </a:p>
          <a:p>
            <a:pPr indent="0" lvl="0" marL="0" marR="0" rtl="0" algn="r">
              <a:spcBef>
                <a:spcPts val="400"/>
              </a:spcBef>
              <a:spcAft>
                <a:spcPts val="0"/>
              </a:spcAft>
              <a:buClr>
                <a:schemeClr val="accent1"/>
              </a:buClr>
              <a:buFont typeface="Arial"/>
              <a:buNone/>
            </a:pPr>
            <a:r>
              <a:rPr b="0" i="0" lang="en-IN" sz="2000" u="none" cap="none" strike="noStrike">
                <a:solidFill>
                  <a:srgbClr val="8C8B8A"/>
                </a:solidFill>
                <a:latin typeface="Calibri"/>
                <a:ea typeface="Calibri"/>
                <a:cs typeface="Calibri"/>
                <a:sym typeface="Calibri"/>
              </a:rPr>
              <a:t>14102B0041 – Parth Shah</a:t>
            </a:r>
            <a:endParaRPr/>
          </a:p>
          <a:p>
            <a:pPr indent="0" lvl="0" marL="0" marR="0" rtl="0" algn="l">
              <a:spcBef>
                <a:spcPts val="400"/>
              </a:spcBef>
              <a:spcAft>
                <a:spcPts val="0"/>
              </a:spcAft>
              <a:buClr>
                <a:schemeClr val="accent1"/>
              </a:buClr>
              <a:buFont typeface="Arial"/>
              <a:buNone/>
            </a:pPr>
            <a:r>
              <a:t/>
            </a:r>
            <a:endParaRPr b="0" i="0" sz="2000" u="none" cap="none" strike="noStrike">
              <a:solidFill>
                <a:srgbClr val="8C8B8A"/>
              </a:solidFill>
              <a:latin typeface="Calibri"/>
              <a:ea typeface="Calibri"/>
              <a:cs typeface="Calibri"/>
              <a:sym typeface="Calibri"/>
            </a:endParaRPr>
          </a:p>
          <a:p>
            <a:pPr indent="0" lvl="0" marL="0" marR="0" rtl="0" algn="l">
              <a:spcBef>
                <a:spcPts val="400"/>
              </a:spcBef>
              <a:spcAft>
                <a:spcPts val="0"/>
              </a:spcAft>
              <a:buClr>
                <a:schemeClr val="accent1"/>
              </a:buClr>
              <a:buFont typeface="Arial"/>
              <a:buNone/>
            </a:pPr>
            <a:r>
              <a:t/>
            </a:r>
            <a:endParaRPr b="0" i="0" sz="2000" u="none" cap="none" strike="noStrike">
              <a:solidFill>
                <a:srgbClr val="8C8B8A"/>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IN"/>
              <a:t>Literature Survey</a:t>
            </a:r>
            <a:endParaRPr/>
          </a:p>
        </p:txBody>
      </p:sp>
      <p:sp>
        <p:nvSpPr>
          <p:cNvPr id="141" name="Google Shape;141;p22"/>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68300" lvl="0" marL="457200" rtl="0" algn="l">
              <a:spcBef>
                <a:spcPts val="440"/>
              </a:spcBef>
              <a:spcAft>
                <a:spcPts val="0"/>
              </a:spcAft>
              <a:buSzPts val="2200"/>
              <a:buChar char="●"/>
            </a:pPr>
            <a:r>
              <a:rPr b="1" lang="en-IN"/>
              <a:t>A survey of Augmented Reality Technologies, Applications and Limitations</a:t>
            </a:r>
            <a:r>
              <a:rPr lang="en-IN"/>
              <a:t> - D. W. F. van Krevelen and R. Poelman</a:t>
            </a:r>
            <a:endParaRPr/>
          </a:p>
          <a:p>
            <a:pPr indent="-368300" lvl="0" marL="457200" rtl="0" algn="l">
              <a:spcBef>
                <a:spcPts val="0"/>
              </a:spcBef>
              <a:spcAft>
                <a:spcPts val="0"/>
              </a:spcAft>
              <a:buSzPts val="2200"/>
              <a:buChar char="●"/>
            </a:pPr>
            <a:r>
              <a:rPr b="1" lang="en-IN"/>
              <a:t>Recent Advances in Augmented Reality </a:t>
            </a:r>
            <a:r>
              <a:rPr lang="en-IN"/>
              <a:t>- Ronald Azuma, Yohan Baillot, Reinhold Behringer, Steven Feiner, Simon Julier and Blair MacIntyre</a:t>
            </a:r>
            <a:endParaRPr/>
          </a:p>
          <a:p>
            <a:pPr indent="-368300" lvl="0" marL="457200" rtl="0" algn="l">
              <a:spcBef>
                <a:spcPts val="0"/>
              </a:spcBef>
              <a:spcAft>
                <a:spcPts val="0"/>
              </a:spcAft>
              <a:buSzPts val="2200"/>
              <a:buChar char="●"/>
            </a:pPr>
            <a:r>
              <a:rPr b="1" lang="en-IN"/>
              <a:t>Virtual Furniture Using Augmented Reality</a:t>
            </a:r>
            <a:r>
              <a:rPr lang="en-IN"/>
              <a:t> - Snehal Mangale, Nabil Phansopkar, Safwaan Mujawar and Neeraj Singh</a:t>
            </a:r>
            <a:endParaRPr/>
          </a:p>
          <a:p>
            <a:pPr indent="-368300" lvl="0" marL="457200" rtl="0" algn="l">
              <a:spcBef>
                <a:spcPts val="0"/>
              </a:spcBef>
              <a:spcAft>
                <a:spcPts val="0"/>
              </a:spcAft>
              <a:buSzPts val="2200"/>
              <a:buChar char="●"/>
            </a:pPr>
            <a:r>
              <a:rPr b="1" lang="en-IN"/>
              <a:t>Furniture Layout Application Based on Marker Detection and Using Augmented Reality</a:t>
            </a:r>
            <a:r>
              <a:rPr lang="en-IN"/>
              <a:t> - Khushal Khairnar, Kamleshwar Khairnar, Sanketkumar Mane and  Rahul Chaudhari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IN" sz="4600" u="none" cap="none" strike="noStrike">
                <a:solidFill>
                  <a:schemeClr val="dk2"/>
                </a:solidFill>
                <a:latin typeface="Cambria"/>
                <a:ea typeface="Cambria"/>
                <a:cs typeface="Cambria"/>
                <a:sym typeface="Cambria"/>
              </a:rPr>
              <a:t>Features</a:t>
            </a:r>
            <a:endParaRPr b="0" i="0" sz="4600" u="none" cap="none" strike="noStrike">
              <a:solidFill>
                <a:schemeClr val="dk2"/>
              </a:solidFill>
              <a:latin typeface="Cambria"/>
              <a:ea typeface="Cambria"/>
              <a:cs typeface="Cambria"/>
              <a:sym typeface="Cambria"/>
            </a:endParaRPr>
          </a:p>
        </p:txBody>
      </p:sp>
      <p:sp>
        <p:nvSpPr>
          <p:cNvPr id="147" name="Google Shape;147;p2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3200"/>
              <a:buFont typeface="Arial"/>
              <a:buChar char="•"/>
            </a:pPr>
            <a:r>
              <a:rPr b="0" i="0" lang="en-IN" sz="3200" u="none" cap="none" strike="noStrike">
                <a:solidFill>
                  <a:schemeClr val="dk1"/>
                </a:solidFill>
                <a:latin typeface="Calibri"/>
                <a:ea typeface="Calibri"/>
                <a:cs typeface="Calibri"/>
                <a:sym typeface="Calibri"/>
              </a:rPr>
              <a:t>A menu to display catalogue of other furniture pieces.</a:t>
            </a:r>
            <a:endParaRPr/>
          </a:p>
          <a:p>
            <a:pPr indent="-228600" lvl="0" marL="342900" marR="0" rtl="0" algn="l">
              <a:spcBef>
                <a:spcPts val="640"/>
              </a:spcBef>
              <a:spcAft>
                <a:spcPts val="0"/>
              </a:spcAft>
              <a:buClr>
                <a:schemeClr val="accent1"/>
              </a:buClr>
              <a:buSzPts val="3200"/>
              <a:buFont typeface="Arial"/>
              <a:buChar char="•"/>
            </a:pPr>
            <a:r>
              <a:rPr b="0" i="0" lang="en-IN" sz="3200" u="none" cap="none" strike="noStrike">
                <a:solidFill>
                  <a:schemeClr val="dk1"/>
                </a:solidFill>
                <a:latin typeface="Calibri"/>
                <a:ea typeface="Calibri"/>
                <a:cs typeface="Calibri"/>
                <a:sym typeface="Calibri"/>
              </a:rPr>
              <a:t>Color and texture changes for furniture.</a:t>
            </a:r>
            <a:endParaRPr/>
          </a:p>
          <a:p>
            <a:pPr indent="-228600" lvl="0" marL="342900" marR="0" rtl="0" algn="l">
              <a:spcBef>
                <a:spcPts val="640"/>
              </a:spcBef>
              <a:spcAft>
                <a:spcPts val="0"/>
              </a:spcAft>
              <a:buClr>
                <a:schemeClr val="accent1"/>
              </a:buClr>
              <a:buSzPts val="3200"/>
              <a:buFont typeface="Arial"/>
              <a:buChar char="•"/>
            </a:pPr>
            <a:r>
              <a:rPr b="0" i="0" lang="en-IN" sz="3200" u="none" cap="none" strike="noStrike">
                <a:solidFill>
                  <a:schemeClr val="dk1"/>
                </a:solidFill>
                <a:latin typeface="Calibri"/>
                <a:ea typeface="Calibri"/>
                <a:cs typeface="Calibri"/>
                <a:sym typeface="Calibri"/>
              </a:rPr>
              <a:t>To provide the user with the ability to customize their own furniture.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IN" sz="4600" u="none" cap="none" strike="noStrike">
                <a:solidFill>
                  <a:schemeClr val="dk2"/>
                </a:solidFill>
                <a:latin typeface="Cambria"/>
                <a:ea typeface="Cambria"/>
                <a:cs typeface="Cambria"/>
                <a:sym typeface="Cambria"/>
              </a:rPr>
              <a:t>Application	</a:t>
            </a:r>
            <a:endParaRPr b="0" i="0" sz="4600" u="none" cap="none" strike="noStrike">
              <a:solidFill>
                <a:schemeClr val="dk2"/>
              </a:solidFill>
              <a:latin typeface="Cambria"/>
              <a:ea typeface="Cambria"/>
              <a:cs typeface="Cambria"/>
              <a:sym typeface="Cambria"/>
            </a:endParaRPr>
          </a:p>
        </p:txBody>
      </p:sp>
      <p:sp>
        <p:nvSpPr>
          <p:cNvPr id="153" name="Google Shape;153;p2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3200"/>
              <a:buFont typeface="Arial"/>
              <a:buChar char="•"/>
            </a:pPr>
            <a:r>
              <a:rPr b="0" i="0" lang="en-IN" sz="3200" u="none" cap="none" strike="noStrike">
                <a:solidFill>
                  <a:schemeClr val="dk1"/>
                </a:solidFill>
                <a:latin typeface="Calibri"/>
                <a:ea typeface="Calibri"/>
                <a:cs typeface="Calibri"/>
                <a:sym typeface="Calibri"/>
              </a:rPr>
              <a:t>Potential Clients : Online furniture shopping portals</a:t>
            </a:r>
            <a:endParaRPr b="0" i="0" sz="3200" u="none" cap="none" strike="noStrike">
              <a:solidFill>
                <a:schemeClr val="dk1"/>
              </a:solidFill>
              <a:latin typeface="Calibri"/>
              <a:ea typeface="Calibri"/>
              <a:cs typeface="Calibri"/>
              <a:sym typeface="Calibri"/>
            </a:endParaRPr>
          </a:p>
          <a:p>
            <a:pPr indent="-228600" lvl="0" marL="342900" marR="0" rtl="0" algn="l">
              <a:spcBef>
                <a:spcPts val="640"/>
              </a:spcBef>
              <a:spcAft>
                <a:spcPts val="0"/>
              </a:spcAft>
              <a:buClr>
                <a:schemeClr val="accent1"/>
              </a:buClr>
              <a:buSzPts val="3200"/>
              <a:buFont typeface="Arial"/>
              <a:buChar char="•"/>
            </a:pPr>
            <a:r>
              <a:rPr b="0" i="0" lang="en-IN" sz="3200" u="none" cap="none" strike="noStrike">
                <a:solidFill>
                  <a:schemeClr val="dk1"/>
                </a:solidFill>
                <a:latin typeface="Calibri"/>
                <a:ea typeface="Calibri"/>
                <a:cs typeface="Calibri"/>
                <a:sym typeface="Calibri"/>
              </a:rPr>
              <a:t>Online shopping portals can improve their profile and showcase their products better.</a:t>
            </a:r>
            <a:endParaRPr/>
          </a:p>
          <a:p>
            <a:pPr indent="-228600" lvl="0" marL="342900" marR="0" rtl="0" algn="l">
              <a:spcBef>
                <a:spcPts val="640"/>
              </a:spcBef>
              <a:spcAft>
                <a:spcPts val="0"/>
              </a:spcAft>
              <a:buClr>
                <a:schemeClr val="accent1"/>
              </a:buClr>
              <a:buSzPts val="3200"/>
              <a:buFont typeface="Arial"/>
              <a:buChar char="•"/>
            </a:pPr>
            <a:r>
              <a:rPr b="0" i="0" lang="en-IN" sz="3200" u="none" cap="none" strike="noStrike">
                <a:solidFill>
                  <a:schemeClr val="dk1"/>
                </a:solidFill>
                <a:latin typeface="Calibri"/>
                <a:ea typeface="Calibri"/>
                <a:cs typeface="Calibri"/>
                <a:sym typeface="Calibri"/>
              </a:rPr>
              <a:t>Customer won’t have to use the return policy as often as it is currently used.</a:t>
            </a:r>
            <a:endParaRPr b="0" i="0" sz="3200" u="none" cap="none" strike="noStrike">
              <a:solidFill>
                <a:schemeClr val="dk1"/>
              </a:solidFill>
              <a:latin typeface="Calibri"/>
              <a:ea typeface="Calibri"/>
              <a:cs typeface="Calibri"/>
              <a:sym typeface="Calibri"/>
            </a:endParaRPr>
          </a:p>
          <a:p>
            <a:pPr indent="-88900" lvl="0" marL="342900" marR="0" rtl="0" algn="l">
              <a:spcBef>
                <a:spcPts val="440"/>
              </a:spcBef>
              <a:spcAft>
                <a:spcPts val="0"/>
              </a:spcAft>
              <a:buClr>
                <a:schemeClr val="accent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IN"/>
              <a:t>Progress</a:t>
            </a:r>
            <a:endParaRPr/>
          </a:p>
        </p:txBody>
      </p:sp>
      <p:sp>
        <p:nvSpPr>
          <p:cNvPr id="159" name="Google Shape;159;p25"/>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419100" lvl="0" marL="457200" rtl="0" algn="l">
              <a:spcBef>
                <a:spcPts val="440"/>
              </a:spcBef>
              <a:spcAft>
                <a:spcPts val="0"/>
              </a:spcAft>
              <a:buSzPts val="3000"/>
              <a:buChar char="●"/>
            </a:pPr>
            <a:r>
              <a:rPr lang="en-IN" sz="3000"/>
              <a:t>Learned Unity and Vuforia from YouTube tutorials.</a:t>
            </a:r>
            <a:endParaRPr sz="3000"/>
          </a:p>
          <a:p>
            <a:pPr indent="-419100" lvl="0" marL="457200" rtl="0" algn="l">
              <a:spcBef>
                <a:spcPts val="0"/>
              </a:spcBef>
              <a:spcAft>
                <a:spcPts val="0"/>
              </a:spcAft>
              <a:buSzPts val="3000"/>
              <a:buChar char="●"/>
            </a:pPr>
            <a:r>
              <a:rPr lang="en-IN" sz="3000"/>
              <a:t>Learned Blender from YouTube tutorials.</a:t>
            </a:r>
            <a:endParaRPr sz="3000"/>
          </a:p>
          <a:p>
            <a:pPr indent="-419100" lvl="0" marL="457200" rtl="0" algn="l">
              <a:spcBef>
                <a:spcPts val="0"/>
              </a:spcBef>
              <a:spcAft>
                <a:spcPts val="0"/>
              </a:spcAft>
              <a:buSzPts val="3000"/>
              <a:buChar char="●"/>
            </a:pPr>
            <a:r>
              <a:rPr lang="en-IN" sz="3000"/>
              <a:t>Created three furniture models in Blender.</a:t>
            </a:r>
            <a:endParaRPr sz="3000"/>
          </a:p>
          <a:p>
            <a:pPr indent="-419100" lvl="0" marL="457200" rtl="0" algn="l">
              <a:spcBef>
                <a:spcPts val="0"/>
              </a:spcBef>
              <a:spcAft>
                <a:spcPts val="0"/>
              </a:spcAft>
              <a:buSzPts val="3000"/>
              <a:buChar char="●"/>
            </a:pPr>
            <a:r>
              <a:rPr lang="en-IN" sz="3000"/>
              <a:t>Integrated the models into an Android application.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2"/>
              </a:buClr>
              <a:buFont typeface="Cambria"/>
              <a:buNone/>
            </a:pPr>
            <a:r>
              <a:rPr b="0" i="0" lang="en-IN" sz="9600" u="none" cap="none" strike="noStrike">
                <a:solidFill>
                  <a:schemeClr val="dk2"/>
                </a:solidFill>
                <a:latin typeface="Cambria"/>
                <a:ea typeface="Cambria"/>
                <a:cs typeface="Cambria"/>
                <a:sym typeface="Cambria"/>
              </a:rPr>
              <a:t>Thank You!</a:t>
            </a:r>
            <a:endParaRPr b="0" i="0" sz="9600" u="none" cap="none" strike="noStrike">
              <a:solidFill>
                <a:schemeClr val="dk2"/>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IN" sz="4600" u="none" cap="none" strike="noStrike">
                <a:solidFill>
                  <a:schemeClr val="dk2"/>
                </a:solidFill>
                <a:latin typeface="Cambria"/>
                <a:ea typeface="Cambria"/>
                <a:cs typeface="Cambria"/>
                <a:sym typeface="Cambria"/>
              </a:rPr>
              <a:t>Introduction</a:t>
            </a:r>
            <a:endParaRPr b="0" i="0" sz="4600" u="none" cap="none" strike="noStrike">
              <a:solidFill>
                <a:schemeClr val="dk2"/>
              </a:solidFill>
              <a:latin typeface="Cambria"/>
              <a:ea typeface="Cambria"/>
              <a:cs typeface="Cambria"/>
              <a:sym typeface="Cambria"/>
            </a:endParaRPr>
          </a:p>
        </p:txBody>
      </p:sp>
      <p:sp>
        <p:nvSpPr>
          <p:cNvPr id="93" name="Google Shape;93;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marR="0" rtl="0" algn="l">
              <a:spcBef>
                <a:spcPts val="0"/>
              </a:spcBef>
              <a:spcAft>
                <a:spcPts val="0"/>
              </a:spcAft>
              <a:buClr>
                <a:schemeClr val="accent1"/>
              </a:buClr>
              <a:buFont typeface="Arial"/>
              <a:buNone/>
            </a:pPr>
            <a:r>
              <a:rPr b="0" i="0" lang="en-IN" sz="3200" u="none" cap="none" strike="noStrike">
                <a:solidFill>
                  <a:schemeClr val="dk1"/>
                </a:solidFill>
                <a:latin typeface="Calibri"/>
                <a:ea typeface="Calibri"/>
                <a:cs typeface="Calibri"/>
                <a:sym typeface="Calibri"/>
              </a:rPr>
              <a:t>To Provide an easier and better alternative to the old day catalogue replacing it with life-like AR Models for the products thus making easy the process of selection of the best suitable variant as per the user’s choice.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lang="en-IN"/>
              <a:t>Objective</a:t>
            </a:r>
            <a:endParaRPr b="0" i="0" sz="4600" u="none" cap="none" strike="noStrike">
              <a:solidFill>
                <a:schemeClr val="dk2"/>
              </a:solidFill>
              <a:latin typeface="Cambria"/>
              <a:ea typeface="Cambria"/>
              <a:cs typeface="Cambria"/>
              <a:sym typeface="Cambria"/>
            </a:endParaRPr>
          </a:p>
        </p:txBody>
      </p:sp>
      <p:sp>
        <p:nvSpPr>
          <p:cNvPr id="99" name="Google Shape;99;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marR="0" rtl="0" algn="l">
              <a:spcBef>
                <a:spcPts val="0"/>
              </a:spcBef>
              <a:spcAft>
                <a:spcPts val="0"/>
              </a:spcAft>
              <a:buClr>
                <a:schemeClr val="accent1"/>
              </a:buClr>
              <a:buFont typeface="Arial"/>
              <a:buNone/>
            </a:pPr>
            <a:r>
              <a:rPr b="0" i="0" lang="en-IN" sz="3200" u="none" cap="none" strike="noStrike">
                <a:solidFill>
                  <a:schemeClr val="dk1"/>
                </a:solidFill>
                <a:latin typeface="Calibri"/>
                <a:ea typeface="Calibri"/>
                <a:cs typeface="Calibri"/>
                <a:sym typeface="Calibri"/>
              </a:rPr>
              <a:t>To provide an application to customer which will allow the customer to use their phone camera to place furniture in their house which will be dimensionally same as that of the actual furniture piece allowing the user to select appropriately sized and color matching furniture for their homes.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IN" sz="4600" u="none" cap="none" strike="noStrike">
                <a:solidFill>
                  <a:schemeClr val="dk2"/>
                </a:solidFill>
                <a:latin typeface="Cambria"/>
                <a:ea typeface="Cambria"/>
                <a:cs typeface="Cambria"/>
                <a:sym typeface="Cambria"/>
              </a:rPr>
              <a:t>Social Impact</a:t>
            </a:r>
            <a:endParaRPr b="0" i="0" sz="4600" u="none" cap="none" strike="noStrike">
              <a:solidFill>
                <a:schemeClr val="dk2"/>
              </a:solidFill>
              <a:latin typeface="Cambria"/>
              <a:ea typeface="Cambria"/>
              <a:cs typeface="Cambria"/>
              <a:sym typeface="Cambria"/>
            </a:endParaRPr>
          </a:p>
        </p:txBody>
      </p:sp>
      <p:sp>
        <p:nvSpPr>
          <p:cNvPr id="105" name="Google Shape;105;p1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marR="0" rtl="0" algn="l">
              <a:spcBef>
                <a:spcPts val="0"/>
              </a:spcBef>
              <a:spcAft>
                <a:spcPts val="0"/>
              </a:spcAft>
              <a:buClr>
                <a:schemeClr val="accent1"/>
              </a:buClr>
              <a:buFont typeface="Arial"/>
              <a:buNone/>
            </a:pPr>
            <a:r>
              <a:rPr b="0" i="0" lang="en-IN" sz="3200" u="none" cap="none" strike="noStrike">
                <a:solidFill>
                  <a:schemeClr val="dk1"/>
                </a:solidFill>
                <a:latin typeface="Calibri"/>
                <a:ea typeface="Calibri"/>
                <a:cs typeface="Calibri"/>
                <a:sym typeface="Calibri"/>
              </a:rPr>
              <a:t>The project provides a real life visual for the product and thus remov</a:t>
            </a:r>
            <a:r>
              <a:rPr lang="en-IN" sz="3200"/>
              <a:t>es</a:t>
            </a:r>
            <a:r>
              <a:rPr b="0" i="0" lang="en-IN" sz="3200" u="none" cap="none" strike="noStrike">
                <a:solidFill>
                  <a:schemeClr val="dk1"/>
                </a:solidFill>
                <a:latin typeface="Calibri"/>
                <a:ea typeface="Calibri"/>
                <a:cs typeface="Calibri"/>
                <a:sym typeface="Calibri"/>
              </a:rPr>
              <a:t> the need for the return policy. Having seen the product already reduces the chances of getting a product which might not be according to the requirements of the customer.</a:t>
            </a:r>
            <a:endParaRPr b="0" i="0" sz="3200" u="none" cap="none" strike="noStrike">
              <a:solidFill>
                <a:schemeClr val="dk1"/>
              </a:solidFill>
              <a:latin typeface="Calibri"/>
              <a:ea typeface="Calibri"/>
              <a:cs typeface="Calibri"/>
              <a:sym typeface="Calibri"/>
            </a:endParaRPr>
          </a:p>
          <a:p>
            <a:pPr indent="0" lvl="0" marL="114300" marR="0" rtl="0" algn="l">
              <a:spcBef>
                <a:spcPts val="440"/>
              </a:spcBef>
              <a:spcAft>
                <a:spcPts val="0"/>
              </a:spcAft>
              <a:buClr>
                <a:schemeClr val="accent1"/>
              </a:buClr>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IN" sz="4600" u="none" cap="none" strike="noStrike">
                <a:solidFill>
                  <a:schemeClr val="dk2"/>
                </a:solidFill>
                <a:latin typeface="Cambria"/>
                <a:ea typeface="Cambria"/>
                <a:cs typeface="Cambria"/>
                <a:sym typeface="Cambria"/>
              </a:rPr>
              <a:t>Project Methodology</a:t>
            </a:r>
            <a:endParaRPr b="0" i="0" sz="4600" u="none" cap="none" strike="noStrike">
              <a:solidFill>
                <a:schemeClr val="dk2"/>
              </a:solidFill>
              <a:latin typeface="Cambria"/>
              <a:ea typeface="Cambria"/>
              <a:cs typeface="Cambria"/>
              <a:sym typeface="Cambria"/>
            </a:endParaRPr>
          </a:p>
        </p:txBody>
      </p:sp>
      <p:sp>
        <p:nvSpPr>
          <p:cNvPr id="111" name="Google Shape;111;p1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lnSpc>
                <a:spcPct val="90000"/>
              </a:lnSpc>
              <a:spcBef>
                <a:spcPts val="0"/>
              </a:spcBef>
              <a:spcAft>
                <a:spcPts val="0"/>
              </a:spcAft>
              <a:buClr>
                <a:schemeClr val="accent1"/>
              </a:buClr>
              <a:buSzPts val="2800"/>
              <a:buFont typeface="Arial"/>
              <a:buChar char="•"/>
            </a:pPr>
            <a:r>
              <a:rPr b="0" i="0" lang="en-IN" sz="2800" u="none" cap="none" strike="noStrike">
                <a:solidFill>
                  <a:schemeClr val="dk1"/>
                </a:solidFill>
                <a:latin typeface="Calibri"/>
                <a:ea typeface="Calibri"/>
                <a:cs typeface="Calibri"/>
                <a:sym typeface="Calibri"/>
              </a:rPr>
              <a:t>Blender is used for 3D modeling of the furniture which will be displayed in the application. </a:t>
            </a:r>
            <a:endParaRPr b="0" i="0" sz="2800" u="none" cap="none" strike="noStrike">
              <a:solidFill>
                <a:schemeClr val="dk1"/>
              </a:solidFill>
              <a:latin typeface="Calibri"/>
              <a:ea typeface="Calibri"/>
              <a:cs typeface="Calibri"/>
              <a:sym typeface="Calibri"/>
            </a:endParaRPr>
          </a:p>
          <a:p>
            <a:pPr indent="-228600" lvl="0" marL="342900" marR="0" rtl="0" algn="l">
              <a:lnSpc>
                <a:spcPct val="90000"/>
              </a:lnSpc>
              <a:spcBef>
                <a:spcPts val="560"/>
              </a:spcBef>
              <a:spcAft>
                <a:spcPts val="0"/>
              </a:spcAft>
              <a:buClr>
                <a:schemeClr val="accent1"/>
              </a:buClr>
              <a:buSzPts val="2800"/>
              <a:buFont typeface="Arial"/>
              <a:buChar char="•"/>
            </a:pPr>
            <a:r>
              <a:rPr b="0" i="0" lang="en-IN" sz="2800" u="none" cap="none" strike="noStrike">
                <a:solidFill>
                  <a:schemeClr val="dk1"/>
                </a:solidFill>
                <a:latin typeface="Calibri"/>
                <a:ea typeface="Calibri"/>
                <a:cs typeface="Calibri"/>
                <a:sym typeface="Calibri"/>
              </a:rPr>
              <a:t>Vuforia is an SDK used for </a:t>
            </a:r>
            <a:r>
              <a:rPr lang="en-IN" sz="2800"/>
              <a:t>A</a:t>
            </a:r>
            <a:r>
              <a:rPr b="0" i="0" lang="en-IN" sz="2800" u="none" cap="none" strike="noStrike">
                <a:solidFill>
                  <a:schemeClr val="dk1"/>
                </a:solidFill>
                <a:latin typeface="Calibri"/>
                <a:ea typeface="Calibri"/>
                <a:cs typeface="Calibri"/>
                <a:sym typeface="Calibri"/>
              </a:rPr>
              <a:t>ugmented </a:t>
            </a:r>
            <a:r>
              <a:rPr lang="en-IN" sz="2800"/>
              <a:t>R</a:t>
            </a:r>
            <a:r>
              <a:rPr b="0" i="0" lang="en-IN" sz="2800" u="none" cap="none" strike="noStrike">
                <a:solidFill>
                  <a:schemeClr val="dk1"/>
                </a:solidFill>
                <a:latin typeface="Calibri"/>
                <a:ea typeface="Calibri"/>
                <a:cs typeface="Calibri"/>
                <a:sym typeface="Calibri"/>
              </a:rPr>
              <a:t>eality functionality such as marker placement, database of markers and placing objects created in Blender.</a:t>
            </a:r>
            <a:endParaRPr b="0" i="0" sz="2800" u="none" cap="none" strike="noStrike">
              <a:solidFill>
                <a:schemeClr val="dk1"/>
              </a:solidFill>
              <a:latin typeface="Calibri"/>
              <a:ea typeface="Calibri"/>
              <a:cs typeface="Calibri"/>
              <a:sym typeface="Calibri"/>
            </a:endParaRPr>
          </a:p>
          <a:p>
            <a:pPr indent="-228600" lvl="0" marL="342900" marR="0" rtl="0" algn="l">
              <a:lnSpc>
                <a:spcPct val="90000"/>
              </a:lnSpc>
              <a:spcBef>
                <a:spcPts val="560"/>
              </a:spcBef>
              <a:spcAft>
                <a:spcPts val="0"/>
              </a:spcAft>
              <a:buClr>
                <a:schemeClr val="accent1"/>
              </a:buClr>
              <a:buSzPts val="2800"/>
              <a:buFont typeface="Arial"/>
              <a:buChar char="•"/>
            </a:pPr>
            <a:r>
              <a:rPr b="0" i="0" lang="en-IN" sz="2800" u="none" cap="none" strike="noStrike">
                <a:solidFill>
                  <a:schemeClr val="dk1"/>
                </a:solidFill>
                <a:latin typeface="Calibri"/>
                <a:ea typeface="Calibri"/>
                <a:cs typeface="Calibri"/>
                <a:sym typeface="Calibri"/>
              </a:rPr>
              <a:t>Unity is a game engine used for development of augmented reality applications while also providing a platform to develop Android applications.</a:t>
            </a:r>
            <a:br>
              <a:rPr b="0" i="0" lang="en-IN" sz="2200" u="none" cap="none" strike="noStrike">
                <a:solidFill>
                  <a:schemeClr val="dk1"/>
                </a:solidFill>
                <a:latin typeface="Calibri"/>
                <a:ea typeface="Calibri"/>
                <a:cs typeface="Calibri"/>
                <a:sym typeface="Calibri"/>
              </a:rPr>
            </a:b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IN"/>
              <a:t>Blender</a:t>
            </a:r>
            <a:endParaRPr/>
          </a:p>
        </p:txBody>
      </p:sp>
      <p:sp>
        <p:nvSpPr>
          <p:cNvPr id="117" name="Google Shape;117;p18"/>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81000" lvl="0" marL="457200" rtl="0" algn="l">
              <a:spcBef>
                <a:spcPts val="440"/>
              </a:spcBef>
              <a:spcAft>
                <a:spcPts val="0"/>
              </a:spcAft>
              <a:buSzPts val="2400"/>
              <a:buChar char="●"/>
            </a:pPr>
            <a:r>
              <a:rPr lang="en-IN" sz="2400"/>
              <a:t>Blender is the free and open source 3D creation suite. </a:t>
            </a:r>
            <a:endParaRPr sz="2400"/>
          </a:p>
          <a:p>
            <a:pPr indent="-381000" lvl="0" marL="457200" rtl="0" algn="l">
              <a:spcBef>
                <a:spcPts val="0"/>
              </a:spcBef>
              <a:spcAft>
                <a:spcPts val="0"/>
              </a:spcAft>
              <a:buSzPts val="2400"/>
              <a:buChar char="●"/>
            </a:pPr>
            <a:r>
              <a:rPr lang="en-IN" sz="2400"/>
              <a:t>It supports the entirety of the 3D pipeline—modeling, rigging, animation, simulation, rendering, compositing and motion tracking, even video editing and game creation.</a:t>
            </a:r>
            <a:endParaRPr sz="2400"/>
          </a:p>
          <a:p>
            <a:pPr indent="-381000" lvl="0" marL="457200" rtl="0" algn="l">
              <a:spcBef>
                <a:spcPts val="0"/>
              </a:spcBef>
              <a:spcAft>
                <a:spcPts val="0"/>
              </a:spcAft>
              <a:buSzPts val="2400"/>
              <a:buChar char="●"/>
            </a:pPr>
            <a:r>
              <a:rPr lang="en-IN" sz="2400"/>
              <a:t>Blender is cross-platform and runs equally well on Linux, Windows, and Macintosh computers. </a:t>
            </a:r>
            <a:endParaRPr sz="2400"/>
          </a:p>
          <a:p>
            <a:pPr indent="-381000" lvl="0" marL="457200" rtl="0" algn="l">
              <a:spcBef>
                <a:spcPts val="0"/>
              </a:spcBef>
              <a:spcAft>
                <a:spcPts val="0"/>
              </a:spcAft>
              <a:buSzPts val="2400"/>
              <a:buChar char="●"/>
            </a:pPr>
            <a:r>
              <a:rPr lang="en-IN" sz="2400"/>
              <a:t>Its interface uses OpenGL to provide a consistent experience.</a:t>
            </a:r>
            <a:endParaRPr sz="2400"/>
          </a:p>
          <a:p>
            <a:pPr indent="-381000" lvl="0" marL="457200" rtl="0" algn="l">
              <a:spcBef>
                <a:spcPts val="0"/>
              </a:spcBef>
              <a:spcAft>
                <a:spcPts val="0"/>
              </a:spcAft>
              <a:buSzPts val="2400"/>
              <a:buChar char="●"/>
            </a:pPr>
            <a:r>
              <a:rPr lang="en-IN" sz="2400"/>
              <a:t>Blender is free to use for any purpose, commercial or educational</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IN"/>
              <a:t>Vuforia</a:t>
            </a:r>
            <a:endParaRPr/>
          </a:p>
        </p:txBody>
      </p:sp>
      <p:sp>
        <p:nvSpPr>
          <p:cNvPr id="123" name="Google Shape;123;p19"/>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55600" lvl="0" marL="457200" rtl="0" algn="l">
              <a:spcBef>
                <a:spcPts val="440"/>
              </a:spcBef>
              <a:spcAft>
                <a:spcPts val="0"/>
              </a:spcAft>
              <a:buSzPts val="2000"/>
              <a:buChar char="●"/>
            </a:pPr>
            <a:r>
              <a:rPr lang="en-IN" sz="2000"/>
              <a:t>Vuforia is an Augmented Reality Software Development Kit (SDK) for mobile devices that enables the creation of Augmented Reality applications.</a:t>
            </a:r>
            <a:endParaRPr sz="2000"/>
          </a:p>
          <a:p>
            <a:pPr indent="-355600" lvl="0" marL="457200" rtl="0" algn="l">
              <a:spcBef>
                <a:spcPts val="0"/>
              </a:spcBef>
              <a:spcAft>
                <a:spcPts val="0"/>
              </a:spcAft>
              <a:buSzPts val="2000"/>
              <a:buChar char="●"/>
            </a:pPr>
            <a:r>
              <a:rPr lang="en-IN" sz="2000"/>
              <a:t>It uses Computer Vision technology to recognize and track planar images (Image Targets) and simple 3D objects in real-time.</a:t>
            </a:r>
            <a:endParaRPr sz="2000"/>
          </a:p>
          <a:p>
            <a:pPr indent="-355600" lvl="0" marL="457200" rtl="0" algn="l">
              <a:spcBef>
                <a:spcPts val="0"/>
              </a:spcBef>
              <a:spcAft>
                <a:spcPts val="0"/>
              </a:spcAft>
              <a:buSzPts val="2000"/>
              <a:buChar char="●"/>
            </a:pPr>
            <a:r>
              <a:rPr lang="en-IN" sz="2000"/>
              <a:t>This image registration capability enables developers to position and orient virtual objects, such as 3D models and other media, in relation to real-world images when these are viewed through the camera of a mobile device. </a:t>
            </a:r>
            <a:endParaRPr sz="2000"/>
          </a:p>
          <a:p>
            <a:pPr indent="-355600" lvl="0" marL="457200" rtl="0" algn="l">
              <a:spcBef>
                <a:spcPts val="0"/>
              </a:spcBef>
              <a:spcAft>
                <a:spcPts val="0"/>
              </a:spcAft>
              <a:buSzPts val="2000"/>
              <a:buChar char="●"/>
            </a:pPr>
            <a:r>
              <a:rPr lang="en-IN" sz="2000"/>
              <a:t>The virtual object then tracks the position and orientation of the image in real-time so that the viewer’s perspective on the object corresponds with their perspective on the Image Target so that it appears that the virtual object is a part of the real world scene.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IN"/>
              <a:t>Unity</a:t>
            </a:r>
            <a:endParaRPr/>
          </a:p>
        </p:txBody>
      </p:sp>
      <p:sp>
        <p:nvSpPr>
          <p:cNvPr id="129" name="Google Shape;129;p20"/>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81000" lvl="0" marL="457200" rtl="0" algn="l">
              <a:spcBef>
                <a:spcPts val="440"/>
              </a:spcBef>
              <a:spcAft>
                <a:spcPts val="0"/>
              </a:spcAft>
              <a:buSzPts val="2400"/>
              <a:buChar char="●"/>
            </a:pPr>
            <a:r>
              <a:rPr lang="en-IN" sz="2400"/>
              <a:t>Unity is an all purpose game engine that supports 2D and 3D graphics, drag and drop functionality and scripting through C#.</a:t>
            </a:r>
            <a:endParaRPr sz="2400"/>
          </a:p>
          <a:p>
            <a:pPr indent="-381000" lvl="0" marL="457200" rtl="0" algn="l">
              <a:spcBef>
                <a:spcPts val="0"/>
              </a:spcBef>
              <a:spcAft>
                <a:spcPts val="0"/>
              </a:spcAft>
              <a:buSzPts val="2400"/>
              <a:buChar char="●"/>
            </a:pPr>
            <a:r>
              <a:rPr lang="en-IN" sz="2400"/>
              <a:t>Unity is a cross-platform game engine developed by Unity Technologies, which is primarily used to develop video games and simulations for computers, consoles and mobile devices.</a:t>
            </a:r>
            <a:endParaRPr sz="2400"/>
          </a:p>
          <a:p>
            <a:pPr indent="-381000" lvl="0" marL="457200" rtl="0" algn="l">
              <a:spcBef>
                <a:spcPts val="0"/>
              </a:spcBef>
              <a:spcAft>
                <a:spcPts val="0"/>
              </a:spcAft>
              <a:buSzPts val="2400"/>
              <a:buChar char="●"/>
            </a:pPr>
            <a:r>
              <a:rPr lang="en-IN" sz="2400"/>
              <a:t>Unity is used as an environment to create Vuforia based AR apps.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IN" sz="4600" u="none" cap="none" strike="noStrike">
                <a:solidFill>
                  <a:schemeClr val="dk2"/>
                </a:solidFill>
                <a:latin typeface="Cambria"/>
                <a:ea typeface="Cambria"/>
                <a:cs typeface="Cambria"/>
                <a:sym typeface="Cambria"/>
              </a:rPr>
              <a:t>Alternative Resources</a:t>
            </a:r>
            <a:endParaRPr b="0" i="0" sz="4600" u="none" cap="none" strike="noStrike">
              <a:solidFill>
                <a:schemeClr val="dk2"/>
              </a:solidFill>
              <a:latin typeface="Cambria"/>
              <a:ea typeface="Cambria"/>
              <a:cs typeface="Cambria"/>
              <a:sym typeface="Cambria"/>
            </a:endParaRPr>
          </a:p>
        </p:txBody>
      </p:sp>
      <p:sp>
        <p:nvSpPr>
          <p:cNvPr id="135" name="Google Shape;135;p2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3200"/>
              <a:buFont typeface="Arial"/>
              <a:buChar char="•"/>
            </a:pPr>
            <a:r>
              <a:rPr b="0" i="0" lang="en-IN" sz="3200" u="none" cap="none" strike="noStrike">
                <a:solidFill>
                  <a:schemeClr val="dk1"/>
                </a:solidFill>
                <a:latin typeface="Calibri"/>
                <a:ea typeface="Calibri"/>
                <a:cs typeface="Calibri"/>
                <a:sym typeface="Calibri"/>
              </a:rPr>
              <a:t>Autodesk Maya is used to create interactive 3D applications, including video games, animated film, TV series, or visual effects.</a:t>
            </a:r>
            <a:endParaRPr/>
          </a:p>
          <a:p>
            <a:pPr indent="-228600" lvl="0" marL="342900" marR="0" rtl="0" algn="l">
              <a:spcBef>
                <a:spcPts val="640"/>
              </a:spcBef>
              <a:spcAft>
                <a:spcPts val="0"/>
              </a:spcAft>
              <a:buClr>
                <a:schemeClr val="accent1"/>
              </a:buClr>
              <a:buSzPts val="3200"/>
              <a:buFont typeface="Arial"/>
              <a:buChar char="•"/>
            </a:pPr>
            <a:r>
              <a:rPr b="0" i="0" lang="en-IN" sz="3200" u="none" cap="none" strike="noStrike">
                <a:solidFill>
                  <a:schemeClr val="dk1"/>
                </a:solidFill>
                <a:latin typeface="Calibri"/>
                <a:ea typeface="Calibri"/>
                <a:cs typeface="Calibri"/>
                <a:sym typeface="Calibri"/>
              </a:rPr>
              <a:t>AutoCAD is a commercial computer-aided design (CAD) and drafting software application.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