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517" r:id="rId28"/>
    <p:sldId id="370" r:id="rId29"/>
  </p:sldIdLst>
  <p:sldSz cx="9144000" cy="6858000" type="screen4x3"/>
  <p:notesSz cx="7099300" cy="10234613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20" d="100"/>
          <a:sy n="120" d="100"/>
        </p:scale>
        <p:origin x="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24/10/2020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40D72F-F1D4-4D50-A345-B86BCF16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90641"/>
              </p:ext>
            </p:extLst>
          </p:nvPr>
        </p:nvGraphicFramePr>
        <p:xfrm>
          <a:off x="2964145" y="2685552"/>
          <a:ext cx="3215709" cy="1727220"/>
        </p:xfrm>
        <a:graphic>
          <a:graphicData uri="http://schemas.openxmlformats.org/drawingml/2006/table">
            <a:tbl>
              <a:tblPr firstRow="1" firstCol="1" bandRow="1"/>
              <a:tblGrid>
                <a:gridCol w="2142954">
                  <a:extLst>
                    <a:ext uri="{9D8B030D-6E8A-4147-A177-3AD203B41FA5}">
                      <a16:colId xmlns:a16="http://schemas.microsoft.com/office/drawing/2014/main" val="739539058"/>
                    </a:ext>
                  </a:extLst>
                </a:gridCol>
                <a:gridCol w="1072755">
                  <a:extLst>
                    <a:ext uri="{9D8B030D-6E8A-4147-A177-3AD203B41FA5}">
                      <a16:colId xmlns:a16="http://schemas.microsoft.com/office/drawing/2014/main" val="89706140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51739"/>
                  </a:ext>
                </a:extLst>
              </a:tr>
              <a:tr h="5757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Neural Network (without RESNET)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8464"/>
                  </a:ext>
                </a:extLst>
              </a:tr>
              <a:tr h="5757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RESNET Enhanced Neural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94.8%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3869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K-Means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623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7128</TotalTime>
  <Words>1117</Words>
  <Application>Microsoft Office PowerPoint</Application>
  <PresentationFormat>On-screen Show (4:3)</PresentationFormat>
  <Paragraphs>147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380</cp:revision>
  <cp:lastPrinted>2015-02-25T07:22:35Z</cp:lastPrinted>
  <dcterms:created xsi:type="dcterms:W3CDTF">2014-12-11T07:55:35Z</dcterms:created>
  <dcterms:modified xsi:type="dcterms:W3CDTF">2020-10-24T07:00:48Z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