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5" r:id="rId23"/>
    <p:sldId id="512" r:id="rId24"/>
    <p:sldId id="516" r:id="rId25"/>
    <p:sldId id="507" r:id="rId26"/>
    <p:sldId id="508" r:id="rId27"/>
    <p:sldId id="517" r:id="rId28"/>
    <p:sldId id="518" r:id="rId29"/>
    <p:sldId id="519" r:id="rId30"/>
    <p:sldId id="520" r:id="rId31"/>
    <p:sldId id="521" r:id="rId32"/>
    <p:sldId id="370" r:id="rId33"/>
  </p:sldIdLst>
  <p:sldSz cx="9144000" cy="6858000" type="screen4x3"/>
  <p:notesSz cx="7099300" cy="10234613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D39CA-8147-4B81-8770-5E31FC6D1CFB}" type="pres">
      <dgm:prSet presAssocID="{91D0FCC9-0385-42AC-A8E5-78283D5D66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1341A21-0806-411D-A443-625FA97E4491}" type="pres">
      <dgm:prSet presAssocID="{91D0FCC9-0385-42AC-A8E5-78283D5D66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EF49-35D3-4519-9F1F-B39D5A0566E4}" type="pres">
      <dgm:prSet presAssocID="{0B72DC99-4E95-4ADB-960C-E769354E6A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203DD1-3145-4590-8ACC-2517ACFE25A8}" type="pres">
      <dgm:prSet presAssocID="{0B72DC99-4E95-4ADB-960C-E769354E6A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E7F4-ED3F-436A-A1F0-90BEABB46E71}" type="pres">
      <dgm:prSet presAssocID="{6D1E928F-781F-462C-A8AC-2A960BFDA67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B13FD1-4A98-4993-ACFA-933B70FB5D81}" type="pres">
      <dgm:prSet presAssocID="{6D1E928F-781F-462C-A8AC-2A960BFDA67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10/24/2020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40D72F-F1D4-4D50-A345-B86BCF16B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90641"/>
              </p:ext>
            </p:extLst>
          </p:nvPr>
        </p:nvGraphicFramePr>
        <p:xfrm>
          <a:off x="2964145" y="2685552"/>
          <a:ext cx="3215709" cy="1727220"/>
        </p:xfrm>
        <a:graphic>
          <a:graphicData uri="http://schemas.openxmlformats.org/drawingml/2006/table">
            <a:tbl>
              <a:tblPr firstRow="1" firstCol="1" bandRow="1"/>
              <a:tblGrid>
                <a:gridCol w="2142954">
                  <a:extLst>
                    <a:ext uri="{9D8B030D-6E8A-4147-A177-3AD203B41FA5}">
                      <a16:colId xmlns:a16="http://schemas.microsoft.com/office/drawing/2014/main" val="739539058"/>
                    </a:ext>
                  </a:extLst>
                </a:gridCol>
                <a:gridCol w="1072755">
                  <a:extLst>
                    <a:ext uri="{9D8B030D-6E8A-4147-A177-3AD203B41FA5}">
                      <a16:colId xmlns:a16="http://schemas.microsoft.com/office/drawing/2014/main" val="89706140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51739"/>
                  </a:ext>
                </a:extLst>
              </a:tr>
              <a:tr h="5757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Neural Network (without RESNET)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78464"/>
                  </a:ext>
                </a:extLst>
              </a:tr>
              <a:tr h="5757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RESNET Enhanced Neural Network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94.8%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3869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K-Means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623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Design -</a:t>
            </a:r>
            <a:br>
              <a:rPr lang="en-US" dirty="0" smtClean="0"/>
            </a:br>
            <a:r>
              <a:rPr lang="en-US" dirty="0" smtClean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Grayscale </a:t>
            </a:r>
            <a:r>
              <a:rPr lang="en-US" dirty="0" smtClean="0">
                <a:solidFill>
                  <a:schemeClr val="tx1"/>
                </a:solidFill>
              </a:rPr>
              <a:t>2D map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Robot localization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robot position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orientation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Output Views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Front / Rear </a:t>
            </a:r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68692" y="1242516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98720" y="3264831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err="1" smtClean="0">
                <a:solidFill>
                  <a:schemeClr val="tx1"/>
                </a:solidFill>
              </a:rPr>
              <a:t>Tkinter</a:t>
            </a:r>
            <a:r>
              <a:rPr lang="en-US" dirty="0" smtClean="0">
                <a:solidFill>
                  <a:schemeClr val="tx1"/>
                </a:solidFill>
              </a:rPr>
              <a:t> GUI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Robot Simulation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Visualization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2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Localization Algorithms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Monte </a:t>
            </a:r>
            <a:r>
              <a:rPr lang="en-US" dirty="0">
                <a:solidFill>
                  <a:schemeClr val="tx1"/>
                </a:solidFill>
              </a:rPr>
              <a:t>Carlo </a:t>
            </a:r>
            <a:r>
              <a:rPr lang="en-US" dirty="0" smtClean="0">
                <a:solidFill>
                  <a:schemeClr val="tx1"/>
                </a:solidFill>
              </a:rPr>
              <a:t>Localization (MCL)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Most popular in robot localization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Also referred to as Particle Filter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Relies on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Accurate Environment Map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Particle position and </a:t>
            </a:r>
            <a:r>
              <a:rPr lang="en-US" dirty="0" smtClean="0">
                <a:solidFill>
                  <a:schemeClr val="tx1"/>
                </a:solidFill>
              </a:rPr>
              <a:t>orientation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Adaptive Monte Carlo </a:t>
            </a:r>
            <a:r>
              <a:rPr lang="en-US" dirty="0" smtClean="0">
                <a:solidFill>
                  <a:schemeClr val="tx1"/>
                </a:solidFill>
              </a:rPr>
              <a:t>Localization (AMCL)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Improved version of MCL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Deep </a:t>
            </a:r>
            <a:r>
              <a:rPr lang="en-SG" dirty="0">
                <a:solidFill>
                  <a:schemeClr val="tx1"/>
                </a:solidFill>
              </a:rPr>
              <a:t>Neural Network Robotic </a:t>
            </a:r>
            <a:r>
              <a:rPr lang="en-SG" dirty="0" smtClean="0">
                <a:solidFill>
                  <a:schemeClr val="tx1"/>
                </a:solidFill>
              </a:rPr>
              <a:t>Mapping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Produces </a:t>
            </a:r>
            <a:r>
              <a:rPr lang="en-US" dirty="0" smtClean="0">
                <a:solidFill>
                  <a:schemeClr val="tx1"/>
                </a:solidFill>
              </a:rPr>
              <a:t>more accuracy map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Comparing with traditional approach such as k-means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Therefore, </a:t>
            </a:r>
            <a:r>
              <a:rPr lang="en-SG" dirty="0" smtClean="0">
                <a:solidFill>
                  <a:schemeClr val="tx1"/>
                </a:solidFill>
              </a:rPr>
              <a:t>Deep </a:t>
            </a:r>
            <a:r>
              <a:rPr lang="en-SG" dirty="0">
                <a:solidFill>
                  <a:schemeClr val="tx1"/>
                </a:solidFill>
              </a:rPr>
              <a:t>Neural Network Robotic </a:t>
            </a:r>
            <a:r>
              <a:rPr lang="en-SG" dirty="0" smtClean="0">
                <a:solidFill>
                  <a:schemeClr val="tx1"/>
                </a:solidFill>
              </a:rPr>
              <a:t>Mapping </a:t>
            </a:r>
            <a:r>
              <a:rPr lang="en-SG" dirty="0" smtClean="0">
                <a:solidFill>
                  <a:schemeClr val="tx1"/>
                </a:solidFill>
              </a:rPr>
              <a:t>will benefit </a:t>
            </a:r>
            <a:r>
              <a:rPr lang="en-US" dirty="0">
                <a:solidFill>
                  <a:schemeClr val="tx1"/>
                </a:solidFill>
              </a:rPr>
              <a:t>AMCL </a:t>
            </a:r>
            <a:r>
              <a:rPr lang="en-US" dirty="0" smtClean="0">
                <a:solidFill>
                  <a:schemeClr val="tx1"/>
                </a:solidFill>
              </a:rPr>
              <a:t>with more accurate </a:t>
            </a:r>
            <a:r>
              <a:rPr lang="en-SG" dirty="0" smtClean="0">
                <a:solidFill>
                  <a:schemeClr val="tx1"/>
                </a:solidFill>
              </a:rPr>
              <a:t>map, and will provide map when map is not available</a:t>
            </a:r>
            <a:endParaRPr lang="en-US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smtClean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311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</TotalTime>
  <Words>1273</Words>
  <Application>Microsoft Office PowerPoint</Application>
  <PresentationFormat>On-screen Show (4:3)</PresentationFormat>
  <Paragraphs>189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Usage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381</cp:revision>
  <cp:lastPrinted>2015-02-25T07:22:35Z</cp:lastPrinted>
  <dcterms:created xsi:type="dcterms:W3CDTF">2014-12-11T07:55:35Z</dcterms:created>
  <dcterms:modified xsi:type="dcterms:W3CDTF">2020-10-24T13:53:16Z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