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24" r:id="rId30"/>
    <p:sldId id="525" r:id="rId31"/>
    <p:sldId id="526" r:id="rId32"/>
    <p:sldId id="527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11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11/7/2020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Deep Neural Network Robotic Mapping based on 3D Scan Data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 (A0012884E)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768115"/>
            <a:ext cx="5904089" cy="328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neural network is trained using 640 2D maps generated from point cloud/lidar data. Each map is taken from point cloud/lidar scan on wall and various building surfaces.</a:t>
            </a:r>
          </a:p>
          <a:p>
            <a:r>
              <a:rPr lang="en-US" dirty="0"/>
              <a:t>The scan points are all collected from a single point cloud/lidar scan. The sensor is placed at different angle from the wall or building surfaces.</a:t>
            </a:r>
          </a:p>
          <a:p>
            <a:r>
              <a:rPr lang="en-US" dirty="0"/>
              <a:t>Each 2D map has a matching terrain map. As a result, the 2D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</a:t>
            </a:r>
            <a:r>
              <a:rPr lang="en-US"/>
              <a:t>with 5 </a:t>
            </a:r>
            <a:r>
              <a:rPr lang="en-US" dirty="0"/>
              <a:t>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 with K=7 (cluster number)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168899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Open3D 3D Mesh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Grayscale 2D map</a:t>
            </a:r>
          </a:p>
          <a:p>
            <a:r>
              <a:rPr lang="en-US" dirty="0">
                <a:solidFill>
                  <a:schemeClr val="tx1"/>
                </a:solidFill>
              </a:rPr>
              <a:t>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Received from Backend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Parameters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Output 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188" y="1116883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517" y="3409827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chemeClr val="tx1"/>
                </a:solidFill>
              </a:rPr>
              <a:t>Improvement on reduced edge noises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Edge noises due to 1024 x 1024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Optimizing with different padding size and grid size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Reduce GPU power with MobileNetV2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MobileNetV2 advantages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Fewer parameters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Mobile platform support </a:t>
            </a:r>
          </a:p>
          <a:p>
            <a:pPr marL="804824" lvl="2" indent="0">
              <a:buNone/>
            </a:pPr>
            <a:r>
              <a:rPr lang="en-SG" dirty="0">
                <a:solidFill>
                  <a:schemeClr val="tx1"/>
                </a:solidFill>
              </a:rPr>
              <a:t> </a:t>
            </a:r>
          </a:p>
          <a:p>
            <a:r>
              <a:rPr lang="en-SG" dirty="0">
                <a:solidFill>
                  <a:schemeClr val="tx1"/>
                </a:solidFill>
              </a:rPr>
              <a:t>Implement ROS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Reduce time and effort for utilizing </a:t>
            </a:r>
            <a:r>
              <a:rPr lang="en-SG" dirty="0" err="1">
                <a:solidFill>
                  <a:schemeClr val="tx1"/>
                </a:solidFill>
              </a:rPr>
              <a:t>Keras</a:t>
            </a:r>
            <a:r>
              <a:rPr lang="en-SG" dirty="0">
                <a:solidFill>
                  <a:schemeClr val="tx1"/>
                </a:solidFill>
              </a:rPr>
              <a:t> neural network solution</a:t>
            </a:r>
          </a:p>
          <a:p>
            <a:pPr lvl="1"/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48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Point A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7577</TotalTime>
  <Words>1388</Words>
  <Application>Microsoft Office PowerPoint</Application>
  <PresentationFormat>On-screen Show (4:3)</PresentationFormat>
  <Paragraphs>205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 Data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401</cp:revision>
  <cp:lastPrinted>2015-02-25T07:22:35Z</cp:lastPrinted>
  <dcterms:created xsi:type="dcterms:W3CDTF">2014-12-11T07:55:35Z</dcterms:created>
  <dcterms:modified xsi:type="dcterms:W3CDTF">2020-11-07T02:34:54Z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