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81" r:id="rId2"/>
    <p:sldId id="371" r:id="rId3"/>
    <p:sldId id="495" r:id="rId4"/>
    <p:sldId id="493" r:id="rId5"/>
    <p:sldId id="514" r:id="rId6"/>
    <p:sldId id="494" r:id="rId7"/>
    <p:sldId id="491" r:id="rId8"/>
    <p:sldId id="496" r:id="rId9"/>
    <p:sldId id="497" r:id="rId10"/>
    <p:sldId id="498" r:id="rId11"/>
    <p:sldId id="482" r:id="rId12"/>
    <p:sldId id="499" r:id="rId13"/>
    <p:sldId id="500" r:id="rId14"/>
    <p:sldId id="509" r:id="rId15"/>
    <p:sldId id="510" r:id="rId16"/>
    <p:sldId id="511" r:id="rId17"/>
    <p:sldId id="501" r:id="rId18"/>
    <p:sldId id="503" r:id="rId19"/>
    <p:sldId id="504" r:id="rId20"/>
    <p:sldId id="505" r:id="rId21"/>
    <p:sldId id="506" r:id="rId22"/>
    <p:sldId id="512" r:id="rId23"/>
    <p:sldId id="513" r:id="rId24"/>
    <p:sldId id="507" r:id="rId25"/>
    <p:sldId id="508" r:id="rId26"/>
    <p:sldId id="515" r:id="rId27"/>
    <p:sldId id="516" r:id="rId28"/>
    <p:sldId id="517" r:id="rId29"/>
    <p:sldId id="518" r:id="rId30"/>
    <p:sldId id="370" r:id="rId31"/>
  </p:sldIdLst>
  <p:sldSz cx="9144000" cy="6858000" type="screen4x3"/>
  <p:notesSz cx="7099300" cy="10234613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>
        <p:scale>
          <a:sx n="78" d="100"/>
          <a:sy n="78" d="100"/>
        </p:scale>
        <p:origin x="1397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D39CA-8147-4B81-8770-5E31FC6D1CFB}" type="pres">
      <dgm:prSet presAssocID="{91D0FCC9-0385-42AC-A8E5-78283D5D66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1341A21-0806-411D-A443-625FA97E4491}" type="pres">
      <dgm:prSet presAssocID="{91D0FCC9-0385-42AC-A8E5-78283D5D66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3EF49-35D3-4519-9F1F-B39D5A0566E4}" type="pres">
      <dgm:prSet presAssocID="{0B72DC99-4E95-4ADB-960C-E769354E6A5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B203DD1-3145-4590-8ACC-2517ACFE25A8}" type="pres">
      <dgm:prSet presAssocID="{0B72DC99-4E95-4ADB-960C-E769354E6A5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E7F4-ED3F-436A-A1F0-90BEABB46E71}" type="pres">
      <dgm:prSet presAssocID="{6D1E928F-781F-462C-A8AC-2A960BFDA67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7B13FD1-4A98-4993-ACFA-933B70FB5D81}" type="pres">
      <dgm:prSet presAssocID="{6D1E928F-781F-462C-A8AC-2A960BFDA67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248B5-42BE-41CC-B00B-93FDF821FE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9E702-DF4A-4621-83E4-C7AE51A47D48}">
      <dgm:prSet phldrT="[Text]"/>
      <dgm:spPr/>
      <dgm:t>
        <a:bodyPr/>
        <a:lstStyle/>
        <a:p>
          <a:r>
            <a:rPr lang="en-US"/>
            <a:t>Preprocessed Input</a:t>
          </a:r>
        </a:p>
      </dgm:t>
    </dgm:pt>
    <dgm:pt modelId="{1DE2D664-EDBC-46EB-96F3-DDBF3F502ACD}" type="parTrans" cxnId="{3C976765-D4C8-4738-B7C4-C1318D78CD1F}">
      <dgm:prSet/>
      <dgm:spPr/>
      <dgm:t>
        <a:bodyPr/>
        <a:lstStyle/>
        <a:p>
          <a:endParaRPr lang="en-US"/>
        </a:p>
      </dgm:t>
    </dgm:pt>
    <dgm:pt modelId="{76AC9EB8-B499-4014-9C2D-CF84A71AB784}" type="sibTrans" cxnId="{3C976765-D4C8-4738-B7C4-C1318D78CD1F}">
      <dgm:prSet/>
      <dgm:spPr/>
      <dgm:t>
        <a:bodyPr/>
        <a:lstStyle/>
        <a:p>
          <a:endParaRPr lang="en-US"/>
        </a:p>
      </dgm:t>
    </dgm:pt>
    <dgm:pt modelId="{16DB864F-1D40-4E34-8BD9-F1C660CD2CFB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 1</a:t>
          </a:r>
        </a:p>
        <a:p>
          <a:r>
            <a:rPr lang="en-US"/>
            <a:t>Max-Conv2D filter on 64x64 kernel</a:t>
          </a:r>
        </a:p>
      </dgm:t>
    </dgm:pt>
    <dgm:pt modelId="{93C0F5D2-7285-4DBC-9CFC-540D03F09FCC}" type="parTrans" cxnId="{1FAAEAA8-DA69-4D24-A321-784C7150EC4E}">
      <dgm:prSet/>
      <dgm:spPr/>
      <dgm:t>
        <a:bodyPr/>
        <a:lstStyle/>
        <a:p>
          <a:endParaRPr lang="en-US"/>
        </a:p>
      </dgm:t>
    </dgm:pt>
    <dgm:pt modelId="{0CC9A380-740E-4425-AC43-31F4F13B3004}" type="sibTrans" cxnId="{1FAAEAA8-DA69-4D24-A321-784C7150EC4E}">
      <dgm:prSet/>
      <dgm:spPr/>
      <dgm:t>
        <a:bodyPr/>
        <a:lstStyle/>
        <a:p>
          <a:endParaRPr lang="en-US"/>
        </a:p>
      </dgm:t>
    </dgm:pt>
    <dgm:pt modelId="{B0120D59-46F5-4609-8A90-D19147655A7C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Stage2</a:t>
          </a:r>
        </a:p>
        <a:p>
          <a:r>
            <a:rPr lang="en-US"/>
            <a:t>Max-Conv2D filter on 32x32 kernel</a:t>
          </a:r>
        </a:p>
      </dgm:t>
    </dgm:pt>
    <dgm:pt modelId="{8B65003E-F843-4BAC-92BF-31469B2EB546}" type="parTrans" cxnId="{17625CDE-390A-4A16-A1DA-1A2728D2592E}">
      <dgm:prSet/>
      <dgm:spPr/>
      <dgm:t>
        <a:bodyPr/>
        <a:lstStyle/>
        <a:p>
          <a:endParaRPr lang="en-US"/>
        </a:p>
      </dgm:t>
    </dgm:pt>
    <dgm:pt modelId="{05504F13-8F6D-4A96-A060-7C7C04BCCDC5}" type="sibTrans" cxnId="{17625CDE-390A-4A16-A1DA-1A2728D2592E}">
      <dgm:prSet/>
      <dgm:spPr/>
      <dgm:t>
        <a:bodyPr/>
        <a:lstStyle/>
        <a:p>
          <a:endParaRPr lang="en-US"/>
        </a:p>
      </dgm:t>
    </dgm:pt>
    <dgm:pt modelId="{4E8DDCF5-1131-4B7B-8DC9-CA1D909DEB4C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3</a:t>
          </a:r>
        </a:p>
        <a:p>
          <a:r>
            <a:rPr lang="en-US"/>
            <a:t>Max-Conv2D filter on 16x16 kernel </a:t>
          </a:r>
        </a:p>
      </dgm:t>
    </dgm:pt>
    <dgm:pt modelId="{5D085E46-E5F5-4C17-A2B4-EEDB4B73AAFC}" type="parTrans" cxnId="{2F596BCC-CA9C-4A5D-9021-F5F196D3E80D}">
      <dgm:prSet/>
      <dgm:spPr/>
      <dgm:t>
        <a:bodyPr/>
        <a:lstStyle/>
        <a:p>
          <a:endParaRPr lang="en-US"/>
        </a:p>
      </dgm:t>
    </dgm:pt>
    <dgm:pt modelId="{1E64BDA1-8C1C-4293-9ECF-B16190F3555C}" type="sibTrans" cxnId="{2F596BCC-CA9C-4A5D-9021-F5F196D3E80D}">
      <dgm:prSet/>
      <dgm:spPr/>
      <dgm:t>
        <a:bodyPr/>
        <a:lstStyle/>
        <a:p>
          <a:endParaRPr lang="en-US"/>
        </a:p>
      </dgm:t>
    </dgm:pt>
    <dgm:pt modelId="{44D9E930-28F8-42A2-AEDE-C2AF9832F680}">
      <dgm:prSet/>
      <dgm:spPr>
        <a:solidFill>
          <a:srgbClr val="92D050"/>
        </a:solidFill>
      </dgm:spPr>
      <dgm:t>
        <a:bodyPr/>
        <a:lstStyle/>
        <a:p>
          <a:r>
            <a:rPr lang="en-US"/>
            <a:t>Stage 6</a:t>
          </a:r>
        </a:p>
        <a:p>
          <a:r>
            <a:rPr lang="en-US"/>
            <a:t>Conv2D Filter to reduce noise </a:t>
          </a:r>
        </a:p>
      </dgm:t>
    </dgm:pt>
    <dgm:pt modelId="{F461D74D-E1BE-4262-9A51-8AF93A2A9DAE}" type="parTrans" cxnId="{9E8B0EC8-CDD5-4D01-BB78-42B94FC3B680}">
      <dgm:prSet/>
      <dgm:spPr/>
      <dgm:t>
        <a:bodyPr/>
        <a:lstStyle/>
        <a:p>
          <a:endParaRPr lang="en-US"/>
        </a:p>
      </dgm:t>
    </dgm:pt>
    <dgm:pt modelId="{BEF039B9-78B3-44AC-BCD2-D5D97EFF241A}" type="sibTrans" cxnId="{9E8B0EC8-CDD5-4D01-BB78-42B94FC3B680}">
      <dgm:prSet/>
      <dgm:spPr/>
      <dgm:t>
        <a:bodyPr/>
        <a:lstStyle/>
        <a:p>
          <a:endParaRPr lang="en-US"/>
        </a:p>
      </dgm:t>
    </dgm:pt>
    <dgm:pt modelId="{F77B9BF5-4593-4B18-BA5C-8BE2B8071A44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5</a:t>
          </a:r>
        </a:p>
        <a:p>
          <a:r>
            <a:rPr lang="en-US"/>
            <a:t>Max-Conv2D filter on 4x4 kernel</a:t>
          </a:r>
        </a:p>
      </dgm:t>
    </dgm:pt>
    <dgm:pt modelId="{AB9DBF93-67DD-431C-9F2B-6F4233019072}" type="parTrans" cxnId="{7951D0FC-694C-465C-9AEF-49EFD7FC6F31}">
      <dgm:prSet/>
      <dgm:spPr/>
      <dgm:t>
        <a:bodyPr/>
        <a:lstStyle/>
        <a:p>
          <a:endParaRPr lang="en-US"/>
        </a:p>
      </dgm:t>
    </dgm:pt>
    <dgm:pt modelId="{B8A5FD80-BDA8-4DB0-BAA6-7D996DB83F32}" type="sibTrans" cxnId="{7951D0FC-694C-465C-9AEF-49EFD7FC6F31}">
      <dgm:prSet/>
      <dgm:spPr/>
      <dgm:t>
        <a:bodyPr/>
        <a:lstStyle/>
        <a:p>
          <a:endParaRPr lang="en-US"/>
        </a:p>
      </dgm:t>
    </dgm:pt>
    <dgm:pt modelId="{6BB4A08D-9009-408D-A672-847AAAD9D481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4</a:t>
          </a:r>
        </a:p>
        <a:p>
          <a:r>
            <a:rPr lang="en-US"/>
            <a:t>Max-Conv2D filter on 8x8 kernel</a:t>
          </a:r>
        </a:p>
      </dgm:t>
    </dgm:pt>
    <dgm:pt modelId="{41DA4F41-3DCF-4131-AA4C-8DFB2599D393}" type="parTrans" cxnId="{F848FD1B-9938-40DA-B871-80D23B94C0A1}">
      <dgm:prSet/>
      <dgm:spPr/>
      <dgm:t>
        <a:bodyPr/>
        <a:lstStyle/>
        <a:p>
          <a:endParaRPr lang="en-US"/>
        </a:p>
      </dgm:t>
    </dgm:pt>
    <dgm:pt modelId="{F27D3CED-FAAD-45A0-B25C-96C0B097E61C}" type="sibTrans" cxnId="{F848FD1B-9938-40DA-B871-80D23B94C0A1}">
      <dgm:prSet/>
      <dgm:spPr/>
      <dgm:t>
        <a:bodyPr/>
        <a:lstStyle/>
        <a:p>
          <a:endParaRPr lang="en-US"/>
        </a:p>
      </dgm:t>
    </dgm:pt>
    <dgm:pt modelId="{9A14F079-F04B-4CC9-9700-618484CACBA1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6B6E3BE4-034D-49F9-B705-99516622DF0B}" type="parTrans" cxnId="{F15E6F49-4000-47CC-8885-1783141097E5}">
      <dgm:prSet/>
      <dgm:spPr/>
      <dgm:t>
        <a:bodyPr/>
        <a:lstStyle/>
        <a:p>
          <a:endParaRPr lang="en-US"/>
        </a:p>
      </dgm:t>
    </dgm:pt>
    <dgm:pt modelId="{E9A69AA7-B434-477C-A848-F3319E85C266}" type="sibTrans" cxnId="{F15E6F49-4000-47CC-8885-1783141097E5}">
      <dgm:prSet/>
      <dgm:spPr/>
      <dgm:t>
        <a:bodyPr/>
        <a:lstStyle/>
        <a:p>
          <a:endParaRPr lang="en-US"/>
        </a:p>
      </dgm:t>
    </dgm:pt>
    <dgm:pt modelId="{D7B6869B-4E62-4ED6-98D4-117812227983}" type="pres">
      <dgm:prSet presAssocID="{831248B5-42BE-41CC-B00B-93FDF821FE9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D6A4B-21E2-4FCD-A1A9-B0A37070679D}" type="pres">
      <dgm:prSet presAssocID="{6909E702-DF4A-4621-83E4-C7AE51A47D4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9E9D1-B554-4B69-88C2-23DB15039166}" type="pres">
      <dgm:prSet presAssocID="{76AC9EB8-B499-4014-9C2D-CF84A71AB784}" presName="sibTrans" presStyleLbl="sibTrans2D1" presStyleIdx="0" presStyleCnt="7"/>
      <dgm:spPr/>
      <dgm:t>
        <a:bodyPr/>
        <a:lstStyle/>
        <a:p>
          <a:endParaRPr lang="en-US"/>
        </a:p>
      </dgm:t>
    </dgm:pt>
    <dgm:pt modelId="{7BEE8685-09E9-4964-906A-51AD9B41B2B2}" type="pres">
      <dgm:prSet presAssocID="{76AC9EB8-B499-4014-9C2D-CF84A71AB784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D5C5BD5A-4727-46B4-AED3-2156E2F1911C}" type="pres">
      <dgm:prSet presAssocID="{16DB864F-1D40-4E34-8BD9-F1C660CD2CFB}" presName="node" presStyleLbl="node1" presStyleIdx="1" presStyleCnt="8" custScaleX="177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8EFBD-24AF-49C1-AB74-E0E433B72786}" type="pres">
      <dgm:prSet presAssocID="{0CC9A380-740E-4425-AC43-31F4F13B3004}" presName="sibTrans" presStyleLbl="sibTrans2D1" presStyleIdx="1" presStyleCnt="7"/>
      <dgm:spPr/>
      <dgm:t>
        <a:bodyPr/>
        <a:lstStyle/>
        <a:p>
          <a:endParaRPr lang="en-US"/>
        </a:p>
      </dgm:t>
    </dgm:pt>
    <dgm:pt modelId="{6C363702-4613-491B-B93A-F5677269E603}" type="pres">
      <dgm:prSet presAssocID="{0CC9A380-740E-4425-AC43-31F4F13B3004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5E07831F-96AB-45D4-BDD8-76735DEC4F3D}" type="pres">
      <dgm:prSet presAssocID="{B0120D59-46F5-4609-8A90-D19147655A7C}" presName="node" presStyleLbl="node1" presStyleIdx="2" presStyleCnt="8" custScaleX="1787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DE6CA-9FE3-4A69-9EF9-3DEB92BC6215}" type="pres">
      <dgm:prSet presAssocID="{05504F13-8F6D-4A96-A060-7C7C04BCCDC5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C02DA56-149D-4855-9DCF-0DD82448A01C}" type="pres">
      <dgm:prSet presAssocID="{05504F13-8F6D-4A96-A060-7C7C04BCCDC5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015423F5-9245-4C68-91D2-E0D99B323ECB}" type="pres">
      <dgm:prSet presAssocID="{4E8DDCF5-1131-4B7B-8DC9-CA1D909DEB4C}" presName="node" presStyleLbl="node1" presStyleIdx="3" presStyleCnt="8" custScaleX="181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51662-59CA-41A7-A56A-FFBA00380174}" type="pres">
      <dgm:prSet presAssocID="{1E64BDA1-8C1C-4293-9ECF-B16190F3555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85ACBFE3-ED12-472D-9155-8AECC46A625D}" type="pres">
      <dgm:prSet presAssocID="{1E64BDA1-8C1C-4293-9ECF-B16190F3555C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DE8A9ADE-4EA7-4E5F-9B22-8F0A88EF3F94}" type="pres">
      <dgm:prSet presAssocID="{6BB4A08D-9009-408D-A672-847AAAD9D481}" presName="node" presStyleLbl="node1" presStyleIdx="4" presStyleCnt="8" custScaleX="184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1D40A-DB5B-4C5D-98D8-82EDE31912FE}" type="pres">
      <dgm:prSet presAssocID="{F27D3CED-FAAD-45A0-B25C-96C0B097E61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228957F4-EE3C-408A-83BB-E73D4ED2802F}" type="pres">
      <dgm:prSet presAssocID="{F27D3CED-FAAD-45A0-B25C-96C0B097E61C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52BF1B02-38BA-490D-B49F-F7F428D4159F}" type="pres">
      <dgm:prSet presAssocID="{F77B9BF5-4593-4B18-BA5C-8BE2B8071A44}" presName="node" presStyleLbl="node1" presStyleIdx="5" presStyleCnt="8" custScaleX="183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B1546-EE89-4905-B200-014D9D15DEB5}" type="pres">
      <dgm:prSet presAssocID="{B8A5FD80-BDA8-4DB0-BAA6-7D996DB83F32}" presName="sibTrans" presStyleLbl="sibTrans2D1" presStyleIdx="5" presStyleCnt="7"/>
      <dgm:spPr/>
      <dgm:t>
        <a:bodyPr/>
        <a:lstStyle/>
        <a:p>
          <a:endParaRPr lang="en-US"/>
        </a:p>
      </dgm:t>
    </dgm:pt>
    <dgm:pt modelId="{F99DF6A8-FCCC-45FE-984E-74BB5D13A325}" type="pres">
      <dgm:prSet presAssocID="{B8A5FD80-BDA8-4DB0-BAA6-7D996DB83F32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CFBA9DB8-BD38-47A9-83E9-C039D73A7363}" type="pres">
      <dgm:prSet presAssocID="{44D9E930-28F8-42A2-AEDE-C2AF9832F680}" presName="node" presStyleLbl="node1" presStyleIdx="6" presStyleCnt="8" custScaleX="187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47EB2-8553-4BFB-A459-0AE4760BF603}" type="pres">
      <dgm:prSet presAssocID="{BEF039B9-78B3-44AC-BCD2-D5D97EFF241A}" presName="sibTrans" presStyleLbl="sibTrans2D1" presStyleIdx="6" presStyleCnt="7"/>
      <dgm:spPr/>
      <dgm:t>
        <a:bodyPr/>
        <a:lstStyle/>
        <a:p>
          <a:endParaRPr lang="en-US"/>
        </a:p>
      </dgm:t>
    </dgm:pt>
    <dgm:pt modelId="{6B4A65B5-2DFC-4228-9C5F-110DC47622B7}" type="pres">
      <dgm:prSet presAssocID="{BEF039B9-78B3-44AC-BCD2-D5D97EFF241A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C66BF0E9-CB5D-486D-B436-1555A05A59F0}" type="pres">
      <dgm:prSet presAssocID="{9A14F079-F04B-4CC9-9700-618484CACBA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6ECBB7-3C85-4C7D-B933-A652218F8480}" type="presOf" srcId="{76AC9EB8-B499-4014-9C2D-CF84A71AB784}" destId="{E5D9E9D1-B554-4B69-88C2-23DB15039166}" srcOrd="0" destOrd="0" presId="urn:microsoft.com/office/officeart/2005/8/layout/process2"/>
    <dgm:cxn modelId="{B1AAA544-2A7A-462B-8263-6FCDC6C98228}" type="presOf" srcId="{0CC9A380-740E-4425-AC43-31F4F13B3004}" destId="{6C363702-4613-491B-B93A-F5677269E603}" srcOrd="1" destOrd="0" presId="urn:microsoft.com/office/officeart/2005/8/layout/process2"/>
    <dgm:cxn modelId="{97036991-5E3A-46EC-8150-B28E18F668ED}" type="presOf" srcId="{1E64BDA1-8C1C-4293-9ECF-B16190F3555C}" destId="{BB051662-59CA-41A7-A56A-FFBA00380174}" srcOrd="0" destOrd="0" presId="urn:microsoft.com/office/officeart/2005/8/layout/process2"/>
    <dgm:cxn modelId="{62E71CF5-02C6-426F-B29D-352D349A767B}" type="presOf" srcId="{831248B5-42BE-41CC-B00B-93FDF821FE9F}" destId="{D7B6869B-4E62-4ED6-98D4-117812227983}" srcOrd="0" destOrd="0" presId="urn:microsoft.com/office/officeart/2005/8/layout/process2"/>
    <dgm:cxn modelId="{C1508D8D-DC9F-4A4C-B426-EDCB0C2D4635}" type="presOf" srcId="{BEF039B9-78B3-44AC-BCD2-D5D97EFF241A}" destId="{AA747EB2-8553-4BFB-A459-0AE4760BF603}" srcOrd="0" destOrd="0" presId="urn:microsoft.com/office/officeart/2005/8/layout/process2"/>
    <dgm:cxn modelId="{9E8B0EC8-CDD5-4D01-BB78-42B94FC3B680}" srcId="{831248B5-42BE-41CC-B00B-93FDF821FE9F}" destId="{44D9E930-28F8-42A2-AEDE-C2AF9832F680}" srcOrd="6" destOrd="0" parTransId="{F461D74D-E1BE-4262-9A51-8AF93A2A9DAE}" sibTransId="{BEF039B9-78B3-44AC-BCD2-D5D97EFF241A}"/>
    <dgm:cxn modelId="{AFB1F2F6-1307-4941-86BA-4A12F4B9B558}" type="presOf" srcId="{05504F13-8F6D-4A96-A060-7C7C04BCCDC5}" destId="{C3ADE6CA-9FE3-4A69-9EF9-3DEB92BC6215}" srcOrd="0" destOrd="0" presId="urn:microsoft.com/office/officeart/2005/8/layout/process2"/>
    <dgm:cxn modelId="{417CA51D-93DA-40F2-8DB1-5C199B54D276}" type="presOf" srcId="{6909E702-DF4A-4621-83E4-C7AE51A47D48}" destId="{189D6A4B-21E2-4FCD-A1A9-B0A37070679D}" srcOrd="0" destOrd="0" presId="urn:microsoft.com/office/officeart/2005/8/layout/process2"/>
    <dgm:cxn modelId="{D724B969-C453-40A9-A4DD-724E37D812DE}" type="presOf" srcId="{16DB864F-1D40-4E34-8BD9-F1C660CD2CFB}" destId="{D5C5BD5A-4727-46B4-AED3-2156E2F1911C}" srcOrd="0" destOrd="0" presId="urn:microsoft.com/office/officeart/2005/8/layout/process2"/>
    <dgm:cxn modelId="{1B41AA09-DD62-4EB7-9BBC-88AFF9167CB2}" type="presOf" srcId="{BEF039B9-78B3-44AC-BCD2-D5D97EFF241A}" destId="{6B4A65B5-2DFC-4228-9C5F-110DC47622B7}" srcOrd="1" destOrd="0" presId="urn:microsoft.com/office/officeart/2005/8/layout/process2"/>
    <dgm:cxn modelId="{F848FD1B-9938-40DA-B871-80D23B94C0A1}" srcId="{831248B5-42BE-41CC-B00B-93FDF821FE9F}" destId="{6BB4A08D-9009-408D-A672-847AAAD9D481}" srcOrd="4" destOrd="0" parTransId="{41DA4F41-3DCF-4131-AA4C-8DFB2599D393}" sibTransId="{F27D3CED-FAAD-45A0-B25C-96C0B097E61C}"/>
    <dgm:cxn modelId="{74E0374E-C34F-4DBF-9C88-16D4690BFED2}" type="presOf" srcId="{F27D3CED-FAAD-45A0-B25C-96C0B097E61C}" destId="{99F1D40A-DB5B-4C5D-98D8-82EDE31912FE}" srcOrd="0" destOrd="0" presId="urn:microsoft.com/office/officeart/2005/8/layout/process2"/>
    <dgm:cxn modelId="{E273DFAF-B31F-4432-9592-248697CD484E}" type="presOf" srcId="{0CC9A380-740E-4425-AC43-31F4F13B3004}" destId="{70E8EFBD-24AF-49C1-AB74-E0E433B72786}" srcOrd="0" destOrd="0" presId="urn:microsoft.com/office/officeart/2005/8/layout/process2"/>
    <dgm:cxn modelId="{94C5DB3A-31F4-43ED-AF25-F5889F60EB0E}" type="presOf" srcId="{4E8DDCF5-1131-4B7B-8DC9-CA1D909DEB4C}" destId="{015423F5-9245-4C68-91D2-E0D99B323ECB}" srcOrd="0" destOrd="0" presId="urn:microsoft.com/office/officeart/2005/8/layout/process2"/>
    <dgm:cxn modelId="{3C976765-D4C8-4738-B7C4-C1318D78CD1F}" srcId="{831248B5-42BE-41CC-B00B-93FDF821FE9F}" destId="{6909E702-DF4A-4621-83E4-C7AE51A47D48}" srcOrd="0" destOrd="0" parTransId="{1DE2D664-EDBC-46EB-96F3-DDBF3F502ACD}" sibTransId="{76AC9EB8-B499-4014-9C2D-CF84A71AB784}"/>
    <dgm:cxn modelId="{F15E6F49-4000-47CC-8885-1783141097E5}" srcId="{831248B5-42BE-41CC-B00B-93FDF821FE9F}" destId="{9A14F079-F04B-4CC9-9700-618484CACBA1}" srcOrd="7" destOrd="0" parTransId="{6B6E3BE4-034D-49F9-B705-99516622DF0B}" sibTransId="{E9A69AA7-B434-477C-A848-F3319E85C266}"/>
    <dgm:cxn modelId="{902323CF-0A5E-4ECB-AB85-D3ACCE8529C8}" type="presOf" srcId="{76AC9EB8-B499-4014-9C2D-CF84A71AB784}" destId="{7BEE8685-09E9-4964-906A-51AD9B41B2B2}" srcOrd="1" destOrd="0" presId="urn:microsoft.com/office/officeart/2005/8/layout/process2"/>
    <dgm:cxn modelId="{2D6458B8-D429-4A32-8FAC-D38FBB9C07AF}" type="presOf" srcId="{9A14F079-F04B-4CC9-9700-618484CACBA1}" destId="{C66BF0E9-CB5D-486D-B436-1555A05A59F0}" srcOrd="0" destOrd="0" presId="urn:microsoft.com/office/officeart/2005/8/layout/process2"/>
    <dgm:cxn modelId="{BE13A2BF-22E0-4EFB-A743-7E04366FF557}" type="presOf" srcId="{44D9E930-28F8-42A2-AEDE-C2AF9832F680}" destId="{CFBA9DB8-BD38-47A9-83E9-C039D73A7363}" srcOrd="0" destOrd="0" presId="urn:microsoft.com/office/officeart/2005/8/layout/process2"/>
    <dgm:cxn modelId="{67A6795E-B981-4D59-8045-63955DC05E94}" type="presOf" srcId="{B8A5FD80-BDA8-4DB0-BAA6-7D996DB83F32}" destId="{F99DF6A8-FCCC-45FE-984E-74BB5D13A325}" srcOrd="1" destOrd="0" presId="urn:microsoft.com/office/officeart/2005/8/layout/process2"/>
    <dgm:cxn modelId="{D497E32E-9E75-4ED1-AB75-FDC6416370FF}" type="presOf" srcId="{1E64BDA1-8C1C-4293-9ECF-B16190F3555C}" destId="{85ACBFE3-ED12-472D-9155-8AECC46A625D}" srcOrd="1" destOrd="0" presId="urn:microsoft.com/office/officeart/2005/8/layout/process2"/>
    <dgm:cxn modelId="{70AE856C-5F5E-4DEC-B46B-465564D97C8A}" type="presOf" srcId="{05504F13-8F6D-4A96-A060-7C7C04BCCDC5}" destId="{FC02DA56-149D-4855-9DCF-0DD82448A01C}" srcOrd="1" destOrd="0" presId="urn:microsoft.com/office/officeart/2005/8/layout/process2"/>
    <dgm:cxn modelId="{2BFA0FB1-DBF7-4A7A-A74C-9B7753CD19FE}" type="presOf" srcId="{F77B9BF5-4593-4B18-BA5C-8BE2B8071A44}" destId="{52BF1B02-38BA-490D-B49F-F7F428D4159F}" srcOrd="0" destOrd="0" presId="urn:microsoft.com/office/officeart/2005/8/layout/process2"/>
    <dgm:cxn modelId="{2F596BCC-CA9C-4A5D-9021-F5F196D3E80D}" srcId="{831248B5-42BE-41CC-B00B-93FDF821FE9F}" destId="{4E8DDCF5-1131-4B7B-8DC9-CA1D909DEB4C}" srcOrd="3" destOrd="0" parTransId="{5D085E46-E5F5-4C17-A2B4-EEDB4B73AAFC}" sibTransId="{1E64BDA1-8C1C-4293-9ECF-B16190F3555C}"/>
    <dgm:cxn modelId="{17625CDE-390A-4A16-A1DA-1A2728D2592E}" srcId="{831248B5-42BE-41CC-B00B-93FDF821FE9F}" destId="{B0120D59-46F5-4609-8A90-D19147655A7C}" srcOrd="2" destOrd="0" parTransId="{8B65003E-F843-4BAC-92BF-31469B2EB546}" sibTransId="{05504F13-8F6D-4A96-A060-7C7C04BCCDC5}"/>
    <dgm:cxn modelId="{6B5C7332-53C1-44A1-987C-DD115C27287D}" type="presOf" srcId="{B0120D59-46F5-4609-8A90-D19147655A7C}" destId="{5E07831F-96AB-45D4-BDD8-76735DEC4F3D}" srcOrd="0" destOrd="0" presId="urn:microsoft.com/office/officeart/2005/8/layout/process2"/>
    <dgm:cxn modelId="{CCBB2E18-AEAA-4DC0-9E3C-F88CDCA45059}" type="presOf" srcId="{F27D3CED-FAAD-45A0-B25C-96C0B097E61C}" destId="{228957F4-EE3C-408A-83BB-E73D4ED2802F}" srcOrd="1" destOrd="0" presId="urn:microsoft.com/office/officeart/2005/8/layout/process2"/>
    <dgm:cxn modelId="{1FAAEAA8-DA69-4D24-A321-784C7150EC4E}" srcId="{831248B5-42BE-41CC-B00B-93FDF821FE9F}" destId="{16DB864F-1D40-4E34-8BD9-F1C660CD2CFB}" srcOrd="1" destOrd="0" parTransId="{93C0F5D2-7285-4DBC-9CFC-540D03F09FCC}" sibTransId="{0CC9A380-740E-4425-AC43-31F4F13B3004}"/>
    <dgm:cxn modelId="{96CE0AD5-C6CE-45A8-A85E-9565EFC97971}" type="presOf" srcId="{B8A5FD80-BDA8-4DB0-BAA6-7D996DB83F32}" destId="{FFAB1546-EE89-4905-B200-014D9D15DEB5}" srcOrd="0" destOrd="0" presId="urn:microsoft.com/office/officeart/2005/8/layout/process2"/>
    <dgm:cxn modelId="{88F421F2-D2A7-469A-8DCA-2378615C3DC3}" type="presOf" srcId="{6BB4A08D-9009-408D-A672-847AAAD9D481}" destId="{DE8A9ADE-4EA7-4E5F-9B22-8F0A88EF3F94}" srcOrd="0" destOrd="0" presId="urn:microsoft.com/office/officeart/2005/8/layout/process2"/>
    <dgm:cxn modelId="{7951D0FC-694C-465C-9AEF-49EFD7FC6F31}" srcId="{831248B5-42BE-41CC-B00B-93FDF821FE9F}" destId="{F77B9BF5-4593-4B18-BA5C-8BE2B8071A44}" srcOrd="5" destOrd="0" parTransId="{AB9DBF93-67DD-431C-9F2B-6F4233019072}" sibTransId="{B8A5FD80-BDA8-4DB0-BAA6-7D996DB83F32}"/>
    <dgm:cxn modelId="{E5C19EE4-CFFB-483E-A68C-7DCC76A5FFC6}" type="presParOf" srcId="{D7B6869B-4E62-4ED6-98D4-117812227983}" destId="{189D6A4B-21E2-4FCD-A1A9-B0A37070679D}" srcOrd="0" destOrd="0" presId="urn:microsoft.com/office/officeart/2005/8/layout/process2"/>
    <dgm:cxn modelId="{5BF10D62-1437-4C72-9C38-50537DECC45B}" type="presParOf" srcId="{D7B6869B-4E62-4ED6-98D4-117812227983}" destId="{E5D9E9D1-B554-4B69-88C2-23DB15039166}" srcOrd="1" destOrd="0" presId="urn:microsoft.com/office/officeart/2005/8/layout/process2"/>
    <dgm:cxn modelId="{4E3BD007-D482-4E1B-9A3A-647A8788D420}" type="presParOf" srcId="{E5D9E9D1-B554-4B69-88C2-23DB15039166}" destId="{7BEE8685-09E9-4964-906A-51AD9B41B2B2}" srcOrd="0" destOrd="0" presId="urn:microsoft.com/office/officeart/2005/8/layout/process2"/>
    <dgm:cxn modelId="{293F4740-7B73-41B9-9A55-B50D844C31DB}" type="presParOf" srcId="{D7B6869B-4E62-4ED6-98D4-117812227983}" destId="{D5C5BD5A-4727-46B4-AED3-2156E2F1911C}" srcOrd="2" destOrd="0" presId="urn:microsoft.com/office/officeart/2005/8/layout/process2"/>
    <dgm:cxn modelId="{595EBBA3-2CFC-4ADA-A22A-58975E3C1EDD}" type="presParOf" srcId="{D7B6869B-4E62-4ED6-98D4-117812227983}" destId="{70E8EFBD-24AF-49C1-AB74-E0E433B72786}" srcOrd="3" destOrd="0" presId="urn:microsoft.com/office/officeart/2005/8/layout/process2"/>
    <dgm:cxn modelId="{07711EBB-4824-4D08-9DDA-8A869B77C2BD}" type="presParOf" srcId="{70E8EFBD-24AF-49C1-AB74-E0E433B72786}" destId="{6C363702-4613-491B-B93A-F5677269E603}" srcOrd="0" destOrd="0" presId="urn:microsoft.com/office/officeart/2005/8/layout/process2"/>
    <dgm:cxn modelId="{B6B55CDD-A240-4BFF-9FF6-7A59D457A1D5}" type="presParOf" srcId="{D7B6869B-4E62-4ED6-98D4-117812227983}" destId="{5E07831F-96AB-45D4-BDD8-76735DEC4F3D}" srcOrd="4" destOrd="0" presId="urn:microsoft.com/office/officeart/2005/8/layout/process2"/>
    <dgm:cxn modelId="{E0A89592-A517-4153-8207-E7FA3CECB02D}" type="presParOf" srcId="{D7B6869B-4E62-4ED6-98D4-117812227983}" destId="{C3ADE6CA-9FE3-4A69-9EF9-3DEB92BC6215}" srcOrd="5" destOrd="0" presId="urn:microsoft.com/office/officeart/2005/8/layout/process2"/>
    <dgm:cxn modelId="{3D02C2E4-B709-45FE-A556-263984D4C09B}" type="presParOf" srcId="{C3ADE6CA-9FE3-4A69-9EF9-3DEB92BC6215}" destId="{FC02DA56-149D-4855-9DCF-0DD82448A01C}" srcOrd="0" destOrd="0" presId="urn:microsoft.com/office/officeart/2005/8/layout/process2"/>
    <dgm:cxn modelId="{7B14235D-8EA0-40C3-91DD-991D4C033B9D}" type="presParOf" srcId="{D7B6869B-4E62-4ED6-98D4-117812227983}" destId="{015423F5-9245-4C68-91D2-E0D99B323ECB}" srcOrd="6" destOrd="0" presId="urn:microsoft.com/office/officeart/2005/8/layout/process2"/>
    <dgm:cxn modelId="{E55AC011-750A-4145-8011-12D030B51908}" type="presParOf" srcId="{D7B6869B-4E62-4ED6-98D4-117812227983}" destId="{BB051662-59CA-41A7-A56A-FFBA00380174}" srcOrd="7" destOrd="0" presId="urn:microsoft.com/office/officeart/2005/8/layout/process2"/>
    <dgm:cxn modelId="{8DD68104-FDA9-4FD0-8E16-F2C6B8FB547B}" type="presParOf" srcId="{BB051662-59CA-41A7-A56A-FFBA00380174}" destId="{85ACBFE3-ED12-472D-9155-8AECC46A625D}" srcOrd="0" destOrd="0" presId="urn:microsoft.com/office/officeart/2005/8/layout/process2"/>
    <dgm:cxn modelId="{09CCD656-B2D0-41A9-8114-AFDBFC4ADE6A}" type="presParOf" srcId="{D7B6869B-4E62-4ED6-98D4-117812227983}" destId="{DE8A9ADE-4EA7-4E5F-9B22-8F0A88EF3F94}" srcOrd="8" destOrd="0" presId="urn:microsoft.com/office/officeart/2005/8/layout/process2"/>
    <dgm:cxn modelId="{D602BE72-9468-4E8F-AFF8-D65A6926168A}" type="presParOf" srcId="{D7B6869B-4E62-4ED6-98D4-117812227983}" destId="{99F1D40A-DB5B-4C5D-98D8-82EDE31912FE}" srcOrd="9" destOrd="0" presId="urn:microsoft.com/office/officeart/2005/8/layout/process2"/>
    <dgm:cxn modelId="{5A1CFB67-CA46-4B6E-AE57-25CEDF4186F1}" type="presParOf" srcId="{99F1D40A-DB5B-4C5D-98D8-82EDE31912FE}" destId="{228957F4-EE3C-408A-83BB-E73D4ED2802F}" srcOrd="0" destOrd="0" presId="urn:microsoft.com/office/officeart/2005/8/layout/process2"/>
    <dgm:cxn modelId="{F1704460-9B11-45BE-B99F-53908417E34B}" type="presParOf" srcId="{D7B6869B-4E62-4ED6-98D4-117812227983}" destId="{52BF1B02-38BA-490D-B49F-F7F428D4159F}" srcOrd="10" destOrd="0" presId="urn:microsoft.com/office/officeart/2005/8/layout/process2"/>
    <dgm:cxn modelId="{42C616C3-19CE-4683-A78A-C1E721E8B5D7}" type="presParOf" srcId="{D7B6869B-4E62-4ED6-98D4-117812227983}" destId="{FFAB1546-EE89-4905-B200-014D9D15DEB5}" srcOrd="11" destOrd="0" presId="urn:microsoft.com/office/officeart/2005/8/layout/process2"/>
    <dgm:cxn modelId="{B6EC33BB-281A-4C42-8BE1-64FB6E117D2A}" type="presParOf" srcId="{FFAB1546-EE89-4905-B200-014D9D15DEB5}" destId="{F99DF6A8-FCCC-45FE-984E-74BB5D13A325}" srcOrd="0" destOrd="0" presId="urn:microsoft.com/office/officeart/2005/8/layout/process2"/>
    <dgm:cxn modelId="{2E489086-ED8C-4D70-B7EE-2D88BE68F47C}" type="presParOf" srcId="{D7B6869B-4E62-4ED6-98D4-117812227983}" destId="{CFBA9DB8-BD38-47A9-83E9-C039D73A7363}" srcOrd="12" destOrd="0" presId="urn:microsoft.com/office/officeart/2005/8/layout/process2"/>
    <dgm:cxn modelId="{2DF6333C-05F1-4CDB-B22A-4980B48A1CB7}" type="presParOf" srcId="{D7B6869B-4E62-4ED6-98D4-117812227983}" destId="{AA747EB2-8553-4BFB-A459-0AE4760BF603}" srcOrd="13" destOrd="0" presId="urn:microsoft.com/office/officeart/2005/8/layout/process2"/>
    <dgm:cxn modelId="{E328E30E-40C7-490F-862D-5688C808CB0A}" type="presParOf" srcId="{AA747EB2-8553-4BFB-A459-0AE4760BF603}" destId="{6B4A65B5-2DFC-4228-9C5F-110DC47622B7}" srcOrd="0" destOrd="0" presId="urn:microsoft.com/office/officeart/2005/8/layout/process2"/>
    <dgm:cxn modelId="{3729E23D-1033-431F-BFEE-969F9B293E6D}" type="presParOf" srcId="{D7B6869B-4E62-4ED6-98D4-117812227983}" destId="{C66BF0E9-CB5D-486D-B436-1555A05A59F0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13336-3D77-46FD-BFBE-B927186F4EE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5CE9-E57C-47DB-BC25-0E5B3A25D369}">
      <dgm:prSet phldrT="[Text]"/>
      <dgm:spPr/>
      <dgm:t>
        <a:bodyPr/>
        <a:lstStyle/>
        <a:p>
          <a:r>
            <a:rPr lang="en-US"/>
            <a:t>Load scan Points from next scan file</a:t>
          </a:r>
        </a:p>
      </dgm:t>
    </dgm:pt>
    <dgm:pt modelId="{97BD9E98-8AC2-41C2-9323-5F440CC4246A}" type="parTrans" cxnId="{3476ECF5-227F-4D63-9092-E8019B1A260C}">
      <dgm:prSet/>
      <dgm:spPr/>
      <dgm:t>
        <a:bodyPr/>
        <a:lstStyle/>
        <a:p>
          <a:endParaRPr lang="en-US"/>
        </a:p>
      </dgm:t>
    </dgm:pt>
    <dgm:pt modelId="{6BB16651-A2C7-44E6-8B71-595F1464C6E6}" type="sibTrans" cxnId="{3476ECF5-227F-4D63-9092-E8019B1A260C}">
      <dgm:prSet/>
      <dgm:spPr/>
      <dgm:t>
        <a:bodyPr/>
        <a:lstStyle/>
        <a:p>
          <a:endParaRPr lang="en-US"/>
        </a:p>
      </dgm:t>
    </dgm:pt>
    <dgm:pt modelId="{48370AF3-FC86-4D8C-8C54-83EAC2041CE6}">
      <dgm:prSet phldrT="[Text]"/>
      <dgm:spPr/>
      <dgm:t>
        <a:bodyPr/>
        <a:lstStyle/>
        <a:p>
          <a:r>
            <a:rPr lang="en-US"/>
            <a:t>2D Map Conversion</a:t>
          </a:r>
        </a:p>
      </dgm:t>
    </dgm:pt>
    <dgm:pt modelId="{AB741C83-841B-426D-A5E0-6EEA4C052CE4}" type="parTrans" cxnId="{A150B94E-B2C2-4D6C-9C4B-F76456348E67}">
      <dgm:prSet/>
      <dgm:spPr/>
      <dgm:t>
        <a:bodyPr/>
        <a:lstStyle/>
        <a:p>
          <a:endParaRPr lang="en-US"/>
        </a:p>
      </dgm:t>
    </dgm:pt>
    <dgm:pt modelId="{F7548831-CA11-41DD-8ECC-17CA536DA611}" type="sibTrans" cxnId="{A150B94E-B2C2-4D6C-9C4B-F76456348E67}">
      <dgm:prSet/>
      <dgm:spPr/>
      <dgm:t>
        <a:bodyPr/>
        <a:lstStyle/>
        <a:p>
          <a:endParaRPr lang="en-US"/>
        </a:p>
      </dgm:t>
    </dgm:pt>
    <dgm:pt modelId="{1DF69D38-253C-4136-A31C-13D074756DBD}">
      <dgm:prSet phldrT="[Text]"/>
      <dgm:spPr/>
      <dgm:t>
        <a:bodyPr/>
        <a:lstStyle/>
        <a:p>
          <a:r>
            <a:rPr lang="en-US"/>
            <a:t>Interpolation</a:t>
          </a:r>
        </a:p>
      </dgm:t>
    </dgm:pt>
    <dgm:pt modelId="{7471E316-4330-4726-8E0C-E8DF4CBE672C}" type="parTrans" cxnId="{5DE7A598-F75C-47B9-8814-209880B6FE11}">
      <dgm:prSet/>
      <dgm:spPr/>
      <dgm:t>
        <a:bodyPr/>
        <a:lstStyle/>
        <a:p>
          <a:endParaRPr lang="en-US"/>
        </a:p>
      </dgm:t>
    </dgm:pt>
    <dgm:pt modelId="{18589C4B-236C-4770-ACA6-5F2BC1925825}" type="sibTrans" cxnId="{5DE7A598-F75C-47B9-8814-209880B6FE11}">
      <dgm:prSet/>
      <dgm:spPr/>
      <dgm:t>
        <a:bodyPr/>
        <a:lstStyle/>
        <a:p>
          <a:endParaRPr lang="en-US"/>
        </a:p>
      </dgm:t>
    </dgm:pt>
    <dgm:pt modelId="{82D99C4C-3601-4F2B-B062-F76B7FA58351}">
      <dgm:prSet phldrT="[Text]"/>
      <dgm:spPr/>
      <dgm:t>
        <a:bodyPr/>
        <a:lstStyle/>
        <a:p>
          <a:r>
            <a:rPr lang="en-US"/>
            <a:t>Prediction on 1024x1024 input map</a:t>
          </a:r>
        </a:p>
      </dgm:t>
    </dgm:pt>
    <dgm:pt modelId="{3F9BE72A-4745-41D5-8CC6-99AC9FE77223}" type="parTrans" cxnId="{4E474562-B74A-44EB-B45F-D3DD735B2501}">
      <dgm:prSet/>
      <dgm:spPr/>
      <dgm:t>
        <a:bodyPr/>
        <a:lstStyle/>
        <a:p>
          <a:endParaRPr lang="en-US"/>
        </a:p>
      </dgm:t>
    </dgm:pt>
    <dgm:pt modelId="{2CEB24EB-0E4B-4978-B141-AD1017CE08DB}" type="sibTrans" cxnId="{4E474562-B74A-44EB-B45F-D3DD735B2501}">
      <dgm:prSet/>
      <dgm:spPr/>
      <dgm:t>
        <a:bodyPr/>
        <a:lstStyle/>
        <a:p>
          <a:endParaRPr lang="en-US"/>
        </a:p>
      </dgm:t>
    </dgm:pt>
    <dgm:pt modelId="{7D0E5FE9-BEBD-455F-9242-519724FB6C96}">
      <dgm:prSet phldrT="[Text]"/>
      <dgm:spPr/>
      <dgm:t>
        <a:bodyPr/>
        <a:lstStyle/>
        <a:p>
          <a:r>
            <a:rPr lang="en-US"/>
            <a:t>Combining PNG image</a:t>
          </a:r>
        </a:p>
      </dgm:t>
    </dgm:pt>
    <dgm:pt modelId="{594E2760-2BA1-4C56-8104-2C3A58C07462}" type="parTrans" cxnId="{656CE130-0515-41FF-B2F2-2BD43856E3D0}">
      <dgm:prSet/>
      <dgm:spPr/>
      <dgm:t>
        <a:bodyPr/>
        <a:lstStyle/>
        <a:p>
          <a:endParaRPr lang="en-US"/>
        </a:p>
      </dgm:t>
    </dgm:pt>
    <dgm:pt modelId="{CB2D6001-FAA4-49C6-8385-9A9576EB7A0B}" type="sibTrans" cxnId="{656CE130-0515-41FF-B2F2-2BD43856E3D0}">
      <dgm:prSet/>
      <dgm:spPr/>
      <dgm:t>
        <a:bodyPr/>
        <a:lstStyle/>
        <a:p>
          <a:endParaRPr lang="en-US"/>
        </a:p>
      </dgm:t>
    </dgm:pt>
    <dgm:pt modelId="{9C08A4B8-0C14-4C76-8B82-048ACA771F15}">
      <dgm:prSet/>
      <dgm:spPr/>
      <dgm:t>
        <a:bodyPr/>
        <a:lstStyle/>
        <a:p>
          <a:r>
            <a:rPr lang="en-US"/>
            <a:t>Preload Exisiting PNG image</a:t>
          </a:r>
        </a:p>
      </dgm:t>
    </dgm:pt>
    <dgm:pt modelId="{28249315-D3C7-43BE-B88A-6DD1138B7A0C}" type="parTrans" cxnId="{1EDB6766-CD7C-4414-9C27-EBE463506CFF}">
      <dgm:prSet/>
      <dgm:spPr/>
      <dgm:t>
        <a:bodyPr/>
        <a:lstStyle/>
        <a:p>
          <a:endParaRPr lang="en-US"/>
        </a:p>
      </dgm:t>
    </dgm:pt>
    <dgm:pt modelId="{9928AC29-F93D-4104-B656-07B79942F478}" type="sibTrans" cxnId="{1EDB6766-CD7C-4414-9C27-EBE463506CFF}">
      <dgm:prSet/>
      <dgm:spPr/>
      <dgm:t>
        <a:bodyPr/>
        <a:lstStyle/>
        <a:p>
          <a:endParaRPr lang="en-US"/>
        </a:p>
      </dgm:t>
    </dgm:pt>
    <dgm:pt modelId="{1F7049C3-AAE1-4856-8433-BA85AFDAFBB4}" type="pres">
      <dgm:prSet presAssocID="{7D813336-3D77-46FD-BFBE-B927186F4EE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10170A-FDA7-46C6-8080-0CD272A11F79}" type="pres">
      <dgm:prSet presAssocID="{A50D5CE9-E57C-47DB-BC25-0E5B3A25D36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5DCF6-A9AB-46CF-8F54-44562297832B}" type="pres">
      <dgm:prSet presAssocID="{6BB16651-A2C7-44E6-8B71-595F1464C6E6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32A4D80-CC45-47DE-9B33-C25D9F0311CD}" type="pres">
      <dgm:prSet presAssocID="{6BB16651-A2C7-44E6-8B71-595F1464C6E6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0C40DD1-8F53-4982-AE25-5D301BBB4035}" type="pres">
      <dgm:prSet presAssocID="{48370AF3-FC86-4D8C-8C54-83EAC2041CE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55774-033E-4FAB-99C5-EF82DA73AF6B}" type="pres">
      <dgm:prSet presAssocID="{F7548831-CA11-41DD-8ECC-17CA536DA61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E111617-F5D3-4634-A4E7-55A35BA10C3B}" type="pres">
      <dgm:prSet presAssocID="{F7548831-CA11-41DD-8ECC-17CA536DA61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6B2B7F8F-AC97-4494-991D-C5A102C5BF61}" type="pres">
      <dgm:prSet presAssocID="{1DF69D38-253C-4136-A31C-13D074756DB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EA9F3-EF7C-4031-8349-AFC02CD2E8E9}" type="pres">
      <dgm:prSet presAssocID="{18589C4B-236C-4770-ACA6-5F2BC192582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6D2A737-E894-45DA-A9E2-0913B236F12E}" type="pres">
      <dgm:prSet presAssocID="{18589C4B-236C-4770-ACA6-5F2BC192582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38A756C-2FBC-4753-8A72-C64909D7B55D}" type="pres">
      <dgm:prSet presAssocID="{82D99C4C-3601-4F2B-B062-F76B7FA5835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92A94-958F-4DF2-8E31-D0E5D431B110}" type="pres">
      <dgm:prSet presAssocID="{2CEB24EB-0E4B-4978-B141-AD1017CE08DB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BD3947E-EAF4-4999-8F41-16C31CDD1897}" type="pres">
      <dgm:prSet presAssocID="{2CEB24EB-0E4B-4978-B141-AD1017CE08DB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1AD34968-D5D1-4171-B98B-6A348B13B975}" type="pres">
      <dgm:prSet presAssocID="{7D0E5FE9-BEBD-455F-9242-519724FB6C9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4A819-E359-4474-A779-65CA5E4E5F5E}" type="pres">
      <dgm:prSet presAssocID="{CB2D6001-FAA4-49C6-8385-9A9576EB7A0B}" presName="sibTrans" presStyleLbl="sibTrans2D1" presStyleIdx="4" presStyleCnt="6"/>
      <dgm:spPr/>
      <dgm:t>
        <a:bodyPr/>
        <a:lstStyle/>
        <a:p>
          <a:endParaRPr lang="en-US"/>
        </a:p>
      </dgm:t>
    </dgm:pt>
    <dgm:pt modelId="{D229D606-AC96-466B-9F97-EAB3C96DE430}" type="pres">
      <dgm:prSet presAssocID="{CB2D6001-FAA4-49C6-8385-9A9576EB7A0B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72A6A97-E412-4CCA-A607-235CF3A22C9C}" type="pres">
      <dgm:prSet presAssocID="{9C08A4B8-0C14-4C76-8B82-048ACA771F1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D451D-E7ED-453E-BBDD-2A7104931649}" type="pres">
      <dgm:prSet presAssocID="{9928AC29-F93D-4104-B656-07B79942F478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3F354F-B930-43EC-A3E6-2AA7B3937FDE}" type="pres">
      <dgm:prSet presAssocID="{9928AC29-F93D-4104-B656-07B79942F478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59B76DF1-434E-481D-A352-8E17439334E8}" type="presOf" srcId="{6BB16651-A2C7-44E6-8B71-595F1464C6E6}" destId="{532A4D80-CC45-47DE-9B33-C25D9F0311CD}" srcOrd="1" destOrd="0" presId="urn:microsoft.com/office/officeart/2005/8/layout/cycle2"/>
    <dgm:cxn modelId="{3476ECF5-227F-4D63-9092-E8019B1A260C}" srcId="{7D813336-3D77-46FD-BFBE-B927186F4EE8}" destId="{A50D5CE9-E57C-47DB-BC25-0E5B3A25D369}" srcOrd="0" destOrd="0" parTransId="{97BD9E98-8AC2-41C2-9323-5F440CC4246A}" sibTransId="{6BB16651-A2C7-44E6-8B71-595F1464C6E6}"/>
    <dgm:cxn modelId="{4A6FDB47-80DA-4A96-8D2C-B887792CB495}" type="presOf" srcId="{9C08A4B8-0C14-4C76-8B82-048ACA771F15}" destId="{372A6A97-E412-4CCA-A607-235CF3A22C9C}" srcOrd="0" destOrd="0" presId="urn:microsoft.com/office/officeart/2005/8/layout/cycle2"/>
    <dgm:cxn modelId="{5DE7A598-F75C-47B9-8814-209880B6FE11}" srcId="{7D813336-3D77-46FD-BFBE-B927186F4EE8}" destId="{1DF69D38-253C-4136-A31C-13D074756DBD}" srcOrd="2" destOrd="0" parTransId="{7471E316-4330-4726-8E0C-E8DF4CBE672C}" sibTransId="{18589C4B-236C-4770-ACA6-5F2BC1925825}"/>
    <dgm:cxn modelId="{2A800102-3E86-4CE6-B237-FF976FE460A5}" type="presOf" srcId="{18589C4B-236C-4770-ACA6-5F2BC1925825}" destId="{8B3EA9F3-EF7C-4031-8349-AFC02CD2E8E9}" srcOrd="0" destOrd="0" presId="urn:microsoft.com/office/officeart/2005/8/layout/cycle2"/>
    <dgm:cxn modelId="{B8047E24-67A3-4FF3-A06A-9E28AB623A31}" type="presOf" srcId="{F7548831-CA11-41DD-8ECC-17CA536DA611}" destId="{AF055774-033E-4FAB-99C5-EF82DA73AF6B}" srcOrd="0" destOrd="0" presId="urn:microsoft.com/office/officeart/2005/8/layout/cycle2"/>
    <dgm:cxn modelId="{8A9D6073-56F9-4A3D-A71D-5DB15EB2E2ED}" type="presOf" srcId="{A50D5CE9-E57C-47DB-BC25-0E5B3A25D369}" destId="{BE10170A-FDA7-46C6-8080-0CD272A11F79}" srcOrd="0" destOrd="0" presId="urn:microsoft.com/office/officeart/2005/8/layout/cycle2"/>
    <dgm:cxn modelId="{4E474562-B74A-44EB-B45F-D3DD735B2501}" srcId="{7D813336-3D77-46FD-BFBE-B927186F4EE8}" destId="{82D99C4C-3601-4F2B-B062-F76B7FA58351}" srcOrd="3" destOrd="0" parTransId="{3F9BE72A-4745-41D5-8CC6-99AC9FE77223}" sibTransId="{2CEB24EB-0E4B-4978-B141-AD1017CE08DB}"/>
    <dgm:cxn modelId="{64927DD7-80D9-485A-AE3F-823FDF4E1B88}" type="presOf" srcId="{7D813336-3D77-46FD-BFBE-B927186F4EE8}" destId="{1F7049C3-AAE1-4856-8433-BA85AFDAFBB4}" srcOrd="0" destOrd="0" presId="urn:microsoft.com/office/officeart/2005/8/layout/cycle2"/>
    <dgm:cxn modelId="{7B997E21-E386-4BDB-BA73-FEFE3B52E673}" type="presOf" srcId="{1DF69D38-253C-4136-A31C-13D074756DBD}" destId="{6B2B7F8F-AC97-4494-991D-C5A102C5BF61}" srcOrd="0" destOrd="0" presId="urn:microsoft.com/office/officeart/2005/8/layout/cycle2"/>
    <dgm:cxn modelId="{1EDB6766-CD7C-4414-9C27-EBE463506CFF}" srcId="{7D813336-3D77-46FD-BFBE-B927186F4EE8}" destId="{9C08A4B8-0C14-4C76-8B82-048ACA771F15}" srcOrd="5" destOrd="0" parTransId="{28249315-D3C7-43BE-B88A-6DD1138B7A0C}" sibTransId="{9928AC29-F93D-4104-B656-07B79942F478}"/>
    <dgm:cxn modelId="{6B494198-39DB-42F7-8AB5-4A5BE7D87F39}" type="presOf" srcId="{9928AC29-F93D-4104-B656-07B79942F478}" destId="{F23F354F-B930-43EC-A3E6-2AA7B3937FDE}" srcOrd="1" destOrd="0" presId="urn:microsoft.com/office/officeart/2005/8/layout/cycle2"/>
    <dgm:cxn modelId="{E25464BC-A09B-48BD-B113-8CA3576F5146}" type="presOf" srcId="{CB2D6001-FAA4-49C6-8385-9A9576EB7A0B}" destId="{3FD4A819-E359-4474-A779-65CA5E4E5F5E}" srcOrd="0" destOrd="0" presId="urn:microsoft.com/office/officeart/2005/8/layout/cycle2"/>
    <dgm:cxn modelId="{A7F74FB7-397D-4268-8170-C932BF344E33}" type="presOf" srcId="{48370AF3-FC86-4D8C-8C54-83EAC2041CE6}" destId="{10C40DD1-8F53-4982-AE25-5D301BBB4035}" srcOrd="0" destOrd="0" presId="urn:microsoft.com/office/officeart/2005/8/layout/cycle2"/>
    <dgm:cxn modelId="{E422C681-256E-41AA-A0D8-4F7AD719AE70}" type="presOf" srcId="{18589C4B-236C-4770-ACA6-5F2BC1925825}" destId="{76D2A737-E894-45DA-A9E2-0913B236F12E}" srcOrd="1" destOrd="0" presId="urn:microsoft.com/office/officeart/2005/8/layout/cycle2"/>
    <dgm:cxn modelId="{072D75B5-AE8A-4BF9-813C-52F86070C69F}" type="presOf" srcId="{82D99C4C-3601-4F2B-B062-F76B7FA58351}" destId="{B38A756C-2FBC-4753-8A72-C64909D7B55D}" srcOrd="0" destOrd="0" presId="urn:microsoft.com/office/officeart/2005/8/layout/cycle2"/>
    <dgm:cxn modelId="{73A6D81D-B121-4772-B9DC-D989684794EC}" type="presOf" srcId="{9928AC29-F93D-4104-B656-07B79942F478}" destId="{B33D451D-E7ED-453E-BBDD-2A7104931649}" srcOrd="0" destOrd="0" presId="urn:microsoft.com/office/officeart/2005/8/layout/cycle2"/>
    <dgm:cxn modelId="{D7756D26-48D8-4543-8ECF-B43045B6A7A2}" type="presOf" srcId="{6BB16651-A2C7-44E6-8B71-595F1464C6E6}" destId="{9CB5DCF6-A9AB-46CF-8F54-44562297832B}" srcOrd="0" destOrd="0" presId="urn:microsoft.com/office/officeart/2005/8/layout/cycle2"/>
    <dgm:cxn modelId="{A150B94E-B2C2-4D6C-9C4B-F76456348E67}" srcId="{7D813336-3D77-46FD-BFBE-B927186F4EE8}" destId="{48370AF3-FC86-4D8C-8C54-83EAC2041CE6}" srcOrd="1" destOrd="0" parTransId="{AB741C83-841B-426D-A5E0-6EEA4C052CE4}" sibTransId="{F7548831-CA11-41DD-8ECC-17CA536DA611}"/>
    <dgm:cxn modelId="{5A8FC996-E36A-4A4D-B9A9-E0F5F95CDF30}" type="presOf" srcId="{7D0E5FE9-BEBD-455F-9242-519724FB6C96}" destId="{1AD34968-D5D1-4171-B98B-6A348B13B975}" srcOrd="0" destOrd="0" presId="urn:microsoft.com/office/officeart/2005/8/layout/cycle2"/>
    <dgm:cxn modelId="{E4650F96-8B96-45DB-9B8B-739BA4DAFC00}" type="presOf" srcId="{2CEB24EB-0E4B-4978-B141-AD1017CE08DB}" destId="{5BD3947E-EAF4-4999-8F41-16C31CDD1897}" srcOrd="1" destOrd="0" presId="urn:microsoft.com/office/officeart/2005/8/layout/cycle2"/>
    <dgm:cxn modelId="{48826F36-B9DF-44EC-8ED7-EAA8DE65A165}" type="presOf" srcId="{2CEB24EB-0E4B-4978-B141-AD1017CE08DB}" destId="{C0492A94-958F-4DF2-8E31-D0E5D431B110}" srcOrd="0" destOrd="0" presId="urn:microsoft.com/office/officeart/2005/8/layout/cycle2"/>
    <dgm:cxn modelId="{6C92652C-2ECF-4C26-BCCB-EFA2B76571F3}" type="presOf" srcId="{CB2D6001-FAA4-49C6-8385-9A9576EB7A0B}" destId="{D229D606-AC96-466B-9F97-EAB3C96DE430}" srcOrd="1" destOrd="0" presId="urn:microsoft.com/office/officeart/2005/8/layout/cycle2"/>
    <dgm:cxn modelId="{E7A5AF9B-C11A-40EC-9AE6-7726E1A9A711}" type="presOf" srcId="{F7548831-CA11-41DD-8ECC-17CA536DA611}" destId="{4E111617-F5D3-4634-A4E7-55A35BA10C3B}" srcOrd="1" destOrd="0" presId="urn:microsoft.com/office/officeart/2005/8/layout/cycle2"/>
    <dgm:cxn modelId="{656CE130-0515-41FF-B2F2-2BD43856E3D0}" srcId="{7D813336-3D77-46FD-BFBE-B927186F4EE8}" destId="{7D0E5FE9-BEBD-455F-9242-519724FB6C96}" srcOrd="4" destOrd="0" parTransId="{594E2760-2BA1-4C56-8104-2C3A58C07462}" sibTransId="{CB2D6001-FAA4-49C6-8385-9A9576EB7A0B}"/>
    <dgm:cxn modelId="{755746E8-407D-44DE-81DE-2817DFAC9717}" type="presParOf" srcId="{1F7049C3-AAE1-4856-8433-BA85AFDAFBB4}" destId="{BE10170A-FDA7-46C6-8080-0CD272A11F79}" srcOrd="0" destOrd="0" presId="urn:microsoft.com/office/officeart/2005/8/layout/cycle2"/>
    <dgm:cxn modelId="{3CC0E0F5-28E0-4741-9540-40DA4F37F3CB}" type="presParOf" srcId="{1F7049C3-AAE1-4856-8433-BA85AFDAFBB4}" destId="{9CB5DCF6-A9AB-46CF-8F54-44562297832B}" srcOrd="1" destOrd="0" presId="urn:microsoft.com/office/officeart/2005/8/layout/cycle2"/>
    <dgm:cxn modelId="{754C5F5A-FF0E-468D-9F76-F99066A63CA1}" type="presParOf" srcId="{9CB5DCF6-A9AB-46CF-8F54-44562297832B}" destId="{532A4D80-CC45-47DE-9B33-C25D9F0311CD}" srcOrd="0" destOrd="0" presId="urn:microsoft.com/office/officeart/2005/8/layout/cycle2"/>
    <dgm:cxn modelId="{2938FD12-FDAC-437F-8CE2-81684EC0F98C}" type="presParOf" srcId="{1F7049C3-AAE1-4856-8433-BA85AFDAFBB4}" destId="{10C40DD1-8F53-4982-AE25-5D301BBB4035}" srcOrd="2" destOrd="0" presId="urn:microsoft.com/office/officeart/2005/8/layout/cycle2"/>
    <dgm:cxn modelId="{A2EA647F-DDA5-4536-ACFB-B41875D0C9E2}" type="presParOf" srcId="{1F7049C3-AAE1-4856-8433-BA85AFDAFBB4}" destId="{AF055774-033E-4FAB-99C5-EF82DA73AF6B}" srcOrd="3" destOrd="0" presId="urn:microsoft.com/office/officeart/2005/8/layout/cycle2"/>
    <dgm:cxn modelId="{574FC4EE-AC94-49DB-B25B-8891437DE201}" type="presParOf" srcId="{AF055774-033E-4FAB-99C5-EF82DA73AF6B}" destId="{4E111617-F5D3-4634-A4E7-55A35BA10C3B}" srcOrd="0" destOrd="0" presId="urn:microsoft.com/office/officeart/2005/8/layout/cycle2"/>
    <dgm:cxn modelId="{81FC9901-3453-40A4-B28D-42CADC5F1AF6}" type="presParOf" srcId="{1F7049C3-AAE1-4856-8433-BA85AFDAFBB4}" destId="{6B2B7F8F-AC97-4494-991D-C5A102C5BF61}" srcOrd="4" destOrd="0" presId="urn:microsoft.com/office/officeart/2005/8/layout/cycle2"/>
    <dgm:cxn modelId="{2D89AEF4-AFC4-4391-8013-3BF3AA908889}" type="presParOf" srcId="{1F7049C3-AAE1-4856-8433-BA85AFDAFBB4}" destId="{8B3EA9F3-EF7C-4031-8349-AFC02CD2E8E9}" srcOrd="5" destOrd="0" presId="urn:microsoft.com/office/officeart/2005/8/layout/cycle2"/>
    <dgm:cxn modelId="{9259FBB1-3880-48D9-83D2-BCC8E68F7CC8}" type="presParOf" srcId="{8B3EA9F3-EF7C-4031-8349-AFC02CD2E8E9}" destId="{76D2A737-E894-45DA-A9E2-0913B236F12E}" srcOrd="0" destOrd="0" presId="urn:microsoft.com/office/officeart/2005/8/layout/cycle2"/>
    <dgm:cxn modelId="{C8CDA669-AB64-4E7E-BEF4-8DFBBF182C76}" type="presParOf" srcId="{1F7049C3-AAE1-4856-8433-BA85AFDAFBB4}" destId="{B38A756C-2FBC-4753-8A72-C64909D7B55D}" srcOrd="6" destOrd="0" presId="urn:microsoft.com/office/officeart/2005/8/layout/cycle2"/>
    <dgm:cxn modelId="{AE41A044-8137-4BF6-9E44-177A05E9BA24}" type="presParOf" srcId="{1F7049C3-AAE1-4856-8433-BA85AFDAFBB4}" destId="{C0492A94-958F-4DF2-8E31-D0E5D431B110}" srcOrd="7" destOrd="0" presId="urn:microsoft.com/office/officeart/2005/8/layout/cycle2"/>
    <dgm:cxn modelId="{25A9F6D2-36B7-4BC8-8F08-5D90B19CD390}" type="presParOf" srcId="{C0492A94-958F-4DF2-8E31-D0E5D431B110}" destId="{5BD3947E-EAF4-4999-8F41-16C31CDD1897}" srcOrd="0" destOrd="0" presId="urn:microsoft.com/office/officeart/2005/8/layout/cycle2"/>
    <dgm:cxn modelId="{03A66A51-592B-47D6-94B3-119CF7D2B5A6}" type="presParOf" srcId="{1F7049C3-AAE1-4856-8433-BA85AFDAFBB4}" destId="{1AD34968-D5D1-4171-B98B-6A348B13B975}" srcOrd="8" destOrd="0" presId="urn:microsoft.com/office/officeart/2005/8/layout/cycle2"/>
    <dgm:cxn modelId="{12C0A8A5-3F0F-4194-9B7D-C1C586D7EE17}" type="presParOf" srcId="{1F7049C3-AAE1-4856-8433-BA85AFDAFBB4}" destId="{3FD4A819-E359-4474-A779-65CA5E4E5F5E}" srcOrd="9" destOrd="0" presId="urn:microsoft.com/office/officeart/2005/8/layout/cycle2"/>
    <dgm:cxn modelId="{B8D494FC-8B47-4248-BD53-C2092A87D17A}" type="presParOf" srcId="{3FD4A819-E359-4474-A779-65CA5E4E5F5E}" destId="{D229D606-AC96-466B-9F97-EAB3C96DE430}" srcOrd="0" destOrd="0" presId="urn:microsoft.com/office/officeart/2005/8/layout/cycle2"/>
    <dgm:cxn modelId="{98CB70D8-9E0D-4352-BF41-2ADEB9C26118}" type="presParOf" srcId="{1F7049C3-AAE1-4856-8433-BA85AFDAFBB4}" destId="{372A6A97-E412-4CCA-A607-235CF3A22C9C}" srcOrd="10" destOrd="0" presId="urn:microsoft.com/office/officeart/2005/8/layout/cycle2"/>
    <dgm:cxn modelId="{E3ED17E0-4127-4EB3-8EDD-51CAB3445E39}" type="presParOf" srcId="{1F7049C3-AAE1-4856-8433-BA85AFDAFBB4}" destId="{B33D451D-E7ED-453E-BBDD-2A7104931649}" srcOrd="11" destOrd="0" presId="urn:microsoft.com/office/officeart/2005/8/layout/cycle2"/>
    <dgm:cxn modelId="{307AE79E-936B-4E77-8219-E7563DE72385}" type="presParOf" srcId="{B33D451D-E7ED-453E-BBDD-2A7104931649}" destId="{F23F354F-B930-43EC-A3E6-2AA7B3937F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D6A4B-21E2-4FCD-A1A9-B0A37070679D}">
      <dsp:nvSpPr>
        <dsp:cNvPr id="0" name=""/>
        <dsp:cNvSpPr/>
      </dsp:nvSpPr>
      <dsp:spPr>
        <a:xfrm>
          <a:off x="1130968" y="1295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Preprocessed Input</a:t>
          </a:r>
        </a:p>
      </dsp:txBody>
      <dsp:txXfrm>
        <a:off x="1144478" y="14805"/>
        <a:ext cx="1817999" cy="434234"/>
      </dsp:txXfrm>
    </dsp:sp>
    <dsp:sp modelId="{E5D9E9D1-B554-4B69-88C2-23DB15039166}">
      <dsp:nvSpPr>
        <dsp:cNvPr id="0" name=""/>
        <dsp:cNvSpPr/>
      </dsp:nvSpPr>
      <dsp:spPr>
        <a:xfrm rot="5400000">
          <a:off x="1966992" y="474081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491378"/>
        <a:ext cx="124538" cy="121079"/>
      </dsp:txXfrm>
    </dsp:sp>
    <dsp:sp modelId="{D5C5BD5A-4727-46B4-AED3-2156E2F1911C}">
      <dsp:nvSpPr>
        <dsp:cNvPr id="0" name=""/>
        <dsp:cNvSpPr/>
      </dsp:nvSpPr>
      <dsp:spPr>
        <a:xfrm>
          <a:off x="414418" y="693177"/>
          <a:ext cx="327811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 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Max-Conv2D filter on 64x64 kernel</a:t>
          </a:r>
        </a:p>
      </dsp:txBody>
      <dsp:txXfrm>
        <a:off x="427928" y="706687"/>
        <a:ext cx="3251099" cy="434234"/>
      </dsp:txXfrm>
    </dsp:sp>
    <dsp:sp modelId="{70E8EFBD-24AF-49C1-AB74-E0E433B72786}">
      <dsp:nvSpPr>
        <dsp:cNvPr id="0" name=""/>
        <dsp:cNvSpPr/>
      </dsp:nvSpPr>
      <dsp:spPr>
        <a:xfrm rot="5400000">
          <a:off x="1966992" y="1165964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1183261"/>
        <a:ext cx="124538" cy="121079"/>
      </dsp:txXfrm>
    </dsp:sp>
    <dsp:sp modelId="{5E07831F-96AB-45D4-BDD8-76735DEC4F3D}">
      <dsp:nvSpPr>
        <dsp:cNvPr id="0" name=""/>
        <dsp:cNvSpPr/>
      </dsp:nvSpPr>
      <dsp:spPr>
        <a:xfrm>
          <a:off x="404842" y="1385060"/>
          <a:ext cx="329727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Max-Conv2D filter on 32x32 kernel</a:t>
          </a:r>
        </a:p>
      </dsp:txBody>
      <dsp:txXfrm>
        <a:off x="418352" y="1398570"/>
        <a:ext cx="3270251" cy="434234"/>
      </dsp:txXfrm>
    </dsp:sp>
    <dsp:sp modelId="{C3ADE6CA-9FE3-4A69-9EF9-3DEB92BC6215}">
      <dsp:nvSpPr>
        <dsp:cNvPr id="0" name=""/>
        <dsp:cNvSpPr/>
      </dsp:nvSpPr>
      <dsp:spPr>
        <a:xfrm rot="5400000">
          <a:off x="1966992" y="1857846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1875143"/>
        <a:ext cx="124538" cy="121079"/>
      </dsp:txXfrm>
    </dsp:sp>
    <dsp:sp modelId="{015423F5-9245-4C68-91D2-E0D99B323ECB}">
      <dsp:nvSpPr>
        <dsp:cNvPr id="0" name=""/>
        <dsp:cNvSpPr/>
      </dsp:nvSpPr>
      <dsp:spPr>
        <a:xfrm>
          <a:off x="378680" y="2076942"/>
          <a:ext cx="3349595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 3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Max-Conv2D filter on 16x16 kernel </a:t>
          </a:r>
        </a:p>
      </dsp:txBody>
      <dsp:txXfrm>
        <a:off x="392190" y="2090452"/>
        <a:ext cx="3322575" cy="434234"/>
      </dsp:txXfrm>
    </dsp:sp>
    <dsp:sp modelId="{BB051662-59CA-41A7-A56A-FFBA00380174}">
      <dsp:nvSpPr>
        <dsp:cNvPr id="0" name=""/>
        <dsp:cNvSpPr/>
      </dsp:nvSpPr>
      <dsp:spPr>
        <a:xfrm rot="5400000">
          <a:off x="1966992" y="2549728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2567025"/>
        <a:ext cx="124538" cy="121079"/>
      </dsp:txXfrm>
    </dsp:sp>
    <dsp:sp modelId="{DE8A9ADE-4EA7-4E5F-9B22-8F0A88EF3F94}">
      <dsp:nvSpPr>
        <dsp:cNvPr id="0" name=""/>
        <dsp:cNvSpPr/>
      </dsp:nvSpPr>
      <dsp:spPr>
        <a:xfrm>
          <a:off x="351512" y="2768824"/>
          <a:ext cx="340393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 4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Max-Conv2D filter on 8x8 kernel</a:t>
          </a:r>
        </a:p>
      </dsp:txBody>
      <dsp:txXfrm>
        <a:off x="365022" y="2782334"/>
        <a:ext cx="3376911" cy="434234"/>
      </dsp:txXfrm>
    </dsp:sp>
    <dsp:sp modelId="{99F1D40A-DB5B-4C5D-98D8-82EDE31912FE}">
      <dsp:nvSpPr>
        <dsp:cNvPr id="0" name=""/>
        <dsp:cNvSpPr/>
      </dsp:nvSpPr>
      <dsp:spPr>
        <a:xfrm rot="5400000">
          <a:off x="1966992" y="3241610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3258907"/>
        <a:ext cx="124538" cy="121079"/>
      </dsp:txXfrm>
    </dsp:sp>
    <dsp:sp modelId="{52BF1B02-38BA-490D-B49F-F7F428D4159F}">
      <dsp:nvSpPr>
        <dsp:cNvPr id="0" name=""/>
        <dsp:cNvSpPr/>
      </dsp:nvSpPr>
      <dsp:spPr>
        <a:xfrm>
          <a:off x="361798" y="3460706"/>
          <a:ext cx="338335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 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Max-Conv2D filter on 4x4 kernel</a:t>
          </a:r>
        </a:p>
      </dsp:txBody>
      <dsp:txXfrm>
        <a:off x="375308" y="3474216"/>
        <a:ext cx="3356339" cy="434234"/>
      </dsp:txXfrm>
    </dsp:sp>
    <dsp:sp modelId="{FFAB1546-EE89-4905-B200-014D9D15DEB5}">
      <dsp:nvSpPr>
        <dsp:cNvPr id="0" name=""/>
        <dsp:cNvSpPr/>
      </dsp:nvSpPr>
      <dsp:spPr>
        <a:xfrm rot="5400000">
          <a:off x="1966992" y="3933493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3950790"/>
        <a:ext cx="124538" cy="121079"/>
      </dsp:txXfrm>
    </dsp:sp>
    <dsp:sp modelId="{CFBA9DB8-BD38-47A9-83E9-C039D73A7363}">
      <dsp:nvSpPr>
        <dsp:cNvPr id="0" name=""/>
        <dsp:cNvSpPr/>
      </dsp:nvSpPr>
      <dsp:spPr>
        <a:xfrm>
          <a:off x="322766" y="4152589"/>
          <a:ext cx="3461422" cy="4612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Stage 6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Conv2D Filter to reduce noise </a:t>
          </a:r>
        </a:p>
      </dsp:txBody>
      <dsp:txXfrm>
        <a:off x="336276" y="4166099"/>
        <a:ext cx="3434402" cy="434234"/>
      </dsp:txXfrm>
    </dsp:sp>
    <dsp:sp modelId="{AA747EB2-8553-4BFB-A459-0AE4760BF603}">
      <dsp:nvSpPr>
        <dsp:cNvPr id="0" name=""/>
        <dsp:cNvSpPr/>
      </dsp:nvSpPr>
      <dsp:spPr>
        <a:xfrm rot="5400000">
          <a:off x="1966992" y="4625375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91209" y="4642672"/>
        <a:ext cx="124538" cy="121079"/>
      </dsp:txXfrm>
    </dsp:sp>
    <dsp:sp modelId="{C66BF0E9-CB5D-486D-B436-1555A05A59F0}">
      <dsp:nvSpPr>
        <dsp:cNvPr id="0" name=""/>
        <dsp:cNvSpPr/>
      </dsp:nvSpPr>
      <dsp:spPr>
        <a:xfrm>
          <a:off x="1130968" y="4844471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Output 2D Map</a:t>
          </a:r>
        </a:p>
      </dsp:txBody>
      <dsp:txXfrm>
        <a:off x="1144478" y="4857981"/>
        <a:ext cx="1817999" cy="4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0170A-FDA7-46C6-8080-0CD272A11F79}">
      <dsp:nvSpPr>
        <dsp:cNvPr id="0" name=""/>
        <dsp:cNvSpPr/>
      </dsp:nvSpPr>
      <dsp:spPr>
        <a:xfrm>
          <a:off x="3190020" y="1239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Load scan Points from next scan file</a:t>
          </a:r>
        </a:p>
      </dsp:txBody>
      <dsp:txXfrm>
        <a:off x="3381946" y="193165"/>
        <a:ext cx="926704" cy="926704"/>
      </dsp:txXfrm>
    </dsp:sp>
    <dsp:sp modelId="{9CB5DCF6-A9AB-46CF-8F54-44562297832B}">
      <dsp:nvSpPr>
        <dsp:cNvPr id="0" name=""/>
        <dsp:cNvSpPr/>
      </dsp:nvSpPr>
      <dsp:spPr>
        <a:xfrm rot="1800000">
          <a:off x="4515036" y="922949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522061" y="985193"/>
        <a:ext cx="244706" cy="265388"/>
      </dsp:txXfrm>
    </dsp:sp>
    <dsp:sp modelId="{10C40DD1-8F53-4982-AE25-5D301BBB4035}">
      <dsp:nvSpPr>
        <dsp:cNvPr id="0" name=""/>
        <dsp:cNvSpPr/>
      </dsp:nvSpPr>
      <dsp:spPr>
        <a:xfrm>
          <a:off x="4896213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2D Map Conversion</a:t>
          </a:r>
        </a:p>
      </dsp:txBody>
      <dsp:txXfrm>
        <a:off x="5088139" y="1178236"/>
        <a:ext cx="926704" cy="926704"/>
      </dsp:txXfrm>
    </dsp:sp>
    <dsp:sp modelId="{AF055774-033E-4FAB-99C5-EF82DA73AF6B}">
      <dsp:nvSpPr>
        <dsp:cNvPr id="0" name=""/>
        <dsp:cNvSpPr/>
      </dsp:nvSpPr>
      <dsp:spPr>
        <a:xfrm rot="5400000">
          <a:off x="5376701" y="2395608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429138" y="2431633"/>
        <a:ext cx="244706" cy="265388"/>
      </dsp:txXfrm>
    </dsp:sp>
    <dsp:sp modelId="{6B2B7F8F-AC97-4494-991D-C5A102C5BF61}">
      <dsp:nvSpPr>
        <dsp:cNvPr id="0" name=""/>
        <dsp:cNvSpPr/>
      </dsp:nvSpPr>
      <dsp:spPr>
        <a:xfrm>
          <a:off x="4896213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Interpolation</a:t>
          </a:r>
        </a:p>
      </dsp:txBody>
      <dsp:txXfrm>
        <a:off x="5088139" y="3148376"/>
        <a:ext cx="926704" cy="926704"/>
      </dsp:txXfrm>
    </dsp:sp>
    <dsp:sp modelId="{8B3EA9F3-EF7C-4031-8349-AFC02CD2E8E9}">
      <dsp:nvSpPr>
        <dsp:cNvPr id="0" name=""/>
        <dsp:cNvSpPr/>
      </dsp:nvSpPr>
      <dsp:spPr>
        <a:xfrm rot="9000000">
          <a:off x="4532173" y="3878161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630022" y="3940405"/>
        <a:ext cx="244706" cy="265388"/>
      </dsp:txXfrm>
    </dsp:sp>
    <dsp:sp modelId="{B38A756C-2FBC-4753-8A72-C64909D7B55D}">
      <dsp:nvSpPr>
        <dsp:cNvPr id="0" name=""/>
        <dsp:cNvSpPr/>
      </dsp:nvSpPr>
      <dsp:spPr>
        <a:xfrm>
          <a:off x="3190020" y="3941521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Prediction on 1024x1024 input map</a:t>
          </a:r>
        </a:p>
      </dsp:txBody>
      <dsp:txXfrm>
        <a:off x="3381946" y="4133447"/>
        <a:ext cx="926704" cy="926704"/>
      </dsp:txXfrm>
    </dsp:sp>
    <dsp:sp modelId="{C0492A94-958F-4DF2-8E31-D0E5D431B110}">
      <dsp:nvSpPr>
        <dsp:cNvPr id="0" name=""/>
        <dsp:cNvSpPr/>
      </dsp:nvSpPr>
      <dsp:spPr>
        <a:xfrm rot="12600000">
          <a:off x="2825981" y="3888054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923830" y="4002735"/>
        <a:ext cx="244706" cy="265388"/>
      </dsp:txXfrm>
    </dsp:sp>
    <dsp:sp modelId="{1AD34968-D5D1-4171-B98B-6A348B13B975}">
      <dsp:nvSpPr>
        <dsp:cNvPr id="0" name=""/>
        <dsp:cNvSpPr/>
      </dsp:nvSpPr>
      <dsp:spPr>
        <a:xfrm>
          <a:off x="1483828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Combining PNG image</a:t>
          </a:r>
        </a:p>
      </dsp:txBody>
      <dsp:txXfrm>
        <a:off x="1675754" y="3148376"/>
        <a:ext cx="926704" cy="926704"/>
      </dsp:txXfrm>
    </dsp:sp>
    <dsp:sp modelId="{3FD4A819-E359-4474-A779-65CA5E4E5F5E}">
      <dsp:nvSpPr>
        <dsp:cNvPr id="0" name=""/>
        <dsp:cNvSpPr/>
      </dsp:nvSpPr>
      <dsp:spPr>
        <a:xfrm rot="16200000">
          <a:off x="1964316" y="2415395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16753" y="2556294"/>
        <a:ext cx="244706" cy="265388"/>
      </dsp:txXfrm>
    </dsp:sp>
    <dsp:sp modelId="{372A6A97-E412-4CCA-A607-235CF3A22C9C}">
      <dsp:nvSpPr>
        <dsp:cNvPr id="0" name=""/>
        <dsp:cNvSpPr/>
      </dsp:nvSpPr>
      <dsp:spPr>
        <a:xfrm>
          <a:off x="1483828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Preload Exisiting PNG image</a:t>
          </a:r>
        </a:p>
      </dsp:txBody>
      <dsp:txXfrm>
        <a:off x="1675754" y="1178236"/>
        <a:ext cx="926704" cy="926704"/>
      </dsp:txXfrm>
    </dsp:sp>
    <dsp:sp modelId="{B33D451D-E7ED-453E-BBDD-2A7104931649}">
      <dsp:nvSpPr>
        <dsp:cNvPr id="0" name=""/>
        <dsp:cNvSpPr/>
      </dsp:nvSpPr>
      <dsp:spPr>
        <a:xfrm rot="19800000">
          <a:off x="2808844" y="932843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15869" y="1047524"/>
        <a:ext cx="244706" cy="265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10/20/2020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, Cao Liang</a:t>
            </a:r>
          </a:p>
          <a:p>
            <a:r>
              <a:rPr lang="en-US" dirty="0"/>
              <a:t>Date: 10 Oct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2FD2DA-2940-48FA-81AD-017BD4A56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53378"/>
              </p:ext>
            </p:extLst>
          </p:nvPr>
        </p:nvGraphicFramePr>
        <p:xfrm>
          <a:off x="2534604" y="1185862"/>
          <a:ext cx="4106956" cy="530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trained using 640 2D Lidar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lidar map has a matching terrain map. As a result, the 2D lidar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47" y="2061276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8" y="1945037"/>
            <a:ext cx="3399167" cy="2321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738152" cy="219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8" y="4501193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07E522-6697-4764-BCF9-41F1CEB2B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054895"/>
              </p:ext>
            </p:extLst>
          </p:nvPr>
        </p:nvGraphicFramePr>
        <p:xfrm>
          <a:off x="824753" y="1075764"/>
          <a:ext cx="7690598" cy="525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179003"/>
              </p:ext>
            </p:extLst>
          </p:nvPr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4531"/>
              </p:ext>
            </p:extLst>
          </p:nvPr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Bitmap Image" r:id="rId5" imgW="5014395" imgH="4572396" progId="Paint.Picture">
                  <p:embed/>
                </p:oleObj>
              </mc:Choice>
              <mc:Fallback>
                <p:oleObj name="Bitmap Image" r:id="rId5" imgW="5014395" imgH="457239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0304D9-86A4-4839-B770-F3E21CC3B1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0" y="1349764"/>
            <a:ext cx="3457487" cy="331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5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Localization Algorithms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Monte </a:t>
            </a:r>
            <a:r>
              <a:rPr lang="en-US" dirty="0">
                <a:solidFill>
                  <a:schemeClr val="tx1"/>
                </a:solidFill>
              </a:rPr>
              <a:t>Carlo </a:t>
            </a:r>
            <a:r>
              <a:rPr lang="en-US" dirty="0" smtClean="0">
                <a:solidFill>
                  <a:schemeClr val="tx1"/>
                </a:solidFill>
              </a:rPr>
              <a:t>Localization (MCL)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Most popular in robot localization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Also referred to as Particle Filter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Relies on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Accurate Environment Map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Particle position and </a:t>
            </a:r>
            <a:r>
              <a:rPr lang="en-US" dirty="0" smtClean="0">
                <a:solidFill>
                  <a:schemeClr val="tx1"/>
                </a:solidFill>
              </a:rPr>
              <a:t>orientation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Adaptive Monte Carlo </a:t>
            </a:r>
            <a:r>
              <a:rPr lang="en-US" dirty="0" smtClean="0">
                <a:solidFill>
                  <a:schemeClr val="tx1"/>
                </a:solidFill>
              </a:rPr>
              <a:t>Localization (AMCL)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Improved version of MCL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Deep </a:t>
            </a:r>
            <a:r>
              <a:rPr lang="en-SG" dirty="0">
                <a:solidFill>
                  <a:schemeClr val="tx1"/>
                </a:solidFill>
              </a:rPr>
              <a:t>Neural Network Robotic </a:t>
            </a:r>
            <a:r>
              <a:rPr lang="en-SG" dirty="0" smtClean="0">
                <a:solidFill>
                  <a:schemeClr val="tx1"/>
                </a:solidFill>
              </a:rPr>
              <a:t>Mapping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Relies on GPS and 3D scan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Produces more accuracy map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Comparing with traditional approach such as k-means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Therefore, AMCL and </a:t>
            </a:r>
            <a:r>
              <a:rPr lang="en-SG" dirty="0">
                <a:solidFill>
                  <a:schemeClr val="tx1"/>
                </a:solidFill>
              </a:rPr>
              <a:t>Deep Neural Network Robotic </a:t>
            </a:r>
            <a:r>
              <a:rPr lang="en-SG" dirty="0" smtClean="0">
                <a:solidFill>
                  <a:schemeClr val="tx1"/>
                </a:solidFill>
              </a:rPr>
              <a:t>Mapping are good candidates for complement on localization and map in certain conditions</a:t>
            </a:r>
            <a:endParaRPr lang="en-US" dirty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4460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Design -</a:t>
            </a:r>
            <a:br>
              <a:rPr lang="en-US" dirty="0" smtClean="0"/>
            </a:br>
            <a:r>
              <a:rPr lang="en-US" dirty="0" smtClean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313382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 </a:t>
            </a:r>
            <a:r>
              <a:rPr lang="en-US" dirty="0" smtClean="0">
                <a:solidFill>
                  <a:schemeClr val="tx1"/>
                </a:solidFill>
              </a:rPr>
              <a:t>3D </a:t>
            </a:r>
            <a:r>
              <a:rPr lang="en-US" dirty="0" smtClean="0">
                <a:solidFill>
                  <a:schemeClr val="tx1"/>
                </a:solidFill>
              </a:rPr>
              <a:t>Map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3D map data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produced by </a:t>
            </a:r>
            <a:r>
              <a:rPr lang="en-SG" dirty="0" smtClean="0">
                <a:solidFill>
                  <a:schemeClr val="tx1"/>
                </a:solidFill>
              </a:rPr>
              <a:t>DNNRM</a:t>
            </a:r>
            <a:endParaRPr lang="en-SG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Generates views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2D Map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Front / Rear View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Based on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robot position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orientation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57367" y="3394177"/>
            <a:ext cx="2393225" cy="2122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23" y="1277586"/>
            <a:ext cx="1691915" cy="20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51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Tkinter</a:t>
            </a:r>
            <a:r>
              <a:rPr lang="en-US" dirty="0" smtClean="0">
                <a:solidFill>
                  <a:schemeClr val="tx1"/>
                </a:solidFill>
              </a:rPr>
              <a:t> GUI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Read Robot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Display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2D Map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940" y="2030516"/>
            <a:ext cx="4472392" cy="28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the 3-point cloud 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5971</TotalTime>
  <Words>1299</Words>
  <Application>Microsoft Office PowerPoint</Application>
  <PresentationFormat>On-screen Show (4:3)</PresentationFormat>
  <Paragraphs>195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Wingdings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Comparison</vt:lpstr>
      <vt:lpstr>System Design - Visualization</vt:lpstr>
      <vt:lpstr>Open3D Visualizer</vt:lpstr>
      <vt:lpstr>Map Tracking Viewer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376</cp:revision>
  <cp:lastPrinted>2015-02-25T07:22:35Z</cp:lastPrinted>
  <dcterms:created xsi:type="dcterms:W3CDTF">2014-12-11T07:55:35Z</dcterms:created>
  <dcterms:modified xsi:type="dcterms:W3CDTF">2020-10-20T14:58:50Z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