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37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23" d="100"/>
          <a:sy n="123" d="100"/>
        </p:scale>
        <p:origin x="10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24/10/2020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Words>1085</Words>
  <Application>Microsoft Office PowerPoint</Application>
  <PresentationFormat>On-screen Show (4:3)</PresentationFormat>
  <Paragraphs>136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379</cp:revision>
  <cp:lastPrinted>2015-02-25T07:22:35Z</cp:lastPrinted>
  <dcterms:created xsi:type="dcterms:W3CDTF">2014-12-11T07:55:35Z</dcterms:created>
  <dcterms:modified xsi:type="dcterms:W3CDTF">2020-10-24T04:45:56Z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