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19" d="100"/>
          <a:sy n="119" d="100"/>
        </p:scale>
        <p:origin x="11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1/11/2020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 (A0012884E)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neural network is trained using 640 2D maps generated from point cloud/lidar data. Each map is taken from point cloud/lidar scan on wall and various building surfaces.</a:t>
            </a:r>
          </a:p>
          <a:p>
            <a:r>
              <a:rPr lang="en-US" dirty="0"/>
              <a:t>The scan points are all collected from a single point cloud/lidar scan. The sensor is placed at different angle from the wall or building surfaces.</a:t>
            </a:r>
          </a:p>
          <a:p>
            <a:r>
              <a:rPr lang="en-US" dirty="0"/>
              <a:t>Each 2D map has a matching terrain map. As a result, the 2D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 with K=7 (cluster number)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r>
              <a:rPr lang="en-US" dirty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Contain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Orientation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2D 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chemeClr val="tx1"/>
                </a:solidFill>
              </a:rPr>
              <a:t>Improvement on reduced edge 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Edge noises due </a:t>
            </a:r>
            <a:r>
              <a:rPr lang="en-SG">
                <a:solidFill>
                  <a:schemeClr val="tx1"/>
                </a:solidFill>
              </a:rPr>
              <a:t>to 1024 </a:t>
            </a:r>
            <a:r>
              <a:rPr lang="en-SG" dirty="0">
                <a:solidFill>
                  <a:schemeClr val="tx1"/>
                </a:solidFill>
              </a:rPr>
              <a:t>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Reduce GPU power with MobileNetV2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>
                <a:solidFill>
                  <a:schemeClr val="tx1"/>
                </a:solidFill>
              </a:rPr>
              <a:t> </a:t>
            </a:r>
          </a:p>
          <a:p>
            <a:r>
              <a:rPr lang="en-SG" dirty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Reduce time and effort for utilizing </a:t>
            </a:r>
            <a:r>
              <a:rPr lang="en-SG" dirty="0" err="1">
                <a:solidFill>
                  <a:schemeClr val="tx1"/>
                </a:solidFill>
              </a:rPr>
              <a:t>Keras</a:t>
            </a:r>
            <a:r>
              <a:rPr lang="en-SG" dirty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7441</TotalTime>
  <Words>1406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397</cp:revision>
  <cp:lastPrinted>2015-02-25T07:22:35Z</cp:lastPrinted>
  <dcterms:created xsi:type="dcterms:W3CDTF">2014-12-11T07:55:35Z</dcterms:created>
  <dcterms:modified xsi:type="dcterms:W3CDTF">2020-11-01T12:15:50Z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