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336" r:id="rId4"/>
    <p:sldId id="3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B7D"/>
    <a:srgbClr val="B8C3D2"/>
    <a:srgbClr val="37F978"/>
    <a:srgbClr val="0F35F5"/>
    <a:srgbClr val="3A4BEA"/>
    <a:srgbClr val="112B43"/>
    <a:srgbClr val="143350"/>
    <a:srgbClr val="183D5E"/>
    <a:srgbClr val="34C3FC"/>
    <a:srgbClr val="76A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52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FAB3D-81B6-4C82-BA38-D897035D7D3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5A83577-164B-4C8C-B5F2-52BFBA792537}">
      <dgm:prSet phldrT="[Text]"/>
      <dgm:spPr/>
      <dgm:t>
        <a:bodyPr/>
        <a:lstStyle/>
        <a:p>
          <a:r>
            <a:rPr lang="en-MY" dirty="0"/>
            <a:t>Info-gathering Test </a:t>
          </a:r>
        </a:p>
      </dgm:t>
    </dgm:pt>
    <dgm:pt modelId="{AA16010F-7A5D-46F5-99CF-65810E36D089}" type="parTrans" cxnId="{0897F320-0956-4BF0-8105-D891C1E0154D}">
      <dgm:prSet/>
      <dgm:spPr/>
      <dgm:t>
        <a:bodyPr/>
        <a:lstStyle/>
        <a:p>
          <a:endParaRPr lang="en-MY"/>
        </a:p>
      </dgm:t>
    </dgm:pt>
    <dgm:pt modelId="{48CA02E2-39E3-4E62-ADA3-E381C4B87116}" type="sibTrans" cxnId="{0897F320-0956-4BF0-8105-D891C1E0154D}">
      <dgm:prSet/>
      <dgm:spPr/>
      <dgm:t>
        <a:bodyPr/>
        <a:lstStyle/>
        <a:p>
          <a:endParaRPr lang="en-MY"/>
        </a:p>
      </dgm:t>
    </dgm:pt>
    <dgm:pt modelId="{7D6EF572-5EC6-4C84-8563-FC1F82E66669}">
      <dgm:prSet phldrT="[Text]"/>
      <dgm:spPr/>
      <dgm:t>
        <a:bodyPr/>
        <a:lstStyle/>
        <a:p>
          <a:r>
            <a:rPr lang="en-MY" dirty="0"/>
            <a:t>Hash/signature  Extraction Test</a:t>
          </a:r>
        </a:p>
      </dgm:t>
    </dgm:pt>
    <dgm:pt modelId="{B8807F8D-F6A0-4D38-834D-4A9A462280D9}" type="parTrans" cxnId="{1295AE9F-699D-47C0-8965-EBE7367ADCED}">
      <dgm:prSet/>
      <dgm:spPr/>
      <dgm:t>
        <a:bodyPr/>
        <a:lstStyle/>
        <a:p>
          <a:endParaRPr lang="en-MY"/>
        </a:p>
      </dgm:t>
    </dgm:pt>
    <dgm:pt modelId="{11281F99-E085-45A5-A926-EF70D4731C20}" type="sibTrans" cxnId="{1295AE9F-699D-47C0-8965-EBE7367ADCED}">
      <dgm:prSet/>
      <dgm:spPr/>
      <dgm:t>
        <a:bodyPr/>
        <a:lstStyle/>
        <a:p>
          <a:endParaRPr lang="en-MY"/>
        </a:p>
      </dgm:t>
    </dgm:pt>
    <dgm:pt modelId="{4F0D7010-9C11-49AC-80EA-91A088459301}">
      <dgm:prSet phldrT="[Text]"/>
      <dgm:spPr/>
      <dgm:t>
        <a:bodyPr/>
        <a:lstStyle/>
        <a:p>
          <a:r>
            <a:rPr lang="en-MY" dirty="0"/>
            <a:t>Virus Scanning Test</a:t>
          </a:r>
        </a:p>
      </dgm:t>
    </dgm:pt>
    <dgm:pt modelId="{500C3AC0-F4BC-458E-AAAA-E132696450F2}" type="parTrans" cxnId="{CC702852-CAB3-450F-8A36-CFF74948FB24}">
      <dgm:prSet/>
      <dgm:spPr/>
      <dgm:t>
        <a:bodyPr/>
        <a:lstStyle/>
        <a:p>
          <a:endParaRPr lang="en-MY"/>
        </a:p>
      </dgm:t>
    </dgm:pt>
    <dgm:pt modelId="{6463B5D0-D7E2-4BEB-BF48-94DFFF26B2FD}" type="sibTrans" cxnId="{CC702852-CAB3-450F-8A36-CFF74948FB24}">
      <dgm:prSet/>
      <dgm:spPr/>
      <dgm:t>
        <a:bodyPr/>
        <a:lstStyle/>
        <a:p>
          <a:endParaRPr lang="en-MY"/>
        </a:p>
      </dgm:t>
    </dgm:pt>
    <dgm:pt modelId="{ACBF3CCF-F9B1-4F5A-BD32-B28072EE9D08}">
      <dgm:prSet/>
      <dgm:spPr/>
      <dgm:t>
        <a:bodyPr/>
        <a:lstStyle/>
        <a:p>
          <a:r>
            <a:rPr lang="en-MY" dirty="0"/>
            <a:t>Machine Learning Test</a:t>
          </a:r>
        </a:p>
      </dgm:t>
    </dgm:pt>
    <dgm:pt modelId="{0114FC3A-8326-43BF-A8A6-3136659D8097}" type="parTrans" cxnId="{00FB2418-9E5C-496D-8474-C9A4AA04F980}">
      <dgm:prSet/>
      <dgm:spPr/>
      <dgm:t>
        <a:bodyPr/>
        <a:lstStyle/>
        <a:p>
          <a:endParaRPr lang="en-MY"/>
        </a:p>
      </dgm:t>
    </dgm:pt>
    <dgm:pt modelId="{30BDC718-B89D-47C6-8ACB-F8CF221E0F9B}" type="sibTrans" cxnId="{00FB2418-9E5C-496D-8474-C9A4AA04F980}">
      <dgm:prSet/>
      <dgm:spPr/>
      <dgm:t>
        <a:bodyPr/>
        <a:lstStyle/>
        <a:p>
          <a:endParaRPr lang="en-MY"/>
        </a:p>
      </dgm:t>
    </dgm:pt>
    <dgm:pt modelId="{9677E242-DC52-44FB-8718-7A8C245F9165}">
      <dgm:prSet/>
      <dgm:spPr/>
      <dgm:t>
        <a:bodyPr/>
        <a:lstStyle/>
        <a:p>
          <a:r>
            <a:rPr lang="en-MY" dirty="0"/>
            <a:t>Email Account Test</a:t>
          </a:r>
        </a:p>
      </dgm:t>
    </dgm:pt>
    <dgm:pt modelId="{561D92B7-7D30-4F0B-9122-4CFEBCCC15DA}" type="parTrans" cxnId="{2F3F1893-4156-4DF9-94BF-1E21F333100A}">
      <dgm:prSet/>
      <dgm:spPr/>
      <dgm:t>
        <a:bodyPr/>
        <a:lstStyle/>
        <a:p>
          <a:endParaRPr lang="en-MY"/>
        </a:p>
      </dgm:t>
    </dgm:pt>
    <dgm:pt modelId="{2C3B6347-FFDD-41A5-B162-5FCA431A8A85}" type="sibTrans" cxnId="{2F3F1893-4156-4DF9-94BF-1E21F333100A}">
      <dgm:prSet/>
      <dgm:spPr/>
      <dgm:t>
        <a:bodyPr/>
        <a:lstStyle/>
        <a:p>
          <a:endParaRPr lang="en-MY"/>
        </a:p>
      </dgm:t>
    </dgm:pt>
    <dgm:pt modelId="{70A98C39-207A-4D66-A44E-D3FFC8F0B103}" type="pres">
      <dgm:prSet presAssocID="{BA2FAB3D-81B6-4C82-BA38-D897035D7D3F}" presName="linearFlow" presStyleCnt="0">
        <dgm:presLayoutVars>
          <dgm:resizeHandles val="exact"/>
        </dgm:presLayoutVars>
      </dgm:prSet>
      <dgm:spPr/>
    </dgm:pt>
    <dgm:pt modelId="{AA1B8B86-8B56-4E89-980E-CA968091E7C8}" type="pres">
      <dgm:prSet presAssocID="{A5A83577-164B-4C8C-B5F2-52BFBA792537}" presName="node" presStyleLbl="node1" presStyleIdx="0" presStyleCnt="5" custScaleX="161051" custScaleY="161051">
        <dgm:presLayoutVars>
          <dgm:bulletEnabled val="1"/>
        </dgm:presLayoutVars>
      </dgm:prSet>
      <dgm:spPr/>
    </dgm:pt>
    <dgm:pt modelId="{7785C724-787D-42CF-B411-8CD847C2037A}" type="pres">
      <dgm:prSet presAssocID="{48CA02E2-39E3-4E62-ADA3-E381C4B87116}" presName="sibTrans" presStyleLbl="sibTrans2D1" presStyleIdx="0" presStyleCnt="4"/>
      <dgm:spPr/>
    </dgm:pt>
    <dgm:pt modelId="{73B19602-D826-4A97-9457-713EE40B5E14}" type="pres">
      <dgm:prSet presAssocID="{48CA02E2-39E3-4E62-ADA3-E381C4B87116}" presName="connectorText" presStyleLbl="sibTrans2D1" presStyleIdx="0" presStyleCnt="4"/>
      <dgm:spPr/>
    </dgm:pt>
    <dgm:pt modelId="{6B7DA0C4-AA6C-4EF0-9CDE-27CA27EF6988}" type="pres">
      <dgm:prSet presAssocID="{7D6EF572-5EC6-4C84-8563-FC1F82E66669}" presName="node" presStyleLbl="node1" presStyleIdx="1" presStyleCnt="5" custScaleX="161051" custScaleY="161051">
        <dgm:presLayoutVars>
          <dgm:bulletEnabled val="1"/>
        </dgm:presLayoutVars>
      </dgm:prSet>
      <dgm:spPr/>
    </dgm:pt>
    <dgm:pt modelId="{1958CE3A-EB89-4DE5-8FC3-EC97EAA589FD}" type="pres">
      <dgm:prSet presAssocID="{11281F99-E085-45A5-A926-EF70D4731C20}" presName="sibTrans" presStyleLbl="sibTrans2D1" presStyleIdx="1" presStyleCnt="4"/>
      <dgm:spPr/>
    </dgm:pt>
    <dgm:pt modelId="{5F51D1EE-6664-4E63-A164-439A36C688F5}" type="pres">
      <dgm:prSet presAssocID="{11281F99-E085-45A5-A926-EF70D4731C20}" presName="connectorText" presStyleLbl="sibTrans2D1" presStyleIdx="1" presStyleCnt="4"/>
      <dgm:spPr/>
    </dgm:pt>
    <dgm:pt modelId="{8D0403A4-B176-494F-8914-0D5A80E359FC}" type="pres">
      <dgm:prSet presAssocID="{4F0D7010-9C11-49AC-80EA-91A088459301}" presName="node" presStyleLbl="node1" presStyleIdx="2" presStyleCnt="5" custScaleX="161051" custScaleY="161051">
        <dgm:presLayoutVars>
          <dgm:bulletEnabled val="1"/>
        </dgm:presLayoutVars>
      </dgm:prSet>
      <dgm:spPr/>
    </dgm:pt>
    <dgm:pt modelId="{27A5FF5C-9215-49BD-81AC-BD44B52B4BE1}" type="pres">
      <dgm:prSet presAssocID="{6463B5D0-D7E2-4BEB-BF48-94DFFF26B2FD}" presName="sibTrans" presStyleLbl="sibTrans2D1" presStyleIdx="2" presStyleCnt="4"/>
      <dgm:spPr/>
    </dgm:pt>
    <dgm:pt modelId="{7D16C6B0-BE47-4AC7-A2D7-B8E4D0DA1A75}" type="pres">
      <dgm:prSet presAssocID="{6463B5D0-D7E2-4BEB-BF48-94DFFF26B2FD}" presName="connectorText" presStyleLbl="sibTrans2D1" presStyleIdx="2" presStyleCnt="4"/>
      <dgm:spPr/>
    </dgm:pt>
    <dgm:pt modelId="{CAB34779-88A7-4319-9547-47319AA4C9EC}" type="pres">
      <dgm:prSet presAssocID="{ACBF3CCF-F9B1-4F5A-BD32-B28072EE9D08}" presName="node" presStyleLbl="node1" presStyleIdx="3" presStyleCnt="5" custScaleX="161051" custScaleY="161051">
        <dgm:presLayoutVars>
          <dgm:bulletEnabled val="1"/>
        </dgm:presLayoutVars>
      </dgm:prSet>
      <dgm:spPr/>
    </dgm:pt>
    <dgm:pt modelId="{BA41D488-D785-4AC2-8DDD-A2B14A127CB3}" type="pres">
      <dgm:prSet presAssocID="{30BDC718-B89D-47C6-8ACB-F8CF221E0F9B}" presName="sibTrans" presStyleLbl="sibTrans2D1" presStyleIdx="3" presStyleCnt="4"/>
      <dgm:spPr/>
    </dgm:pt>
    <dgm:pt modelId="{90929F40-4088-4AF6-B551-8E7F3139EDBB}" type="pres">
      <dgm:prSet presAssocID="{30BDC718-B89D-47C6-8ACB-F8CF221E0F9B}" presName="connectorText" presStyleLbl="sibTrans2D1" presStyleIdx="3" presStyleCnt="4"/>
      <dgm:spPr/>
    </dgm:pt>
    <dgm:pt modelId="{EB042DCD-54E9-48BF-B93E-149A92833F11}" type="pres">
      <dgm:prSet presAssocID="{9677E242-DC52-44FB-8718-7A8C245F9165}" presName="node" presStyleLbl="node1" presStyleIdx="4" presStyleCnt="5" custScaleX="161051" custScaleY="161051">
        <dgm:presLayoutVars>
          <dgm:bulletEnabled val="1"/>
        </dgm:presLayoutVars>
      </dgm:prSet>
      <dgm:spPr/>
    </dgm:pt>
  </dgm:ptLst>
  <dgm:cxnLst>
    <dgm:cxn modelId="{00FB2418-9E5C-496D-8474-C9A4AA04F980}" srcId="{BA2FAB3D-81B6-4C82-BA38-D897035D7D3F}" destId="{ACBF3CCF-F9B1-4F5A-BD32-B28072EE9D08}" srcOrd="3" destOrd="0" parTransId="{0114FC3A-8326-43BF-A8A6-3136659D8097}" sibTransId="{30BDC718-B89D-47C6-8ACB-F8CF221E0F9B}"/>
    <dgm:cxn modelId="{0897F320-0956-4BF0-8105-D891C1E0154D}" srcId="{BA2FAB3D-81B6-4C82-BA38-D897035D7D3F}" destId="{A5A83577-164B-4C8C-B5F2-52BFBA792537}" srcOrd="0" destOrd="0" parTransId="{AA16010F-7A5D-46F5-99CF-65810E36D089}" sibTransId="{48CA02E2-39E3-4E62-ADA3-E381C4B87116}"/>
    <dgm:cxn modelId="{48433D23-2960-480B-8BEA-53712A60AED8}" type="presOf" srcId="{48CA02E2-39E3-4E62-ADA3-E381C4B87116}" destId="{7785C724-787D-42CF-B411-8CD847C2037A}" srcOrd="0" destOrd="0" presId="urn:microsoft.com/office/officeart/2005/8/layout/process2"/>
    <dgm:cxn modelId="{A5FA2430-9180-473A-B162-3919607121B8}" type="presOf" srcId="{7D6EF572-5EC6-4C84-8563-FC1F82E66669}" destId="{6B7DA0C4-AA6C-4EF0-9CDE-27CA27EF6988}" srcOrd="0" destOrd="0" presId="urn:microsoft.com/office/officeart/2005/8/layout/process2"/>
    <dgm:cxn modelId="{D4AE8237-A1E9-44DA-8E8B-626A340E8BD6}" type="presOf" srcId="{30BDC718-B89D-47C6-8ACB-F8CF221E0F9B}" destId="{90929F40-4088-4AF6-B551-8E7F3139EDBB}" srcOrd="1" destOrd="0" presId="urn:microsoft.com/office/officeart/2005/8/layout/process2"/>
    <dgm:cxn modelId="{B8B1593B-410C-4D5F-B99A-C009270CB220}" type="presOf" srcId="{9677E242-DC52-44FB-8718-7A8C245F9165}" destId="{EB042DCD-54E9-48BF-B93E-149A92833F11}" srcOrd="0" destOrd="0" presId="urn:microsoft.com/office/officeart/2005/8/layout/process2"/>
    <dgm:cxn modelId="{830B893C-36D7-450F-B6A8-79B5D1B3B79D}" type="presOf" srcId="{48CA02E2-39E3-4E62-ADA3-E381C4B87116}" destId="{73B19602-D826-4A97-9457-713EE40B5E14}" srcOrd="1" destOrd="0" presId="urn:microsoft.com/office/officeart/2005/8/layout/process2"/>
    <dgm:cxn modelId="{EA30753D-195C-45B6-97CC-532CFEC3D5E9}" type="presOf" srcId="{11281F99-E085-45A5-A926-EF70D4731C20}" destId="{5F51D1EE-6664-4E63-A164-439A36C688F5}" srcOrd="1" destOrd="0" presId="urn:microsoft.com/office/officeart/2005/8/layout/process2"/>
    <dgm:cxn modelId="{33E87A5E-B9FC-44BA-B11B-EEDE937BFCE1}" type="presOf" srcId="{BA2FAB3D-81B6-4C82-BA38-D897035D7D3F}" destId="{70A98C39-207A-4D66-A44E-D3FFC8F0B103}" srcOrd="0" destOrd="0" presId="urn:microsoft.com/office/officeart/2005/8/layout/process2"/>
    <dgm:cxn modelId="{3540B142-3E8B-4FFA-A464-77FED76C7618}" type="presOf" srcId="{ACBF3CCF-F9B1-4F5A-BD32-B28072EE9D08}" destId="{CAB34779-88A7-4319-9547-47319AA4C9EC}" srcOrd="0" destOrd="0" presId="urn:microsoft.com/office/officeart/2005/8/layout/process2"/>
    <dgm:cxn modelId="{D6D4C248-A223-4AF3-BCF0-E9D614142BCC}" type="presOf" srcId="{6463B5D0-D7E2-4BEB-BF48-94DFFF26B2FD}" destId="{27A5FF5C-9215-49BD-81AC-BD44B52B4BE1}" srcOrd="0" destOrd="0" presId="urn:microsoft.com/office/officeart/2005/8/layout/process2"/>
    <dgm:cxn modelId="{CC702852-CAB3-450F-8A36-CFF74948FB24}" srcId="{BA2FAB3D-81B6-4C82-BA38-D897035D7D3F}" destId="{4F0D7010-9C11-49AC-80EA-91A088459301}" srcOrd="2" destOrd="0" parTransId="{500C3AC0-F4BC-458E-AAAA-E132696450F2}" sibTransId="{6463B5D0-D7E2-4BEB-BF48-94DFFF26B2FD}"/>
    <dgm:cxn modelId="{848AEC57-0022-4433-B818-8750ECE0CD1E}" type="presOf" srcId="{4F0D7010-9C11-49AC-80EA-91A088459301}" destId="{8D0403A4-B176-494F-8914-0D5A80E359FC}" srcOrd="0" destOrd="0" presId="urn:microsoft.com/office/officeart/2005/8/layout/process2"/>
    <dgm:cxn modelId="{B4D1EC58-E5BA-4925-BF38-7EF054FF8535}" type="presOf" srcId="{A5A83577-164B-4C8C-B5F2-52BFBA792537}" destId="{AA1B8B86-8B56-4E89-980E-CA968091E7C8}" srcOrd="0" destOrd="0" presId="urn:microsoft.com/office/officeart/2005/8/layout/process2"/>
    <dgm:cxn modelId="{D34AC87F-C01E-4482-9C7F-300B170B06F5}" type="presOf" srcId="{30BDC718-B89D-47C6-8ACB-F8CF221E0F9B}" destId="{BA41D488-D785-4AC2-8DDD-A2B14A127CB3}" srcOrd="0" destOrd="0" presId="urn:microsoft.com/office/officeart/2005/8/layout/process2"/>
    <dgm:cxn modelId="{1020B282-ABE5-4C0A-8671-5D541C78808C}" type="presOf" srcId="{6463B5D0-D7E2-4BEB-BF48-94DFFF26B2FD}" destId="{7D16C6B0-BE47-4AC7-A2D7-B8E4D0DA1A75}" srcOrd="1" destOrd="0" presId="urn:microsoft.com/office/officeart/2005/8/layout/process2"/>
    <dgm:cxn modelId="{2F3F1893-4156-4DF9-94BF-1E21F333100A}" srcId="{BA2FAB3D-81B6-4C82-BA38-D897035D7D3F}" destId="{9677E242-DC52-44FB-8718-7A8C245F9165}" srcOrd="4" destOrd="0" parTransId="{561D92B7-7D30-4F0B-9122-4CFEBCCC15DA}" sibTransId="{2C3B6347-FFDD-41A5-B162-5FCA431A8A85}"/>
    <dgm:cxn modelId="{1295AE9F-699D-47C0-8965-EBE7367ADCED}" srcId="{BA2FAB3D-81B6-4C82-BA38-D897035D7D3F}" destId="{7D6EF572-5EC6-4C84-8563-FC1F82E66669}" srcOrd="1" destOrd="0" parTransId="{B8807F8D-F6A0-4D38-834D-4A9A462280D9}" sibTransId="{11281F99-E085-45A5-A926-EF70D4731C20}"/>
    <dgm:cxn modelId="{08874EE6-41C8-456F-96EB-B97F382B8370}" type="presOf" srcId="{11281F99-E085-45A5-A926-EF70D4731C20}" destId="{1958CE3A-EB89-4DE5-8FC3-EC97EAA589FD}" srcOrd="0" destOrd="0" presId="urn:microsoft.com/office/officeart/2005/8/layout/process2"/>
    <dgm:cxn modelId="{B3EA2C81-7171-4467-90AC-2D8B8889BED0}" type="presParOf" srcId="{70A98C39-207A-4D66-A44E-D3FFC8F0B103}" destId="{AA1B8B86-8B56-4E89-980E-CA968091E7C8}" srcOrd="0" destOrd="0" presId="urn:microsoft.com/office/officeart/2005/8/layout/process2"/>
    <dgm:cxn modelId="{AA20AB55-C579-40B9-8450-E6B9CE180D72}" type="presParOf" srcId="{70A98C39-207A-4D66-A44E-D3FFC8F0B103}" destId="{7785C724-787D-42CF-B411-8CD847C2037A}" srcOrd="1" destOrd="0" presId="urn:microsoft.com/office/officeart/2005/8/layout/process2"/>
    <dgm:cxn modelId="{FCA8A258-FFF2-41D1-AD6C-071D53694644}" type="presParOf" srcId="{7785C724-787D-42CF-B411-8CD847C2037A}" destId="{73B19602-D826-4A97-9457-713EE40B5E14}" srcOrd="0" destOrd="0" presId="urn:microsoft.com/office/officeart/2005/8/layout/process2"/>
    <dgm:cxn modelId="{59343F43-66FE-4D0D-A96C-34829C8B0849}" type="presParOf" srcId="{70A98C39-207A-4D66-A44E-D3FFC8F0B103}" destId="{6B7DA0C4-AA6C-4EF0-9CDE-27CA27EF6988}" srcOrd="2" destOrd="0" presId="urn:microsoft.com/office/officeart/2005/8/layout/process2"/>
    <dgm:cxn modelId="{D07B2230-706D-40B5-912B-17B1AE78583A}" type="presParOf" srcId="{70A98C39-207A-4D66-A44E-D3FFC8F0B103}" destId="{1958CE3A-EB89-4DE5-8FC3-EC97EAA589FD}" srcOrd="3" destOrd="0" presId="urn:microsoft.com/office/officeart/2005/8/layout/process2"/>
    <dgm:cxn modelId="{B9A64BB4-1C23-4DD7-BC60-BC121032B00A}" type="presParOf" srcId="{1958CE3A-EB89-4DE5-8FC3-EC97EAA589FD}" destId="{5F51D1EE-6664-4E63-A164-439A36C688F5}" srcOrd="0" destOrd="0" presId="urn:microsoft.com/office/officeart/2005/8/layout/process2"/>
    <dgm:cxn modelId="{AF86D6E5-2B02-4631-96A3-9E2A35851082}" type="presParOf" srcId="{70A98C39-207A-4D66-A44E-D3FFC8F0B103}" destId="{8D0403A4-B176-494F-8914-0D5A80E359FC}" srcOrd="4" destOrd="0" presId="urn:microsoft.com/office/officeart/2005/8/layout/process2"/>
    <dgm:cxn modelId="{0CAEF495-146F-45EF-9969-68265B19A7E2}" type="presParOf" srcId="{70A98C39-207A-4D66-A44E-D3FFC8F0B103}" destId="{27A5FF5C-9215-49BD-81AC-BD44B52B4BE1}" srcOrd="5" destOrd="0" presId="urn:microsoft.com/office/officeart/2005/8/layout/process2"/>
    <dgm:cxn modelId="{C93D6EFF-74F9-4C57-A2D7-F4D3FF0D0FA2}" type="presParOf" srcId="{27A5FF5C-9215-49BD-81AC-BD44B52B4BE1}" destId="{7D16C6B0-BE47-4AC7-A2D7-B8E4D0DA1A75}" srcOrd="0" destOrd="0" presId="urn:microsoft.com/office/officeart/2005/8/layout/process2"/>
    <dgm:cxn modelId="{DD26D0E0-52D3-4805-A198-5217ACCDDED1}" type="presParOf" srcId="{70A98C39-207A-4D66-A44E-D3FFC8F0B103}" destId="{CAB34779-88A7-4319-9547-47319AA4C9EC}" srcOrd="6" destOrd="0" presId="urn:microsoft.com/office/officeart/2005/8/layout/process2"/>
    <dgm:cxn modelId="{61ADB17B-FB76-44C8-A290-C3855063ED59}" type="presParOf" srcId="{70A98C39-207A-4D66-A44E-D3FFC8F0B103}" destId="{BA41D488-D785-4AC2-8DDD-A2B14A127CB3}" srcOrd="7" destOrd="0" presId="urn:microsoft.com/office/officeart/2005/8/layout/process2"/>
    <dgm:cxn modelId="{D1500619-3F81-4FCE-875B-4B6467ABB29B}" type="presParOf" srcId="{BA41D488-D785-4AC2-8DDD-A2B14A127CB3}" destId="{90929F40-4088-4AF6-B551-8E7F3139EDBB}" srcOrd="0" destOrd="0" presId="urn:microsoft.com/office/officeart/2005/8/layout/process2"/>
    <dgm:cxn modelId="{74E03123-1E73-492D-B676-69A276D50EB3}" type="presParOf" srcId="{70A98C39-207A-4D66-A44E-D3FFC8F0B103}" destId="{EB042DCD-54E9-48BF-B93E-149A92833F1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FAB3D-81B6-4C82-BA38-D897035D7D3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5A83577-164B-4C8C-B5F2-52BFBA792537}">
      <dgm:prSet phldrT="[Text]"/>
      <dgm:spPr/>
      <dgm:t>
        <a:bodyPr/>
        <a:lstStyle/>
        <a:p>
          <a:r>
            <a:rPr lang="en-MY" dirty="0"/>
            <a:t>Info-gathering Test </a:t>
          </a:r>
        </a:p>
      </dgm:t>
    </dgm:pt>
    <dgm:pt modelId="{AA16010F-7A5D-46F5-99CF-65810E36D089}" type="parTrans" cxnId="{0897F320-0956-4BF0-8105-D891C1E0154D}">
      <dgm:prSet/>
      <dgm:spPr/>
      <dgm:t>
        <a:bodyPr/>
        <a:lstStyle/>
        <a:p>
          <a:endParaRPr lang="en-MY"/>
        </a:p>
      </dgm:t>
    </dgm:pt>
    <dgm:pt modelId="{48CA02E2-39E3-4E62-ADA3-E381C4B87116}" type="sibTrans" cxnId="{0897F320-0956-4BF0-8105-D891C1E0154D}">
      <dgm:prSet/>
      <dgm:spPr/>
      <dgm:t>
        <a:bodyPr/>
        <a:lstStyle/>
        <a:p>
          <a:endParaRPr lang="en-MY"/>
        </a:p>
      </dgm:t>
    </dgm:pt>
    <dgm:pt modelId="{FF2C68A9-703E-4A55-AE17-2C3C41021AB2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Gather information that published by Virus Total and other software security website within the latest 24 hours. </a:t>
          </a:r>
          <a:endParaRPr lang="en-MY" dirty="0"/>
        </a:p>
      </dgm:t>
    </dgm:pt>
    <dgm:pt modelId="{23BA73F8-9854-4726-A387-C2D9CA49586C}" type="parTrans" cxnId="{98419961-D83B-460A-8A0E-E3B0D4C2A601}">
      <dgm:prSet/>
      <dgm:spPr/>
      <dgm:t>
        <a:bodyPr/>
        <a:lstStyle/>
        <a:p>
          <a:endParaRPr lang="en-MY"/>
        </a:p>
      </dgm:t>
    </dgm:pt>
    <dgm:pt modelId="{C78637D3-286A-46C9-8E66-5BFC532E08E4}" type="sibTrans" cxnId="{98419961-D83B-460A-8A0E-E3B0D4C2A601}">
      <dgm:prSet/>
      <dgm:spPr/>
      <dgm:t>
        <a:bodyPr/>
        <a:lstStyle/>
        <a:p>
          <a:endParaRPr lang="en-MY"/>
        </a:p>
      </dgm:t>
    </dgm:pt>
    <dgm:pt modelId="{CFBF9D44-BE99-4C7A-9397-5CA4B3C96365}">
      <dgm:prSet phldrT="[Text]"/>
      <dgm:spPr/>
      <dgm:t>
        <a:bodyPr/>
        <a:lstStyle/>
        <a:p>
          <a:r>
            <a:rPr lang="en-MY" dirty="0"/>
            <a:t>Complete in 30 seconds.</a:t>
          </a:r>
        </a:p>
      </dgm:t>
    </dgm:pt>
    <dgm:pt modelId="{B07BAB91-DB8B-43E3-9F00-4E707FBAB4E0}" type="parTrans" cxnId="{D658CF27-597B-46D2-B619-F314E13BA3F5}">
      <dgm:prSet/>
      <dgm:spPr/>
      <dgm:t>
        <a:bodyPr/>
        <a:lstStyle/>
        <a:p>
          <a:endParaRPr lang="en-MY"/>
        </a:p>
      </dgm:t>
    </dgm:pt>
    <dgm:pt modelId="{8F21E347-200E-41B5-BC88-B4740051DE8B}" type="sibTrans" cxnId="{D658CF27-597B-46D2-B619-F314E13BA3F5}">
      <dgm:prSet/>
      <dgm:spPr/>
      <dgm:t>
        <a:bodyPr/>
        <a:lstStyle/>
        <a:p>
          <a:endParaRPr lang="en-MY"/>
        </a:p>
      </dgm:t>
    </dgm:pt>
    <dgm:pt modelId="{7D6EF572-5EC6-4C84-8563-FC1F82E66669}">
      <dgm:prSet phldrT="[Text]"/>
      <dgm:spPr/>
      <dgm:t>
        <a:bodyPr/>
        <a:lstStyle/>
        <a:p>
          <a:r>
            <a:rPr lang="en-MY" dirty="0"/>
            <a:t>Hash/signature  Extraction Test</a:t>
          </a:r>
        </a:p>
      </dgm:t>
    </dgm:pt>
    <dgm:pt modelId="{B8807F8D-F6A0-4D38-834D-4A9A462280D9}" type="parTrans" cxnId="{1295AE9F-699D-47C0-8965-EBE7367ADCED}">
      <dgm:prSet/>
      <dgm:spPr/>
      <dgm:t>
        <a:bodyPr/>
        <a:lstStyle/>
        <a:p>
          <a:endParaRPr lang="en-MY"/>
        </a:p>
      </dgm:t>
    </dgm:pt>
    <dgm:pt modelId="{11281F99-E085-45A5-A926-EF70D4731C20}" type="sibTrans" cxnId="{1295AE9F-699D-47C0-8965-EBE7367ADCED}">
      <dgm:prSet/>
      <dgm:spPr/>
      <dgm:t>
        <a:bodyPr/>
        <a:lstStyle/>
        <a:p>
          <a:endParaRPr lang="en-MY"/>
        </a:p>
      </dgm:t>
    </dgm:pt>
    <dgm:pt modelId="{39C0DCC4-14D7-40C8-8054-320FB6E822CB}">
      <dgm:prSet phldrT="[Text]"/>
      <dgm:spPr/>
      <dgm:t>
        <a:bodyPr/>
        <a:lstStyle/>
        <a:p>
          <a:r>
            <a:rPr lang="en-MY" dirty="0"/>
            <a:t>Remove redundant information and extract necessary hash/signature</a:t>
          </a:r>
        </a:p>
      </dgm:t>
    </dgm:pt>
    <dgm:pt modelId="{3ADC6B9F-2FEA-4F3E-860B-3B54AAC6CFD9}" type="parTrans" cxnId="{11221DB5-9749-4F6E-A26A-3086A3817FC7}">
      <dgm:prSet/>
      <dgm:spPr/>
      <dgm:t>
        <a:bodyPr/>
        <a:lstStyle/>
        <a:p>
          <a:endParaRPr lang="en-MY"/>
        </a:p>
      </dgm:t>
    </dgm:pt>
    <dgm:pt modelId="{03AF96FB-89C5-4C4E-95F5-8B206B3F7B05}" type="sibTrans" cxnId="{11221DB5-9749-4F6E-A26A-3086A3817FC7}">
      <dgm:prSet/>
      <dgm:spPr/>
      <dgm:t>
        <a:bodyPr/>
        <a:lstStyle/>
        <a:p>
          <a:endParaRPr lang="en-MY"/>
        </a:p>
      </dgm:t>
    </dgm:pt>
    <dgm:pt modelId="{48D1509A-E47B-43FF-B8A0-ED6CC8593F08}">
      <dgm:prSet phldrT="[Text]"/>
      <dgm:spPr/>
      <dgm:t>
        <a:bodyPr/>
        <a:lstStyle/>
        <a:p>
          <a:r>
            <a:rPr lang="en-MY" dirty="0"/>
            <a:t>Complete within 3 minutes</a:t>
          </a:r>
        </a:p>
      </dgm:t>
    </dgm:pt>
    <dgm:pt modelId="{39F8D2BA-1B81-4AB1-8F3C-FFC0EF36BB78}" type="parTrans" cxnId="{4A02DCB9-1E2D-4194-8675-168A8CCF4877}">
      <dgm:prSet/>
      <dgm:spPr/>
      <dgm:t>
        <a:bodyPr/>
        <a:lstStyle/>
        <a:p>
          <a:endParaRPr lang="en-MY"/>
        </a:p>
      </dgm:t>
    </dgm:pt>
    <dgm:pt modelId="{87AE719F-5FD0-499A-91BA-ACDB246F13A5}" type="sibTrans" cxnId="{4A02DCB9-1E2D-4194-8675-168A8CCF4877}">
      <dgm:prSet/>
      <dgm:spPr/>
      <dgm:t>
        <a:bodyPr/>
        <a:lstStyle/>
        <a:p>
          <a:endParaRPr lang="en-MY"/>
        </a:p>
      </dgm:t>
    </dgm:pt>
    <dgm:pt modelId="{4F0D7010-9C11-49AC-80EA-91A088459301}">
      <dgm:prSet phldrT="[Text]"/>
      <dgm:spPr/>
      <dgm:t>
        <a:bodyPr/>
        <a:lstStyle/>
        <a:p>
          <a:r>
            <a:rPr lang="en-MY" dirty="0"/>
            <a:t>Virus Scanning Test</a:t>
          </a:r>
        </a:p>
      </dgm:t>
    </dgm:pt>
    <dgm:pt modelId="{500C3AC0-F4BC-458E-AAAA-E132696450F2}" type="parTrans" cxnId="{CC702852-CAB3-450F-8A36-CFF74948FB24}">
      <dgm:prSet/>
      <dgm:spPr/>
      <dgm:t>
        <a:bodyPr/>
        <a:lstStyle/>
        <a:p>
          <a:endParaRPr lang="en-MY"/>
        </a:p>
      </dgm:t>
    </dgm:pt>
    <dgm:pt modelId="{6463B5D0-D7E2-4BEB-BF48-94DFFF26B2FD}" type="sibTrans" cxnId="{CC702852-CAB3-450F-8A36-CFF74948FB24}">
      <dgm:prSet/>
      <dgm:spPr/>
      <dgm:t>
        <a:bodyPr/>
        <a:lstStyle/>
        <a:p>
          <a:endParaRPr lang="en-MY"/>
        </a:p>
      </dgm:t>
    </dgm:pt>
    <dgm:pt modelId="{462D4D1D-1A1E-4CF3-92F0-91539A30D9D1}">
      <dgm:prSet phldrT="[Text]"/>
      <dgm:spPr/>
      <dgm:t>
        <a:bodyPr/>
        <a:lstStyle/>
        <a:p>
          <a:r>
            <a:rPr lang="en-MY" dirty="0"/>
            <a:t>Scan 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100 known phishing email collected within the latest 12 hours</a:t>
          </a:r>
          <a:r>
            <a:rPr lang="en-MY" dirty="0"/>
            <a:t> </a:t>
          </a:r>
        </a:p>
      </dgm:t>
    </dgm:pt>
    <dgm:pt modelId="{9610E1B0-79A1-40E7-A84F-CE8E5B7EEC1E}" type="parTrans" cxnId="{76644E20-2DEF-4AD2-BB9D-66CE2423858E}">
      <dgm:prSet/>
      <dgm:spPr/>
      <dgm:t>
        <a:bodyPr/>
        <a:lstStyle/>
        <a:p>
          <a:endParaRPr lang="en-MY"/>
        </a:p>
      </dgm:t>
    </dgm:pt>
    <dgm:pt modelId="{F01B60F1-C04C-406E-BFDF-6930DACA8F7C}" type="sibTrans" cxnId="{76644E20-2DEF-4AD2-BB9D-66CE2423858E}">
      <dgm:prSet/>
      <dgm:spPr/>
      <dgm:t>
        <a:bodyPr/>
        <a:lstStyle/>
        <a:p>
          <a:endParaRPr lang="en-MY"/>
        </a:p>
      </dgm:t>
    </dgm:pt>
    <dgm:pt modelId="{D65D2250-A356-45D5-9AE4-CC3838667A88}">
      <dgm:prSet phldrT="[Text]"/>
      <dgm:spPr/>
      <dgm:t>
        <a:bodyPr/>
        <a:lstStyle/>
        <a:p>
          <a:r>
            <a:rPr lang="en-MY" dirty="0"/>
            <a:t>Complete within 1 minute</a:t>
          </a:r>
        </a:p>
      </dgm:t>
    </dgm:pt>
    <dgm:pt modelId="{D6B04488-6138-4E14-8176-F679115F1B6E}" type="parTrans" cxnId="{9A69FFCF-EF13-4C80-8F27-329820113CB3}">
      <dgm:prSet/>
      <dgm:spPr/>
      <dgm:t>
        <a:bodyPr/>
        <a:lstStyle/>
        <a:p>
          <a:endParaRPr lang="en-MY"/>
        </a:p>
      </dgm:t>
    </dgm:pt>
    <dgm:pt modelId="{F73CC3B5-BDC6-4C88-814E-F750A3791796}" type="sibTrans" cxnId="{9A69FFCF-EF13-4C80-8F27-329820113CB3}">
      <dgm:prSet/>
      <dgm:spPr/>
      <dgm:t>
        <a:bodyPr/>
        <a:lstStyle/>
        <a:p>
          <a:endParaRPr lang="en-MY"/>
        </a:p>
      </dgm:t>
    </dgm:pt>
    <dgm:pt modelId="{ACBF3CCF-F9B1-4F5A-BD32-B28072EE9D08}">
      <dgm:prSet/>
      <dgm:spPr/>
      <dgm:t>
        <a:bodyPr/>
        <a:lstStyle/>
        <a:p>
          <a:r>
            <a:rPr lang="en-MY" dirty="0"/>
            <a:t>Machine Learning Test</a:t>
          </a:r>
        </a:p>
      </dgm:t>
    </dgm:pt>
    <dgm:pt modelId="{0114FC3A-8326-43BF-A8A6-3136659D8097}" type="parTrans" cxnId="{00FB2418-9E5C-496D-8474-C9A4AA04F980}">
      <dgm:prSet/>
      <dgm:spPr/>
      <dgm:t>
        <a:bodyPr/>
        <a:lstStyle/>
        <a:p>
          <a:endParaRPr lang="en-MY"/>
        </a:p>
      </dgm:t>
    </dgm:pt>
    <dgm:pt modelId="{30BDC718-B89D-47C6-8ACB-F8CF221E0F9B}" type="sibTrans" cxnId="{00FB2418-9E5C-496D-8474-C9A4AA04F980}">
      <dgm:prSet/>
      <dgm:spPr/>
      <dgm:t>
        <a:bodyPr/>
        <a:lstStyle/>
        <a:p>
          <a:endParaRPr lang="en-MY"/>
        </a:p>
      </dgm:t>
    </dgm:pt>
    <dgm:pt modelId="{9677E242-DC52-44FB-8718-7A8C245F9165}">
      <dgm:prSet/>
      <dgm:spPr/>
      <dgm:t>
        <a:bodyPr/>
        <a:lstStyle/>
        <a:p>
          <a:r>
            <a:rPr lang="en-MY" dirty="0"/>
            <a:t>Email Account Test</a:t>
          </a:r>
        </a:p>
      </dgm:t>
    </dgm:pt>
    <dgm:pt modelId="{561D92B7-7D30-4F0B-9122-4CFEBCCC15DA}" type="parTrans" cxnId="{2F3F1893-4156-4DF9-94BF-1E21F333100A}">
      <dgm:prSet/>
      <dgm:spPr/>
      <dgm:t>
        <a:bodyPr/>
        <a:lstStyle/>
        <a:p>
          <a:endParaRPr lang="en-MY"/>
        </a:p>
      </dgm:t>
    </dgm:pt>
    <dgm:pt modelId="{2C3B6347-FFDD-41A5-B162-5FCA431A8A85}" type="sibTrans" cxnId="{2F3F1893-4156-4DF9-94BF-1E21F333100A}">
      <dgm:prSet/>
      <dgm:spPr/>
      <dgm:t>
        <a:bodyPr/>
        <a:lstStyle/>
        <a:p>
          <a:endParaRPr lang="en-MY"/>
        </a:p>
      </dgm:t>
    </dgm:pt>
    <dgm:pt modelId="{B4AF978A-D1B4-43EF-A63B-922A3B3EA7CB}">
      <dgm:prSet/>
      <dgm:spPr/>
      <dgm:t>
        <a:bodyPr/>
        <a:lstStyle/>
        <a:p>
          <a:endParaRPr lang="en-MY" dirty="0"/>
        </a:p>
      </dgm:t>
    </dgm:pt>
    <dgm:pt modelId="{27B56B41-94CE-4326-A9FB-D11E716AF522}" type="parTrans" cxnId="{361D9357-E0B9-4644-AFA2-EAEB4D83BF2C}">
      <dgm:prSet/>
      <dgm:spPr/>
      <dgm:t>
        <a:bodyPr/>
        <a:lstStyle/>
        <a:p>
          <a:endParaRPr lang="en-MY"/>
        </a:p>
      </dgm:t>
    </dgm:pt>
    <dgm:pt modelId="{FFBF3F86-30F7-427C-A70D-9CCAFFEADD3E}" type="sibTrans" cxnId="{361D9357-E0B9-4644-AFA2-EAEB4D83BF2C}">
      <dgm:prSet/>
      <dgm:spPr/>
      <dgm:t>
        <a:bodyPr/>
        <a:lstStyle/>
        <a:p>
          <a:endParaRPr lang="en-MY"/>
        </a:p>
      </dgm:t>
    </dgm:pt>
    <dgm:pt modelId="{C529BBDF-0E76-455C-979D-9A5529645497}">
      <dgm:prSet/>
      <dgm:spPr/>
      <dgm:t>
        <a:bodyPr/>
        <a:lstStyle/>
        <a:p>
          <a:endParaRPr lang="en-MY" dirty="0"/>
        </a:p>
      </dgm:t>
    </dgm:pt>
    <dgm:pt modelId="{4A5C7827-9E4D-4BE7-ABDF-4D95D454C9C2}" type="parTrans" cxnId="{35D2F31E-43EA-4648-AE26-6AA3FAF85895}">
      <dgm:prSet/>
      <dgm:spPr/>
      <dgm:t>
        <a:bodyPr/>
        <a:lstStyle/>
        <a:p>
          <a:endParaRPr lang="en-MY"/>
        </a:p>
      </dgm:t>
    </dgm:pt>
    <dgm:pt modelId="{B68B5A00-7C65-45C6-A19A-8BF3121C55E9}" type="sibTrans" cxnId="{35D2F31E-43EA-4648-AE26-6AA3FAF85895}">
      <dgm:prSet/>
      <dgm:spPr/>
      <dgm:t>
        <a:bodyPr/>
        <a:lstStyle/>
        <a:p>
          <a:endParaRPr lang="en-MY"/>
        </a:p>
      </dgm:t>
    </dgm:pt>
    <dgm:pt modelId="{C12EADD9-07EF-42EA-B1BC-59D19F7FC107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8000 known phishing email collected in the past 1 week are used for training machine learning model. </a:t>
          </a:r>
          <a:endParaRPr lang="en-MY" dirty="0"/>
        </a:p>
      </dgm:t>
    </dgm:pt>
    <dgm:pt modelId="{A725A5AB-3838-406D-A15D-5B538892C35C}" type="parTrans" cxnId="{E17AD399-DAA1-4C7F-ADEC-8CED3D7F74D3}">
      <dgm:prSet/>
      <dgm:spPr/>
      <dgm:t>
        <a:bodyPr/>
        <a:lstStyle/>
        <a:p>
          <a:endParaRPr lang="en-MY"/>
        </a:p>
      </dgm:t>
    </dgm:pt>
    <dgm:pt modelId="{3BCE76C2-DE4F-4561-9E8C-157C3D853836}" type="sibTrans" cxnId="{E17AD399-DAA1-4C7F-ADEC-8CED3D7F74D3}">
      <dgm:prSet/>
      <dgm:spPr/>
      <dgm:t>
        <a:bodyPr/>
        <a:lstStyle/>
        <a:p>
          <a:endParaRPr lang="en-MY"/>
        </a:p>
      </dgm:t>
    </dgm:pt>
    <dgm:pt modelId="{EC883152-774D-474D-A842-FA7AEEA7FD06}">
      <dgm:prSet/>
      <dgm:spPr/>
      <dgm:t>
        <a:bodyPr/>
        <a:lstStyle/>
        <a:p>
          <a:r>
            <a:rPr lang="en-MY" dirty="0"/>
            <a:t>Training complete in 6 hours. Accuracy must reach 99.8%</a:t>
          </a:r>
        </a:p>
      </dgm:t>
    </dgm:pt>
    <dgm:pt modelId="{1A911721-EE80-41AD-B38F-51CD947C2AB7}" type="parTrans" cxnId="{03946EE8-3D04-4372-8AE2-D1815905B5F4}">
      <dgm:prSet/>
      <dgm:spPr/>
      <dgm:t>
        <a:bodyPr/>
        <a:lstStyle/>
        <a:p>
          <a:endParaRPr lang="en-MY"/>
        </a:p>
      </dgm:t>
    </dgm:pt>
    <dgm:pt modelId="{5454BA78-8BEF-48E2-8BAB-0A70871AF79A}" type="sibTrans" cxnId="{03946EE8-3D04-4372-8AE2-D1815905B5F4}">
      <dgm:prSet/>
      <dgm:spPr/>
      <dgm:t>
        <a:bodyPr/>
        <a:lstStyle/>
        <a:p>
          <a:endParaRPr lang="en-MY"/>
        </a:p>
      </dgm:t>
    </dgm:pt>
    <dgm:pt modelId="{A617A291-CE2F-4D50-9F39-E6690C416BAE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2000 known phishing emails and 8000 non-phishing emails are sent to a demo user email account in random order in past 7 days.</a:t>
          </a:r>
          <a:endParaRPr lang="en-MY" dirty="0"/>
        </a:p>
      </dgm:t>
    </dgm:pt>
    <dgm:pt modelId="{183DF3FA-9549-4C67-8808-4FA5328A609D}" type="parTrans" cxnId="{03466D5D-3920-4172-AB6F-E9230588098B}">
      <dgm:prSet/>
      <dgm:spPr/>
      <dgm:t>
        <a:bodyPr/>
        <a:lstStyle/>
        <a:p>
          <a:endParaRPr lang="en-MY"/>
        </a:p>
      </dgm:t>
    </dgm:pt>
    <dgm:pt modelId="{AC7A9E9B-4252-4A83-B529-BBF2B56F8815}" type="sibTrans" cxnId="{03466D5D-3920-4172-AB6F-E9230588098B}">
      <dgm:prSet/>
      <dgm:spPr/>
      <dgm:t>
        <a:bodyPr/>
        <a:lstStyle/>
        <a:p>
          <a:endParaRPr lang="en-MY"/>
        </a:p>
      </dgm:t>
    </dgm:pt>
    <dgm:pt modelId="{AA026BD7-495E-47FD-BE62-196ECAA0712D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The agent must scan through the emails within 5 minutes with 99% accuracy. </a:t>
          </a:r>
          <a:endParaRPr lang="en-MY" dirty="0"/>
        </a:p>
      </dgm:t>
    </dgm:pt>
    <dgm:pt modelId="{4BCBCF9F-42A6-49EA-A6E6-9FFC99C12C73}" type="parTrans" cxnId="{34E1C97F-89C5-4F48-93DC-04934EF1F5DB}">
      <dgm:prSet/>
      <dgm:spPr/>
      <dgm:t>
        <a:bodyPr/>
        <a:lstStyle/>
        <a:p>
          <a:endParaRPr lang="en-MY"/>
        </a:p>
      </dgm:t>
    </dgm:pt>
    <dgm:pt modelId="{5572B634-4BDB-41E2-9128-379275D26A92}" type="sibTrans" cxnId="{34E1C97F-89C5-4F48-93DC-04934EF1F5DB}">
      <dgm:prSet/>
      <dgm:spPr/>
      <dgm:t>
        <a:bodyPr/>
        <a:lstStyle/>
        <a:p>
          <a:endParaRPr lang="en-MY"/>
        </a:p>
      </dgm:t>
    </dgm:pt>
    <dgm:pt modelId="{73DD52FD-8A85-4780-B89F-9627D4DCADC5}" type="pres">
      <dgm:prSet presAssocID="{BA2FAB3D-81B6-4C82-BA38-D897035D7D3F}" presName="linearFlow" presStyleCnt="0">
        <dgm:presLayoutVars>
          <dgm:dir/>
          <dgm:animLvl val="lvl"/>
          <dgm:resizeHandles val="exact"/>
        </dgm:presLayoutVars>
      </dgm:prSet>
      <dgm:spPr/>
    </dgm:pt>
    <dgm:pt modelId="{2B8F50BF-77B5-4F8F-9D0A-35B621392E3A}" type="pres">
      <dgm:prSet presAssocID="{A5A83577-164B-4C8C-B5F2-52BFBA792537}" presName="composite" presStyleCnt="0"/>
      <dgm:spPr/>
    </dgm:pt>
    <dgm:pt modelId="{6454DAB9-67C4-48D0-B02D-2E89EED07D60}" type="pres">
      <dgm:prSet presAssocID="{A5A83577-164B-4C8C-B5F2-52BFBA792537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678A81A-87B0-4ADB-AACC-0F43C41A73D8}" type="pres">
      <dgm:prSet presAssocID="{A5A83577-164B-4C8C-B5F2-52BFBA792537}" presName="descendantText" presStyleLbl="alignAcc1" presStyleIdx="0" presStyleCnt="5">
        <dgm:presLayoutVars>
          <dgm:bulletEnabled val="1"/>
        </dgm:presLayoutVars>
      </dgm:prSet>
      <dgm:spPr/>
    </dgm:pt>
    <dgm:pt modelId="{C34CC1F1-4E6F-4A8F-A1E0-2BFB2A5A9847}" type="pres">
      <dgm:prSet presAssocID="{48CA02E2-39E3-4E62-ADA3-E381C4B87116}" presName="sp" presStyleCnt="0"/>
      <dgm:spPr/>
    </dgm:pt>
    <dgm:pt modelId="{561123BE-13F5-49D1-9F9D-37FCB913FC07}" type="pres">
      <dgm:prSet presAssocID="{7D6EF572-5EC6-4C84-8563-FC1F82E66669}" presName="composite" presStyleCnt="0"/>
      <dgm:spPr/>
    </dgm:pt>
    <dgm:pt modelId="{F9CAE16E-096A-410F-92E3-0AB785393FDF}" type="pres">
      <dgm:prSet presAssocID="{7D6EF572-5EC6-4C84-8563-FC1F82E66669}" presName="parentText" presStyleLbl="alignNode1" presStyleIdx="1" presStyleCnt="5" custLinFactNeighborY="0">
        <dgm:presLayoutVars>
          <dgm:chMax val="1"/>
          <dgm:bulletEnabled val="1"/>
        </dgm:presLayoutVars>
      </dgm:prSet>
      <dgm:spPr/>
    </dgm:pt>
    <dgm:pt modelId="{1DA01B55-7583-4BDC-A845-7A8F6DB647F8}" type="pres">
      <dgm:prSet presAssocID="{7D6EF572-5EC6-4C84-8563-FC1F82E66669}" presName="descendantText" presStyleLbl="alignAcc1" presStyleIdx="1" presStyleCnt="5">
        <dgm:presLayoutVars>
          <dgm:bulletEnabled val="1"/>
        </dgm:presLayoutVars>
      </dgm:prSet>
      <dgm:spPr/>
    </dgm:pt>
    <dgm:pt modelId="{183D9126-CDFC-4D26-A3E9-96A21C3CD386}" type="pres">
      <dgm:prSet presAssocID="{11281F99-E085-45A5-A926-EF70D4731C20}" presName="sp" presStyleCnt="0"/>
      <dgm:spPr/>
    </dgm:pt>
    <dgm:pt modelId="{3E353C56-CFFB-4CDD-997C-18A7CCDA0E80}" type="pres">
      <dgm:prSet presAssocID="{4F0D7010-9C11-49AC-80EA-91A088459301}" presName="composite" presStyleCnt="0"/>
      <dgm:spPr/>
    </dgm:pt>
    <dgm:pt modelId="{E8EF1F52-AD82-42E9-A4E0-B23648BC058E}" type="pres">
      <dgm:prSet presAssocID="{4F0D7010-9C11-49AC-80EA-91A08845930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6126571-9D54-4EB2-821B-B2B1E3CF4CD5}" type="pres">
      <dgm:prSet presAssocID="{4F0D7010-9C11-49AC-80EA-91A088459301}" presName="descendantText" presStyleLbl="alignAcc1" presStyleIdx="2" presStyleCnt="5">
        <dgm:presLayoutVars>
          <dgm:bulletEnabled val="1"/>
        </dgm:presLayoutVars>
      </dgm:prSet>
      <dgm:spPr/>
    </dgm:pt>
    <dgm:pt modelId="{650C9D8C-FC55-4CFB-9F40-DCCE4B677447}" type="pres">
      <dgm:prSet presAssocID="{6463B5D0-D7E2-4BEB-BF48-94DFFF26B2FD}" presName="sp" presStyleCnt="0"/>
      <dgm:spPr/>
    </dgm:pt>
    <dgm:pt modelId="{20B3934E-1844-46E4-9E61-4516E02FA8F7}" type="pres">
      <dgm:prSet presAssocID="{ACBF3CCF-F9B1-4F5A-BD32-B28072EE9D08}" presName="composite" presStyleCnt="0"/>
      <dgm:spPr/>
    </dgm:pt>
    <dgm:pt modelId="{2D30A8F1-BBCD-4E9D-AB56-FEFE746D0A9E}" type="pres">
      <dgm:prSet presAssocID="{ACBF3CCF-F9B1-4F5A-BD32-B28072EE9D08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10E639D-3F30-47BB-9096-0D77B51C52EB}" type="pres">
      <dgm:prSet presAssocID="{ACBF3CCF-F9B1-4F5A-BD32-B28072EE9D08}" presName="descendantText" presStyleLbl="alignAcc1" presStyleIdx="3" presStyleCnt="5">
        <dgm:presLayoutVars>
          <dgm:bulletEnabled val="1"/>
        </dgm:presLayoutVars>
      </dgm:prSet>
      <dgm:spPr/>
    </dgm:pt>
    <dgm:pt modelId="{8C764D94-DDBF-491E-AB5F-42041FD44C2E}" type="pres">
      <dgm:prSet presAssocID="{30BDC718-B89D-47C6-8ACB-F8CF221E0F9B}" presName="sp" presStyleCnt="0"/>
      <dgm:spPr/>
    </dgm:pt>
    <dgm:pt modelId="{84053BF9-0A06-4D4F-A1D7-0457E89DDA24}" type="pres">
      <dgm:prSet presAssocID="{9677E242-DC52-44FB-8718-7A8C245F9165}" presName="composite" presStyleCnt="0"/>
      <dgm:spPr/>
    </dgm:pt>
    <dgm:pt modelId="{F36EBE82-03ED-4C49-8030-EAFDE88A47E8}" type="pres">
      <dgm:prSet presAssocID="{9677E242-DC52-44FB-8718-7A8C245F91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2F445BE-D6C2-42D5-BBB4-3F96402D8037}" type="pres">
      <dgm:prSet presAssocID="{9677E242-DC52-44FB-8718-7A8C245F91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03996711-5947-411B-AC68-E300139C8FE4}" type="presOf" srcId="{FF2C68A9-703E-4A55-AE17-2C3C41021AB2}" destId="{9678A81A-87B0-4ADB-AACC-0F43C41A73D8}" srcOrd="0" destOrd="0" presId="urn:microsoft.com/office/officeart/2005/8/layout/chevron2"/>
    <dgm:cxn modelId="{C430A617-0D24-467E-AD74-0E9EBE9068B2}" type="presOf" srcId="{4F0D7010-9C11-49AC-80EA-91A088459301}" destId="{E8EF1F52-AD82-42E9-A4E0-B23648BC058E}" srcOrd="0" destOrd="0" presId="urn:microsoft.com/office/officeart/2005/8/layout/chevron2"/>
    <dgm:cxn modelId="{00FB2418-9E5C-496D-8474-C9A4AA04F980}" srcId="{BA2FAB3D-81B6-4C82-BA38-D897035D7D3F}" destId="{ACBF3CCF-F9B1-4F5A-BD32-B28072EE9D08}" srcOrd="3" destOrd="0" parTransId="{0114FC3A-8326-43BF-A8A6-3136659D8097}" sibTransId="{30BDC718-B89D-47C6-8ACB-F8CF221E0F9B}"/>
    <dgm:cxn modelId="{FB439B1B-C186-4F60-B1A7-45DC02F8A335}" type="presOf" srcId="{48D1509A-E47B-43FF-B8A0-ED6CC8593F08}" destId="{1DA01B55-7583-4BDC-A845-7A8F6DB647F8}" srcOrd="0" destOrd="1" presId="urn:microsoft.com/office/officeart/2005/8/layout/chevron2"/>
    <dgm:cxn modelId="{35D2F31E-43EA-4648-AE26-6AA3FAF85895}" srcId="{ACBF3CCF-F9B1-4F5A-BD32-B28072EE9D08}" destId="{C529BBDF-0E76-455C-979D-9A5529645497}" srcOrd="3" destOrd="0" parTransId="{4A5C7827-9E4D-4BE7-ABDF-4D95D454C9C2}" sibTransId="{B68B5A00-7C65-45C6-A19A-8BF3121C55E9}"/>
    <dgm:cxn modelId="{76644E20-2DEF-4AD2-BB9D-66CE2423858E}" srcId="{4F0D7010-9C11-49AC-80EA-91A088459301}" destId="{462D4D1D-1A1E-4CF3-92F0-91539A30D9D1}" srcOrd="0" destOrd="0" parTransId="{9610E1B0-79A1-40E7-A84F-CE8E5B7EEC1E}" sibTransId="{F01B60F1-C04C-406E-BFDF-6930DACA8F7C}"/>
    <dgm:cxn modelId="{0897F320-0956-4BF0-8105-D891C1E0154D}" srcId="{BA2FAB3D-81B6-4C82-BA38-D897035D7D3F}" destId="{A5A83577-164B-4C8C-B5F2-52BFBA792537}" srcOrd="0" destOrd="0" parTransId="{AA16010F-7A5D-46F5-99CF-65810E36D089}" sibTransId="{48CA02E2-39E3-4E62-ADA3-E381C4B87116}"/>
    <dgm:cxn modelId="{62C27524-BE9B-40FA-8B0B-28FE0D033973}" type="presOf" srcId="{EC883152-774D-474D-A842-FA7AEEA7FD06}" destId="{910E639D-3F30-47BB-9096-0D77B51C52EB}" srcOrd="0" destOrd="2" presId="urn:microsoft.com/office/officeart/2005/8/layout/chevron2"/>
    <dgm:cxn modelId="{D658CF27-597B-46D2-B619-F314E13BA3F5}" srcId="{A5A83577-164B-4C8C-B5F2-52BFBA792537}" destId="{CFBF9D44-BE99-4C7A-9397-5CA4B3C96365}" srcOrd="1" destOrd="0" parTransId="{B07BAB91-DB8B-43E3-9F00-4E707FBAB4E0}" sibTransId="{8F21E347-200E-41B5-BC88-B4740051DE8B}"/>
    <dgm:cxn modelId="{03466D5D-3920-4172-AB6F-E9230588098B}" srcId="{9677E242-DC52-44FB-8718-7A8C245F9165}" destId="{A617A291-CE2F-4D50-9F39-E6690C416BAE}" srcOrd="0" destOrd="0" parTransId="{183DF3FA-9549-4C67-8808-4FA5328A609D}" sibTransId="{AC7A9E9B-4252-4A83-B529-BBF2B56F8815}"/>
    <dgm:cxn modelId="{98419961-D83B-460A-8A0E-E3B0D4C2A601}" srcId="{A5A83577-164B-4C8C-B5F2-52BFBA792537}" destId="{FF2C68A9-703E-4A55-AE17-2C3C41021AB2}" srcOrd="0" destOrd="0" parTransId="{23BA73F8-9854-4726-A387-C2D9CA49586C}" sibTransId="{C78637D3-286A-46C9-8E66-5BFC532E08E4}"/>
    <dgm:cxn modelId="{21635D63-2500-4211-9565-46DC035F8EE9}" type="presOf" srcId="{A617A291-CE2F-4D50-9F39-E6690C416BAE}" destId="{02F445BE-D6C2-42D5-BBB4-3F96402D8037}" srcOrd="0" destOrd="0" presId="urn:microsoft.com/office/officeart/2005/8/layout/chevron2"/>
    <dgm:cxn modelId="{1BC00E4A-21D7-468C-BEB6-111447FA2F10}" type="presOf" srcId="{BA2FAB3D-81B6-4C82-BA38-D897035D7D3F}" destId="{73DD52FD-8A85-4780-B89F-9627D4DCADC5}" srcOrd="0" destOrd="0" presId="urn:microsoft.com/office/officeart/2005/8/layout/chevron2"/>
    <dgm:cxn modelId="{32AC1B4E-56BF-4934-8CEB-73D272DD815F}" type="presOf" srcId="{7D6EF572-5EC6-4C84-8563-FC1F82E66669}" destId="{F9CAE16E-096A-410F-92E3-0AB785393FDF}" srcOrd="0" destOrd="0" presId="urn:microsoft.com/office/officeart/2005/8/layout/chevron2"/>
    <dgm:cxn modelId="{CC702852-CAB3-450F-8A36-CFF74948FB24}" srcId="{BA2FAB3D-81B6-4C82-BA38-D897035D7D3F}" destId="{4F0D7010-9C11-49AC-80EA-91A088459301}" srcOrd="2" destOrd="0" parTransId="{500C3AC0-F4BC-458E-AAAA-E132696450F2}" sibTransId="{6463B5D0-D7E2-4BEB-BF48-94DFFF26B2FD}"/>
    <dgm:cxn modelId="{361D9357-E0B9-4644-AFA2-EAEB4D83BF2C}" srcId="{ACBF3CCF-F9B1-4F5A-BD32-B28072EE9D08}" destId="{B4AF978A-D1B4-43EF-A63B-922A3B3EA7CB}" srcOrd="0" destOrd="0" parTransId="{27B56B41-94CE-4326-A9FB-D11E716AF522}" sibTransId="{FFBF3F86-30F7-427C-A70D-9CCAFFEADD3E}"/>
    <dgm:cxn modelId="{34E1C97F-89C5-4F48-93DC-04934EF1F5DB}" srcId="{9677E242-DC52-44FB-8718-7A8C245F9165}" destId="{AA026BD7-495E-47FD-BE62-196ECAA0712D}" srcOrd="1" destOrd="0" parTransId="{4BCBCF9F-42A6-49EA-A6E6-9FFC99C12C73}" sibTransId="{5572B634-4BDB-41E2-9128-379275D26A92}"/>
    <dgm:cxn modelId="{2F3F1893-4156-4DF9-94BF-1E21F333100A}" srcId="{BA2FAB3D-81B6-4C82-BA38-D897035D7D3F}" destId="{9677E242-DC52-44FB-8718-7A8C245F9165}" srcOrd="4" destOrd="0" parTransId="{561D92B7-7D30-4F0B-9122-4CFEBCCC15DA}" sibTransId="{2C3B6347-FFDD-41A5-B162-5FCA431A8A85}"/>
    <dgm:cxn modelId="{80FE6D93-03F6-4250-A031-C52C9EEAC6E9}" type="presOf" srcId="{462D4D1D-1A1E-4CF3-92F0-91539A30D9D1}" destId="{A6126571-9D54-4EB2-821B-B2B1E3CF4CD5}" srcOrd="0" destOrd="0" presId="urn:microsoft.com/office/officeart/2005/8/layout/chevron2"/>
    <dgm:cxn modelId="{A551CF93-DB0A-410F-88D5-FC02970E900A}" type="presOf" srcId="{AA026BD7-495E-47FD-BE62-196ECAA0712D}" destId="{02F445BE-D6C2-42D5-BBB4-3F96402D8037}" srcOrd="0" destOrd="1" presId="urn:microsoft.com/office/officeart/2005/8/layout/chevron2"/>
    <dgm:cxn modelId="{E17AD399-DAA1-4C7F-ADEC-8CED3D7F74D3}" srcId="{ACBF3CCF-F9B1-4F5A-BD32-B28072EE9D08}" destId="{C12EADD9-07EF-42EA-B1BC-59D19F7FC107}" srcOrd="1" destOrd="0" parTransId="{A725A5AB-3838-406D-A15D-5B538892C35C}" sibTransId="{3BCE76C2-DE4F-4561-9E8C-157C3D853836}"/>
    <dgm:cxn modelId="{8D9E5B9A-828E-4152-B1F8-00BD07B2AC9E}" type="presOf" srcId="{A5A83577-164B-4C8C-B5F2-52BFBA792537}" destId="{6454DAB9-67C4-48D0-B02D-2E89EED07D60}" srcOrd="0" destOrd="0" presId="urn:microsoft.com/office/officeart/2005/8/layout/chevron2"/>
    <dgm:cxn modelId="{1295AE9F-699D-47C0-8965-EBE7367ADCED}" srcId="{BA2FAB3D-81B6-4C82-BA38-D897035D7D3F}" destId="{7D6EF572-5EC6-4C84-8563-FC1F82E66669}" srcOrd="1" destOrd="0" parTransId="{B8807F8D-F6A0-4D38-834D-4A9A462280D9}" sibTransId="{11281F99-E085-45A5-A926-EF70D4731C20}"/>
    <dgm:cxn modelId="{3DB983A3-DA50-42CB-92A8-FAF2711EEC79}" type="presOf" srcId="{D65D2250-A356-45D5-9AE4-CC3838667A88}" destId="{A6126571-9D54-4EB2-821B-B2B1E3CF4CD5}" srcOrd="0" destOrd="1" presId="urn:microsoft.com/office/officeart/2005/8/layout/chevron2"/>
    <dgm:cxn modelId="{A07474B0-91B9-4CED-9E18-AEC87D1BEE58}" type="presOf" srcId="{CFBF9D44-BE99-4C7A-9397-5CA4B3C96365}" destId="{9678A81A-87B0-4ADB-AACC-0F43C41A73D8}" srcOrd="0" destOrd="1" presId="urn:microsoft.com/office/officeart/2005/8/layout/chevron2"/>
    <dgm:cxn modelId="{11221DB5-9749-4F6E-A26A-3086A3817FC7}" srcId="{7D6EF572-5EC6-4C84-8563-FC1F82E66669}" destId="{39C0DCC4-14D7-40C8-8054-320FB6E822CB}" srcOrd="0" destOrd="0" parTransId="{3ADC6B9F-2FEA-4F3E-860B-3B54AAC6CFD9}" sibTransId="{03AF96FB-89C5-4C4E-95F5-8B206B3F7B05}"/>
    <dgm:cxn modelId="{0AE822B6-12D4-4489-9C0A-53DF3DE6662F}" type="presOf" srcId="{39C0DCC4-14D7-40C8-8054-320FB6E822CB}" destId="{1DA01B55-7583-4BDC-A845-7A8F6DB647F8}" srcOrd="0" destOrd="0" presId="urn:microsoft.com/office/officeart/2005/8/layout/chevron2"/>
    <dgm:cxn modelId="{4A02DCB9-1E2D-4194-8675-168A8CCF4877}" srcId="{7D6EF572-5EC6-4C84-8563-FC1F82E66669}" destId="{48D1509A-E47B-43FF-B8A0-ED6CC8593F08}" srcOrd="1" destOrd="0" parTransId="{39F8D2BA-1B81-4AB1-8F3C-FFC0EF36BB78}" sibTransId="{87AE719F-5FD0-499A-91BA-ACDB246F13A5}"/>
    <dgm:cxn modelId="{9A69FFCF-EF13-4C80-8F27-329820113CB3}" srcId="{4F0D7010-9C11-49AC-80EA-91A088459301}" destId="{D65D2250-A356-45D5-9AE4-CC3838667A88}" srcOrd="1" destOrd="0" parTransId="{D6B04488-6138-4E14-8176-F679115F1B6E}" sibTransId="{F73CC3B5-BDC6-4C88-814E-F750A3791796}"/>
    <dgm:cxn modelId="{DC69F8D2-F930-48C2-A7B9-E6A2C68703FD}" type="presOf" srcId="{C12EADD9-07EF-42EA-B1BC-59D19F7FC107}" destId="{910E639D-3F30-47BB-9096-0D77B51C52EB}" srcOrd="0" destOrd="1" presId="urn:microsoft.com/office/officeart/2005/8/layout/chevron2"/>
    <dgm:cxn modelId="{92E7F5DF-EEF4-42FA-8F85-65D364F7ED66}" type="presOf" srcId="{B4AF978A-D1B4-43EF-A63B-922A3B3EA7CB}" destId="{910E639D-3F30-47BB-9096-0D77B51C52EB}" srcOrd="0" destOrd="0" presId="urn:microsoft.com/office/officeart/2005/8/layout/chevron2"/>
    <dgm:cxn modelId="{03946EE8-3D04-4372-8AE2-D1815905B5F4}" srcId="{ACBF3CCF-F9B1-4F5A-BD32-B28072EE9D08}" destId="{EC883152-774D-474D-A842-FA7AEEA7FD06}" srcOrd="2" destOrd="0" parTransId="{1A911721-EE80-41AD-B38F-51CD947C2AB7}" sibTransId="{5454BA78-8BEF-48E2-8BAB-0A70871AF79A}"/>
    <dgm:cxn modelId="{A8364CEB-A2A7-49B3-8444-901953314BFF}" type="presOf" srcId="{9677E242-DC52-44FB-8718-7A8C245F9165}" destId="{F36EBE82-03ED-4C49-8030-EAFDE88A47E8}" srcOrd="0" destOrd="0" presId="urn:microsoft.com/office/officeart/2005/8/layout/chevron2"/>
    <dgm:cxn modelId="{E2562FEE-CA3C-4BF7-A22D-50C534B7D6CD}" type="presOf" srcId="{ACBF3CCF-F9B1-4F5A-BD32-B28072EE9D08}" destId="{2D30A8F1-BBCD-4E9D-AB56-FEFE746D0A9E}" srcOrd="0" destOrd="0" presId="urn:microsoft.com/office/officeart/2005/8/layout/chevron2"/>
    <dgm:cxn modelId="{5BDB62FA-4E41-4899-923C-3CBE0986B85F}" type="presOf" srcId="{C529BBDF-0E76-455C-979D-9A5529645497}" destId="{910E639D-3F30-47BB-9096-0D77B51C52EB}" srcOrd="0" destOrd="3" presId="urn:microsoft.com/office/officeart/2005/8/layout/chevron2"/>
    <dgm:cxn modelId="{24CCC587-14BA-445B-9879-9C83C18CD00C}" type="presParOf" srcId="{73DD52FD-8A85-4780-B89F-9627D4DCADC5}" destId="{2B8F50BF-77B5-4F8F-9D0A-35B621392E3A}" srcOrd="0" destOrd="0" presId="urn:microsoft.com/office/officeart/2005/8/layout/chevron2"/>
    <dgm:cxn modelId="{57A579BD-4F4A-4164-A8CF-D33660B3C094}" type="presParOf" srcId="{2B8F50BF-77B5-4F8F-9D0A-35B621392E3A}" destId="{6454DAB9-67C4-48D0-B02D-2E89EED07D60}" srcOrd="0" destOrd="0" presId="urn:microsoft.com/office/officeart/2005/8/layout/chevron2"/>
    <dgm:cxn modelId="{9E3BA788-FFD0-4866-9531-57B297982B2B}" type="presParOf" srcId="{2B8F50BF-77B5-4F8F-9D0A-35B621392E3A}" destId="{9678A81A-87B0-4ADB-AACC-0F43C41A73D8}" srcOrd="1" destOrd="0" presId="urn:microsoft.com/office/officeart/2005/8/layout/chevron2"/>
    <dgm:cxn modelId="{B6C9CA5F-B4A7-4AE0-9570-A7451C0EEBEA}" type="presParOf" srcId="{73DD52FD-8A85-4780-B89F-9627D4DCADC5}" destId="{C34CC1F1-4E6F-4A8F-A1E0-2BFB2A5A9847}" srcOrd="1" destOrd="0" presId="urn:microsoft.com/office/officeart/2005/8/layout/chevron2"/>
    <dgm:cxn modelId="{92D53FD8-E68A-4537-8F59-3469F8382033}" type="presParOf" srcId="{73DD52FD-8A85-4780-B89F-9627D4DCADC5}" destId="{561123BE-13F5-49D1-9F9D-37FCB913FC07}" srcOrd="2" destOrd="0" presId="urn:microsoft.com/office/officeart/2005/8/layout/chevron2"/>
    <dgm:cxn modelId="{65772E2C-83E0-4161-9526-6A712743FCBD}" type="presParOf" srcId="{561123BE-13F5-49D1-9F9D-37FCB913FC07}" destId="{F9CAE16E-096A-410F-92E3-0AB785393FDF}" srcOrd="0" destOrd="0" presId="urn:microsoft.com/office/officeart/2005/8/layout/chevron2"/>
    <dgm:cxn modelId="{CC4951E9-1475-443F-8CF9-99A8BAAABE11}" type="presParOf" srcId="{561123BE-13F5-49D1-9F9D-37FCB913FC07}" destId="{1DA01B55-7583-4BDC-A845-7A8F6DB647F8}" srcOrd="1" destOrd="0" presId="urn:microsoft.com/office/officeart/2005/8/layout/chevron2"/>
    <dgm:cxn modelId="{7BEF35B7-E2C5-48B4-A823-80360ECECEE6}" type="presParOf" srcId="{73DD52FD-8A85-4780-B89F-9627D4DCADC5}" destId="{183D9126-CDFC-4D26-A3E9-96A21C3CD386}" srcOrd="3" destOrd="0" presId="urn:microsoft.com/office/officeart/2005/8/layout/chevron2"/>
    <dgm:cxn modelId="{D5721C19-DF1B-4FFF-B740-A5266DFECAC4}" type="presParOf" srcId="{73DD52FD-8A85-4780-B89F-9627D4DCADC5}" destId="{3E353C56-CFFB-4CDD-997C-18A7CCDA0E80}" srcOrd="4" destOrd="0" presId="urn:microsoft.com/office/officeart/2005/8/layout/chevron2"/>
    <dgm:cxn modelId="{041EEE9B-9771-4C74-BD78-1704EBFB74D7}" type="presParOf" srcId="{3E353C56-CFFB-4CDD-997C-18A7CCDA0E80}" destId="{E8EF1F52-AD82-42E9-A4E0-B23648BC058E}" srcOrd="0" destOrd="0" presId="urn:microsoft.com/office/officeart/2005/8/layout/chevron2"/>
    <dgm:cxn modelId="{DA6FBD14-9156-4940-A5C5-89BD12A97DB0}" type="presParOf" srcId="{3E353C56-CFFB-4CDD-997C-18A7CCDA0E80}" destId="{A6126571-9D54-4EB2-821B-B2B1E3CF4CD5}" srcOrd="1" destOrd="0" presId="urn:microsoft.com/office/officeart/2005/8/layout/chevron2"/>
    <dgm:cxn modelId="{B8C74340-47FD-48AF-976D-0017C31503AA}" type="presParOf" srcId="{73DD52FD-8A85-4780-B89F-9627D4DCADC5}" destId="{650C9D8C-FC55-4CFB-9F40-DCCE4B677447}" srcOrd="5" destOrd="0" presId="urn:microsoft.com/office/officeart/2005/8/layout/chevron2"/>
    <dgm:cxn modelId="{18348488-9785-44A1-948D-51FA2D862C0E}" type="presParOf" srcId="{73DD52FD-8A85-4780-B89F-9627D4DCADC5}" destId="{20B3934E-1844-46E4-9E61-4516E02FA8F7}" srcOrd="6" destOrd="0" presId="urn:microsoft.com/office/officeart/2005/8/layout/chevron2"/>
    <dgm:cxn modelId="{C4997182-1FB9-4BA4-8A41-54FA667C372B}" type="presParOf" srcId="{20B3934E-1844-46E4-9E61-4516E02FA8F7}" destId="{2D30A8F1-BBCD-4E9D-AB56-FEFE746D0A9E}" srcOrd="0" destOrd="0" presId="urn:microsoft.com/office/officeart/2005/8/layout/chevron2"/>
    <dgm:cxn modelId="{5E23AC2A-87D2-4E83-977A-27008560CDF8}" type="presParOf" srcId="{20B3934E-1844-46E4-9E61-4516E02FA8F7}" destId="{910E639D-3F30-47BB-9096-0D77B51C52EB}" srcOrd="1" destOrd="0" presId="urn:microsoft.com/office/officeart/2005/8/layout/chevron2"/>
    <dgm:cxn modelId="{2B0782B1-F642-449B-954F-2A8FCF5BFECB}" type="presParOf" srcId="{73DD52FD-8A85-4780-B89F-9627D4DCADC5}" destId="{8C764D94-DDBF-491E-AB5F-42041FD44C2E}" srcOrd="7" destOrd="0" presId="urn:microsoft.com/office/officeart/2005/8/layout/chevron2"/>
    <dgm:cxn modelId="{B7CF3A72-E96E-4D0E-999E-351D28ABF6A9}" type="presParOf" srcId="{73DD52FD-8A85-4780-B89F-9627D4DCADC5}" destId="{84053BF9-0A06-4D4F-A1D7-0457E89DDA24}" srcOrd="8" destOrd="0" presId="urn:microsoft.com/office/officeart/2005/8/layout/chevron2"/>
    <dgm:cxn modelId="{97A38195-EE9B-47BB-AF92-2CF15355FED4}" type="presParOf" srcId="{84053BF9-0A06-4D4F-A1D7-0457E89DDA24}" destId="{F36EBE82-03ED-4C49-8030-EAFDE88A47E8}" srcOrd="0" destOrd="0" presId="urn:microsoft.com/office/officeart/2005/8/layout/chevron2"/>
    <dgm:cxn modelId="{46805E0D-4BF2-4A38-95CA-39E5D104F596}" type="presParOf" srcId="{84053BF9-0A06-4D4F-A1D7-0457E89DDA24}" destId="{02F445BE-D6C2-42D5-BBB4-3F96402D80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FAB3D-81B6-4C82-BA38-D897035D7D3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5A83577-164B-4C8C-B5F2-52BFBA792537}">
      <dgm:prSet phldrT="[Text]"/>
      <dgm:spPr/>
      <dgm:t>
        <a:bodyPr/>
        <a:lstStyle/>
        <a:p>
          <a:r>
            <a:rPr lang="en-MY" dirty="0"/>
            <a:t>Info-gathering Test </a:t>
          </a:r>
        </a:p>
      </dgm:t>
    </dgm:pt>
    <dgm:pt modelId="{AA16010F-7A5D-46F5-99CF-65810E36D089}" type="parTrans" cxnId="{0897F320-0956-4BF0-8105-D891C1E0154D}">
      <dgm:prSet/>
      <dgm:spPr/>
      <dgm:t>
        <a:bodyPr/>
        <a:lstStyle/>
        <a:p>
          <a:endParaRPr lang="en-MY"/>
        </a:p>
      </dgm:t>
    </dgm:pt>
    <dgm:pt modelId="{48CA02E2-39E3-4E62-ADA3-E381C4B87116}" type="sibTrans" cxnId="{0897F320-0956-4BF0-8105-D891C1E0154D}">
      <dgm:prSet/>
      <dgm:spPr/>
      <dgm:t>
        <a:bodyPr/>
        <a:lstStyle/>
        <a:p>
          <a:endParaRPr lang="en-MY"/>
        </a:p>
      </dgm:t>
    </dgm:pt>
    <dgm:pt modelId="{7D6EF572-5EC6-4C84-8563-FC1F82E66669}">
      <dgm:prSet phldrT="[Text]"/>
      <dgm:spPr/>
      <dgm:t>
        <a:bodyPr/>
        <a:lstStyle/>
        <a:p>
          <a:r>
            <a:rPr lang="en-MY" dirty="0"/>
            <a:t>Hash/signature  Extraction Test</a:t>
          </a:r>
        </a:p>
      </dgm:t>
    </dgm:pt>
    <dgm:pt modelId="{B8807F8D-F6A0-4D38-834D-4A9A462280D9}" type="parTrans" cxnId="{1295AE9F-699D-47C0-8965-EBE7367ADCED}">
      <dgm:prSet/>
      <dgm:spPr/>
      <dgm:t>
        <a:bodyPr/>
        <a:lstStyle/>
        <a:p>
          <a:endParaRPr lang="en-MY"/>
        </a:p>
      </dgm:t>
    </dgm:pt>
    <dgm:pt modelId="{11281F99-E085-45A5-A926-EF70D4731C20}" type="sibTrans" cxnId="{1295AE9F-699D-47C0-8965-EBE7367ADCED}">
      <dgm:prSet/>
      <dgm:spPr/>
      <dgm:t>
        <a:bodyPr/>
        <a:lstStyle/>
        <a:p>
          <a:endParaRPr lang="en-MY"/>
        </a:p>
      </dgm:t>
    </dgm:pt>
    <dgm:pt modelId="{4F0D7010-9C11-49AC-80EA-91A088459301}">
      <dgm:prSet phldrT="[Text]"/>
      <dgm:spPr/>
      <dgm:t>
        <a:bodyPr/>
        <a:lstStyle/>
        <a:p>
          <a:r>
            <a:rPr lang="en-MY" dirty="0"/>
            <a:t>Virus Scanning Test</a:t>
          </a:r>
        </a:p>
      </dgm:t>
    </dgm:pt>
    <dgm:pt modelId="{500C3AC0-F4BC-458E-AAAA-E132696450F2}" type="parTrans" cxnId="{CC702852-CAB3-450F-8A36-CFF74948FB24}">
      <dgm:prSet/>
      <dgm:spPr/>
      <dgm:t>
        <a:bodyPr/>
        <a:lstStyle/>
        <a:p>
          <a:endParaRPr lang="en-MY"/>
        </a:p>
      </dgm:t>
    </dgm:pt>
    <dgm:pt modelId="{6463B5D0-D7E2-4BEB-BF48-94DFFF26B2FD}" type="sibTrans" cxnId="{CC702852-CAB3-450F-8A36-CFF74948FB24}">
      <dgm:prSet/>
      <dgm:spPr/>
      <dgm:t>
        <a:bodyPr/>
        <a:lstStyle/>
        <a:p>
          <a:endParaRPr lang="en-MY"/>
        </a:p>
      </dgm:t>
    </dgm:pt>
    <dgm:pt modelId="{ACBF3CCF-F9B1-4F5A-BD32-B28072EE9D08}">
      <dgm:prSet/>
      <dgm:spPr/>
      <dgm:t>
        <a:bodyPr/>
        <a:lstStyle/>
        <a:p>
          <a:r>
            <a:rPr lang="en-MY" dirty="0"/>
            <a:t>Machine Learning Test</a:t>
          </a:r>
        </a:p>
      </dgm:t>
    </dgm:pt>
    <dgm:pt modelId="{0114FC3A-8326-43BF-A8A6-3136659D8097}" type="parTrans" cxnId="{00FB2418-9E5C-496D-8474-C9A4AA04F980}">
      <dgm:prSet/>
      <dgm:spPr/>
      <dgm:t>
        <a:bodyPr/>
        <a:lstStyle/>
        <a:p>
          <a:endParaRPr lang="en-MY"/>
        </a:p>
      </dgm:t>
    </dgm:pt>
    <dgm:pt modelId="{30BDC718-B89D-47C6-8ACB-F8CF221E0F9B}" type="sibTrans" cxnId="{00FB2418-9E5C-496D-8474-C9A4AA04F980}">
      <dgm:prSet/>
      <dgm:spPr/>
      <dgm:t>
        <a:bodyPr/>
        <a:lstStyle/>
        <a:p>
          <a:endParaRPr lang="en-MY"/>
        </a:p>
      </dgm:t>
    </dgm:pt>
    <dgm:pt modelId="{9677E242-DC52-44FB-8718-7A8C245F9165}">
      <dgm:prSet/>
      <dgm:spPr/>
      <dgm:t>
        <a:bodyPr/>
        <a:lstStyle/>
        <a:p>
          <a:r>
            <a:rPr lang="en-MY" dirty="0"/>
            <a:t>Email Account Test</a:t>
          </a:r>
        </a:p>
      </dgm:t>
    </dgm:pt>
    <dgm:pt modelId="{561D92B7-7D30-4F0B-9122-4CFEBCCC15DA}" type="parTrans" cxnId="{2F3F1893-4156-4DF9-94BF-1E21F333100A}">
      <dgm:prSet/>
      <dgm:spPr/>
      <dgm:t>
        <a:bodyPr/>
        <a:lstStyle/>
        <a:p>
          <a:endParaRPr lang="en-MY"/>
        </a:p>
      </dgm:t>
    </dgm:pt>
    <dgm:pt modelId="{2C3B6347-FFDD-41A5-B162-5FCA431A8A85}" type="sibTrans" cxnId="{2F3F1893-4156-4DF9-94BF-1E21F333100A}">
      <dgm:prSet/>
      <dgm:spPr/>
      <dgm:t>
        <a:bodyPr/>
        <a:lstStyle/>
        <a:p>
          <a:endParaRPr lang="en-MY"/>
        </a:p>
      </dgm:t>
    </dgm:pt>
    <dgm:pt modelId="{70A98C39-207A-4D66-A44E-D3FFC8F0B103}" type="pres">
      <dgm:prSet presAssocID="{BA2FAB3D-81B6-4C82-BA38-D897035D7D3F}" presName="linearFlow" presStyleCnt="0">
        <dgm:presLayoutVars>
          <dgm:resizeHandles val="exact"/>
        </dgm:presLayoutVars>
      </dgm:prSet>
      <dgm:spPr/>
    </dgm:pt>
    <dgm:pt modelId="{AA1B8B86-8B56-4E89-980E-CA968091E7C8}" type="pres">
      <dgm:prSet presAssocID="{A5A83577-164B-4C8C-B5F2-52BFBA792537}" presName="node" presStyleLbl="node1" presStyleIdx="0" presStyleCnt="5" custScaleX="161051" custScaleY="161051">
        <dgm:presLayoutVars>
          <dgm:bulletEnabled val="1"/>
        </dgm:presLayoutVars>
      </dgm:prSet>
      <dgm:spPr/>
    </dgm:pt>
    <dgm:pt modelId="{7785C724-787D-42CF-B411-8CD847C2037A}" type="pres">
      <dgm:prSet presAssocID="{48CA02E2-39E3-4E62-ADA3-E381C4B87116}" presName="sibTrans" presStyleLbl="sibTrans2D1" presStyleIdx="0" presStyleCnt="4"/>
      <dgm:spPr/>
    </dgm:pt>
    <dgm:pt modelId="{73B19602-D826-4A97-9457-713EE40B5E14}" type="pres">
      <dgm:prSet presAssocID="{48CA02E2-39E3-4E62-ADA3-E381C4B87116}" presName="connectorText" presStyleLbl="sibTrans2D1" presStyleIdx="0" presStyleCnt="4"/>
      <dgm:spPr/>
    </dgm:pt>
    <dgm:pt modelId="{6B7DA0C4-AA6C-4EF0-9CDE-27CA27EF6988}" type="pres">
      <dgm:prSet presAssocID="{7D6EF572-5EC6-4C84-8563-FC1F82E66669}" presName="node" presStyleLbl="node1" presStyleIdx="1" presStyleCnt="5" custScaleX="161051" custScaleY="161051">
        <dgm:presLayoutVars>
          <dgm:bulletEnabled val="1"/>
        </dgm:presLayoutVars>
      </dgm:prSet>
      <dgm:spPr/>
    </dgm:pt>
    <dgm:pt modelId="{1958CE3A-EB89-4DE5-8FC3-EC97EAA589FD}" type="pres">
      <dgm:prSet presAssocID="{11281F99-E085-45A5-A926-EF70D4731C20}" presName="sibTrans" presStyleLbl="sibTrans2D1" presStyleIdx="1" presStyleCnt="4"/>
      <dgm:spPr/>
    </dgm:pt>
    <dgm:pt modelId="{5F51D1EE-6664-4E63-A164-439A36C688F5}" type="pres">
      <dgm:prSet presAssocID="{11281F99-E085-45A5-A926-EF70D4731C20}" presName="connectorText" presStyleLbl="sibTrans2D1" presStyleIdx="1" presStyleCnt="4"/>
      <dgm:spPr/>
    </dgm:pt>
    <dgm:pt modelId="{8D0403A4-B176-494F-8914-0D5A80E359FC}" type="pres">
      <dgm:prSet presAssocID="{4F0D7010-9C11-49AC-80EA-91A088459301}" presName="node" presStyleLbl="node1" presStyleIdx="2" presStyleCnt="5" custScaleX="161051" custScaleY="161051">
        <dgm:presLayoutVars>
          <dgm:bulletEnabled val="1"/>
        </dgm:presLayoutVars>
      </dgm:prSet>
      <dgm:spPr/>
    </dgm:pt>
    <dgm:pt modelId="{27A5FF5C-9215-49BD-81AC-BD44B52B4BE1}" type="pres">
      <dgm:prSet presAssocID="{6463B5D0-D7E2-4BEB-BF48-94DFFF26B2FD}" presName="sibTrans" presStyleLbl="sibTrans2D1" presStyleIdx="2" presStyleCnt="4"/>
      <dgm:spPr/>
    </dgm:pt>
    <dgm:pt modelId="{7D16C6B0-BE47-4AC7-A2D7-B8E4D0DA1A75}" type="pres">
      <dgm:prSet presAssocID="{6463B5D0-D7E2-4BEB-BF48-94DFFF26B2FD}" presName="connectorText" presStyleLbl="sibTrans2D1" presStyleIdx="2" presStyleCnt="4"/>
      <dgm:spPr/>
    </dgm:pt>
    <dgm:pt modelId="{CAB34779-88A7-4319-9547-47319AA4C9EC}" type="pres">
      <dgm:prSet presAssocID="{ACBF3CCF-F9B1-4F5A-BD32-B28072EE9D08}" presName="node" presStyleLbl="node1" presStyleIdx="3" presStyleCnt="5" custScaleX="161051" custScaleY="161051">
        <dgm:presLayoutVars>
          <dgm:bulletEnabled val="1"/>
        </dgm:presLayoutVars>
      </dgm:prSet>
      <dgm:spPr/>
    </dgm:pt>
    <dgm:pt modelId="{BA41D488-D785-4AC2-8DDD-A2B14A127CB3}" type="pres">
      <dgm:prSet presAssocID="{30BDC718-B89D-47C6-8ACB-F8CF221E0F9B}" presName="sibTrans" presStyleLbl="sibTrans2D1" presStyleIdx="3" presStyleCnt="4"/>
      <dgm:spPr/>
    </dgm:pt>
    <dgm:pt modelId="{90929F40-4088-4AF6-B551-8E7F3139EDBB}" type="pres">
      <dgm:prSet presAssocID="{30BDC718-B89D-47C6-8ACB-F8CF221E0F9B}" presName="connectorText" presStyleLbl="sibTrans2D1" presStyleIdx="3" presStyleCnt="4"/>
      <dgm:spPr/>
    </dgm:pt>
    <dgm:pt modelId="{EB042DCD-54E9-48BF-B93E-149A92833F11}" type="pres">
      <dgm:prSet presAssocID="{9677E242-DC52-44FB-8718-7A8C245F9165}" presName="node" presStyleLbl="node1" presStyleIdx="4" presStyleCnt="5" custScaleX="161051" custScaleY="161051">
        <dgm:presLayoutVars>
          <dgm:bulletEnabled val="1"/>
        </dgm:presLayoutVars>
      </dgm:prSet>
      <dgm:spPr/>
    </dgm:pt>
  </dgm:ptLst>
  <dgm:cxnLst>
    <dgm:cxn modelId="{00FB2418-9E5C-496D-8474-C9A4AA04F980}" srcId="{BA2FAB3D-81B6-4C82-BA38-D897035D7D3F}" destId="{ACBF3CCF-F9B1-4F5A-BD32-B28072EE9D08}" srcOrd="3" destOrd="0" parTransId="{0114FC3A-8326-43BF-A8A6-3136659D8097}" sibTransId="{30BDC718-B89D-47C6-8ACB-F8CF221E0F9B}"/>
    <dgm:cxn modelId="{0897F320-0956-4BF0-8105-D891C1E0154D}" srcId="{BA2FAB3D-81B6-4C82-BA38-D897035D7D3F}" destId="{A5A83577-164B-4C8C-B5F2-52BFBA792537}" srcOrd="0" destOrd="0" parTransId="{AA16010F-7A5D-46F5-99CF-65810E36D089}" sibTransId="{48CA02E2-39E3-4E62-ADA3-E381C4B87116}"/>
    <dgm:cxn modelId="{48433D23-2960-480B-8BEA-53712A60AED8}" type="presOf" srcId="{48CA02E2-39E3-4E62-ADA3-E381C4B87116}" destId="{7785C724-787D-42CF-B411-8CD847C2037A}" srcOrd="0" destOrd="0" presId="urn:microsoft.com/office/officeart/2005/8/layout/process2"/>
    <dgm:cxn modelId="{A5FA2430-9180-473A-B162-3919607121B8}" type="presOf" srcId="{7D6EF572-5EC6-4C84-8563-FC1F82E66669}" destId="{6B7DA0C4-AA6C-4EF0-9CDE-27CA27EF6988}" srcOrd="0" destOrd="0" presId="urn:microsoft.com/office/officeart/2005/8/layout/process2"/>
    <dgm:cxn modelId="{D4AE8237-A1E9-44DA-8E8B-626A340E8BD6}" type="presOf" srcId="{30BDC718-B89D-47C6-8ACB-F8CF221E0F9B}" destId="{90929F40-4088-4AF6-B551-8E7F3139EDBB}" srcOrd="1" destOrd="0" presId="urn:microsoft.com/office/officeart/2005/8/layout/process2"/>
    <dgm:cxn modelId="{B8B1593B-410C-4D5F-B99A-C009270CB220}" type="presOf" srcId="{9677E242-DC52-44FB-8718-7A8C245F9165}" destId="{EB042DCD-54E9-48BF-B93E-149A92833F11}" srcOrd="0" destOrd="0" presId="urn:microsoft.com/office/officeart/2005/8/layout/process2"/>
    <dgm:cxn modelId="{830B893C-36D7-450F-B6A8-79B5D1B3B79D}" type="presOf" srcId="{48CA02E2-39E3-4E62-ADA3-E381C4B87116}" destId="{73B19602-D826-4A97-9457-713EE40B5E14}" srcOrd="1" destOrd="0" presId="urn:microsoft.com/office/officeart/2005/8/layout/process2"/>
    <dgm:cxn modelId="{EA30753D-195C-45B6-97CC-532CFEC3D5E9}" type="presOf" srcId="{11281F99-E085-45A5-A926-EF70D4731C20}" destId="{5F51D1EE-6664-4E63-A164-439A36C688F5}" srcOrd="1" destOrd="0" presId="urn:microsoft.com/office/officeart/2005/8/layout/process2"/>
    <dgm:cxn modelId="{33E87A5E-B9FC-44BA-B11B-EEDE937BFCE1}" type="presOf" srcId="{BA2FAB3D-81B6-4C82-BA38-D897035D7D3F}" destId="{70A98C39-207A-4D66-A44E-D3FFC8F0B103}" srcOrd="0" destOrd="0" presId="urn:microsoft.com/office/officeart/2005/8/layout/process2"/>
    <dgm:cxn modelId="{3540B142-3E8B-4FFA-A464-77FED76C7618}" type="presOf" srcId="{ACBF3CCF-F9B1-4F5A-BD32-B28072EE9D08}" destId="{CAB34779-88A7-4319-9547-47319AA4C9EC}" srcOrd="0" destOrd="0" presId="urn:microsoft.com/office/officeart/2005/8/layout/process2"/>
    <dgm:cxn modelId="{D6D4C248-A223-4AF3-BCF0-E9D614142BCC}" type="presOf" srcId="{6463B5D0-D7E2-4BEB-BF48-94DFFF26B2FD}" destId="{27A5FF5C-9215-49BD-81AC-BD44B52B4BE1}" srcOrd="0" destOrd="0" presId="urn:microsoft.com/office/officeart/2005/8/layout/process2"/>
    <dgm:cxn modelId="{CC702852-CAB3-450F-8A36-CFF74948FB24}" srcId="{BA2FAB3D-81B6-4C82-BA38-D897035D7D3F}" destId="{4F0D7010-9C11-49AC-80EA-91A088459301}" srcOrd="2" destOrd="0" parTransId="{500C3AC0-F4BC-458E-AAAA-E132696450F2}" sibTransId="{6463B5D0-D7E2-4BEB-BF48-94DFFF26B2FD}"/>
    <dgm:cxn modelId="{848AEC57-0022-4433-B818-8750ECE0CD1E}" type="presOf" srcId="{4F0D7010-9C11-49AC-80EA-91A088459301}" destId="{8D0403A4-B176-494F-8914-0D5A80E359FC}" srcOrd="0" destOrd="0" presId="urn:microsoft.com/office/officeart/2005/8/layout/process2"/>
    <dgm:cxn modelId="{B4D1EC58-E5BA-4925-BF38-7EF054FF8535}" type="presOf" srcId="{A5A83577-164B-4C8C-B5F2-52BFBA792537}" destId="{AA1B8B86-8B56-4E89-980E-CA968091E7C8}" srcOrd="0" destOrd="0" presId="urn:microsoft.com/office/officeart/2005/8/layout/process2"/>
    <dgm:cxn modelId="{D34AC87F-C01E-4482-9C7F-300B170B06F5}" type="presOf" srcId="{30BDC718-B89D-47C6-8ACB-F8CF221E0F9B}" destId="{BA41D488-D785-4AC2-8DDD-A2B14A127CB3}" srcOrd="0" destOrd="0" presId="urn:microsoft.com/office/officeart/2005/8/layout/process2"/>
    <dgm:cxn modelId="{1020B282-ABE5-4C0A-8671-5D541C78808C}" type="presOf" srcId="{6463B5D0-D7E2-4BEB-BF48-94DFFF26B2FD}" destId="{7D16C6B0-BE47-4AC7-A2D7-B8E4D0DA1A75}" srcOrd="1" destOrd="0" presId="urn:microsoft.com/office/officeart/2005/8/layout/process2"/>
    <dgm:cxn modelId="{2F3F1893-4156-4DF9-94BF-1E21F333100A}" srcId="{BA2FAB3D-81B6-4C82-BA38-D897035D7D3F}" destId="{9677E242-DC52-44FB-8718-7A8C245F9165}" srcOrd="4" destOrd="0" parTransId="{561D92B7-7D30-4F0B-9122-4CFEBCCC15DA}" sibTransId="{2C3B6347-FFDD-41A5-B162-5FCA431A8A85}"/>
    <dgm:cxn modelId="{1295AE9F-699D-47C0-8965-EBE7367ADCED}" srcId="{BA2FAB3D-81B6-4C82-BA38-D897035D7D3F}" destId="{7D6EF572-5EC6-4C84-8563-FC1F82E66669}" srcOrd="1" destOrd="0" parTransId="{B8807F8D-F6A0-4D38-834D-4A9A462280D9}" sibTransId="{11281F99-E085-45A5-A926-EF70D4731C20}"/>
    <dgm:cxn modelId="{08874EE6-41C8-456F-96EB-B97F382B8370}" type="presOf" srcId="{11281F99-E085-45A5-A926-EF70D4731C20}" destId="{1958CE3A-EB89-4DE5-8FC3-EC97EAA589FD}" srcOrd="0" destOrd="0" presId="urn:microsoft.com/office/officeart/2005/8/layout/process2"/>
    <dgm:cxn modelId="{B3EA2C81-7171-4467-90AC-2D8B8889BED0}" type="presParOf" srcId="{70A98C39-207A-4D66-A44E-D3FFC8F0B103}" destId="{AA1B8B86-8B56-4E89-980E-CA968091E7C8}" srcOrd="0" destOrd="0" presId="urn:microsoft.com/office/officeart/2005/8/layout/process2"/>
    <dgm:cxn modelId="{AA20AB55-C579-40B9-8450-E6B9CE180D72}" type="presParOf" srcId="{70A98C39-207A-4D66-A44E-D3FFC8F0B103}" destId="{7785C724-787D-42CF-B411-8CD847C2037A}" srcOrd="1" destOrd="0" presId="urn:microsoft.com/office/officeart/2005/8/layout/process2"/>
    <dgm:cxn modelId="{FCA8A258-FFF2-41D1-AD6C-071D53694644}" type="presParOf" srcId="{7785C724-787D-42CF-B411-8CD847C2037A}" destId="{73B19602-D826-4A97-9457-713EE40B5E14}" srcOrd="0" destOrd="0" presId="urn:microsoft.com/office/officeart/2005/8/layout/process2"/>
    <dgm:cxn modelId="{59343F43-66FE-4D0D-A96C-34829C8B0849}" type="presParOf" srcId="{70A98C39-207A-4D66-A44E-D3FFC8F0B103}" destId="{6B7DA0C4-AA6C-4EF0-9CDE-27CA27EF6988}" srcOrd="2" destOrd="0" presId="urn:microsoft.com/office/officeart/2005/8/layout/process2"/>
    <dgm:cxn modelId="{D07B2230-706D-40B5-912B-17B1AE78583A}" type="presParOf" srcId="{70A98C39-207A-4D66-A44E-D3FFC8F0B103}" destId="{1958CE3A-EB89-4DE5-8FC3-EC97EAA589FD}" srcOrd="3" destOrd="0" presId="urn:microsoft.com/office/officeart/2005/8/layout/process2"/>
    <dgm:cxn modelId="{B9A64BB4-1C23-4DD7-BC60-BC121032B00A}" type="presParOf" srcId="{1958CE3A-EB89-4DE5-8FC3-EC97EAA589FD}" destId="{5F51D1EE-6664-4E63-A164-439A36C688F5}" srcOrd="0" destOrd="0" presId="urn:microsoft.com/office/officeart/2005/8/layout/process2"/>
    <dgm:cxn modelId="{AF86D6E5-2B02-4631-96A3-9E2A35851082}" type="presParOf" srcId="{70A98C39-207A-4D66-A44E-D3FFC8F0B103}" destId="{8D0403A4-B176-494F-8914-0D5A80E359FC}" srcOrd="4" destOrd="0" presId="urn:microsoft.com/office/officeart/2005/8/layout/process2"/>
    <dgm:cxn modelId="{0CAEF495-146F-45EF-9969-68265B19A7E2}" type="presParOf" srcId="{70A98C39-207A-4D66-A44E-D3FFC8F0B103}" destId="{27A5FF5C-9215-49BD-81AC-BD44B52B4BE1}" srcOrd="5" destOrd="0" presId="urn:microsoft.com/office/officeart/2005/8/layout/process2"/>
    <dgm:cxn modelId="{C93D6EFF-74F9-4C57-A2D7-F4D3FF0D0FA2}" type="presParOf" srcId="{27A5FF5C-9215-49BD-81AC-BD44B52B4BE1}" destId="{7D16C6B0-BE47-4AC7-A2D7-B8E4D0DA1A75}" srcOrd="0" destOrd="0" presId="urn:microsoft.com/office/officeart/2005/8/layout/process2"/>
    <dgm:cxn modelId="{DD26D0E0-52D3-4805-A198-5217ACCDDED1}" type="presParOf" srcId="{70A98C39-207A-4D66-A44E-D3FFC8F0B103}" destId="{CAB34779-88A7-4319-9547-47319AA4C9EC}" srcOrd="6" destOrd="0" presId="urn:microsoft.com/office/officeart/2005/8/layout/process2"/>
    <dgm:cxn modelId="{61ADB17B-FB76-44C8-A290-C3855063ED59}" type="presParOf" srcId="{70A98C39-207A-4D66-A44E-D3FFC8F0B103}" destId="{BA41D488-D785-4AC2-8DDD-A2B14A127CB3}" srcOrd="7" destOrd="0" presId="urn:microsoft.com/office/officeart/2005/8/layout/process2"/>
    <dgm:cxn modelId="{D1500619-3F81-4FCE-875B-4B6467ABB29B}" type="presParOf" srcId="{BA41D488-D785-4AC2-8DDD-A2B14A127CB3}" destId="{90929F40-4088-4AF6-B551-8E7F3139EDBB}" srcOrd="0" destOrd="0" presId="urn:microsoft.com/office/officeart/2005/8/layout/process2"/>
    <dgm:cxn modelId="{74E03123-1E73-492D-B676-69A276D50EB3}" type="presParOf" srcId="{70A98C39-207A-4D66-A44E-D3FFC8F0B103}" destId="{EB042DCD-54E9-48BF-B93E-149A92833F1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2FAB3D-81B6-4C82-BA38-D897035D7D3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5A83577-164B-4C8C-B5F2-52BFBA792537}">
      <dgm:prSet phldrT="[Text]"/>
      <dgm:spPr/>
      <dgm:t>
        <a:bodyPr/>
        <a:lstStyle/>
        <a:p>
          <a:r>
            <a:rPr lang="en-MY" dirty="0"/>
            <a:t>Info-gathering Test </a:t>
          </a:r>
        </a:p>
      </dgm:t>
    </dgm:pt>
    <dgm:pt modelId="{AA16010F-7A5D-46F5-99CF-65810E36D089}" type="parTrans" cxnId="{0897F320-0956-4BF0-8105-D891C1E0154D}">
      <dgm:prSet/>
      <dgm:spPr/>
      <dgm:t>
        <a:bodyPr/>
        <a:lstStyle/>
        <a:p>
          <a:endParaRPr lang="en-MY"/>
        </a:p>
      </dgm:t>
    </dgm:pt>
    <dgm:pt modelId="{48CA02E2-39E3-4E62-ADA3-E381C4B87116}" type="sibTrans" cxnId="{0897F320-0956-4BF0-8105-D891C1E0154D}">
      <dgm:prSet/>
      <dgm:spPr/>
      <dgm:t>
        <a:bodyPr/>
        <a:lstStyle/>
        <a:p>
          <a:endParaRPr lang="en-MY"/>
        </a:p>
      </dgm:t>
    </dgm:pt>
    <dgm:pt modelId="{FF2C68A9-703E-4A55-AE17-2C3C41021AB2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Gather information that published by Virus Total and other software security website within the latest 24 hours. </a:t>
          </a:r>
          <a:endParaRPr lang="en-MY" dirty="0"/>
        </a:p>
      </dgm:t>
    </dgm:pt>
    <dgm:pt modelId="{23BA73F8-9854-4726-A387-C2D9CA49586C}" type="parTrans" cxnId="{98419961-D83B-460A-8A0E-E3B0D4C2A601}">
      <dgm:prSet/>
      <dgm:spPr/>
      <dgm:t>
        <a:bodyPr/>
        <a:lstStyle/>
        <a:p>
          <a:endParaRPr lang="en-MY"/>
        </a:p>
      </dgm:t>
    </dgm:pt>
    <dgm:pt modelId="{C78637D3-286A-46C9-8E66-5BFC532E08E4}" type="sibTrans" cxnId="{98419961-D83B-460A-8A0E-E3B0D4C2A601}">
      <dgm:prSet/>
      <dgm:spPr/>
      <dgm:t>
        <a:bodyPr/>
        <a:lstStyle/>
        <a:p>
          <a:endParaRPr lang="en-MY"/>
        </a:p>
      </dgm:t>
    </dgm:pt>
    <dgm:pt modelId="{CFBF9D44-BE99-4C7A-9397-5CA4B3C96365}">
      <dgm:prSet phldrT="[Text]"/>
      <dgm:spPr/>
      <dgm:t>
        <a:bodyPr/>
        <a:lstStyle/>
        <a:p>
          <a:r>
            <a:rPr lang="en-MY" dirty="0"/>
            <a:t>Complete in 30 seconds.</a:t>
          </a:r>
        </a:p>
      </dgm:t>
    </dgm:pt>
    <dgm:pt modelId="{B07BAB91-DB8B-43E3-9F00-4E707FBAB4E0}" type="parTrans" cxnId="{D658CF27-597B-46D2-B619-F314E13BA3F5}">
      <dgm:prSet/>
      <dgm:spPr/>
      <dgm:t>
        <a:bodyPr/>
        <a:lstStyle/>
        <a:p>
          <a:endParaRPr lang="en-MY"/>
        </a:p>
      </dgm:t>
    </dgm:pt>
    <dgm:pt modelId="{8F21E347-200E-41B5-BC88-B4740051DE8B}" type="sibTrans" cxnId="{D658CF27-597B-46D2-B619-F314E13BA3F5}">
      <dgm:prSet/>
      <dgm:spPr/>
      <dgm:t>
        <a:bodyPr/>
        <a:lstStyle/>
        <a:p>
          <a:endParaRPr lang="en-MY"/>
        </a:p>
      </dgm:t>
    </dgm:pt>
    <dgm:pt modelId="{7D6EF572-5EC6-4C84-8563-FC1F82E66669}">
      <dgm:prSet phldrT="[Text]"/>
      <dgm:spPr/>
      <dgm:t>
        <a:bodyPr/>
        <a:lstStyle/>
        <a:p>
          <a:r>
            <a:rPr lang="en-MY" dirty="0"/>
            <a:t>Hash/signature  Extraction Test</a:t>
          </a:r>
        </a:p>
      </dgm:t>
    </dgm:pt>
    <dgm:pt modelId="{B8807F8D-F6A0-4D38-834D-4A9A462280D9}" type="parTrans" cxnId="{1295AE9F-699D-47C0-8965-EBE7367ADCED}">
      <dgm:prSet/>
      <dgm:spPr/>
      <dgm:t>
        <a:bodyPr/>
        <a:lstStyle/>
        <a:p>
          <a:endParaRPr lang="en-MY"/>
        </a:p>
      </dgm:t>
    </dgm:pt>
    <dgm:pt modelId="{11281F99-E085-45A5-A926-EF70D4731C20}" type="sibTrans" cxnId="{1295AE9F-699D-47C0-8965-EBE7367ADCED}">
      <dgm:prSet/>
      <dgm:spPr/>
      <dgm:t>
        <a:bodyPr/>
        <a:lstStyle/>
        <a:p>
          <a:endParaRPr lang="en-MY"/>
        </a:p>
      </dgm:t>
    </dgm:pt>
    <dgm:pt modelId="{39C0DCC4-14D7-40C8-8054-320FB6E822CB}">
      <dgm:prSet phldrT="[Text]"/>
      <dgm:spPr/>
      <dgm:t>
        <a:bodyPr/>
        <a:lstStyle/>
        <a:p>
          <a:r>
            <a:rPr lang="en-MY" dirty="0"/>
            <a:t>Remove redundant information and extract necessary hash/signature</a:t>
          </a:r>
        </a:p>
      </dgm:t>
    </dgm:pt>
    <dgm:pt modelId="{3ADC6B9F-2FEA-4F3E-860B-3B54AAC6CFD9}" type="parTrans" cxnId="{11221DB5-9749-4F6E-A26A-3086A3817FC7}">
      <dgm:prSet/>
      <dgm:spPr/>
      <dgm:t>
        <a:bodyPr/>
        <a:lstStyle/>
        <a:p>
          <a:endParaRPr lang="en-MY"/>
        </a:p>
      </dgm:t>
    </dgm:pt>
    <dgm:pt modelId="{03AF96FB-89C5-4C4E-95F5-8B206B3F7B05}" type="sibTrans" cxnId="{11221DB5-9749-4F6E-A26A-3086A3817FC7}">
      <dgm:prSet/>
      <dgm:spPr/>
      <dgm:t>
        <a:bodyPr/>
        <a:lstStyle/>
        <a:p>
          <a:endParaRPr lang="en-MY"/>
        </a:p>
      </dgm:t>
    </dgm:pt>
    <dgm:pt modelId="{48D1509A-E47B-43FF-B8A0-ED6CC8593F08}">
      <dgm:prSet phldrT="[Text]"/>
      <dgm:spPr/>
      <dgm:t>
        <a:bodyPr/>
        <a:lstStyle/>
        <a:p>
          <a:r>
            <a:rPr lang="en-MY" dirty="0"/>
            <a:t>Complete within 3 minutes</a:t>
          </a:r>
        </a:p>
      </dgm:t>
    </dgm:pt>
    <dgm:pt modelId="{39F8D2BA-1B81-4AB1-8F3C-FFC0EF36BB78}" type="parTrans" cxnId="{4A02DCB9-1E2D-4194-8675-168A8CCF4877}">
      <dgm:prSet/>
      <dgm:spPr/>
      <dgm:t>
        <a:bodyPr/>
        <a:lstStyle/>
        <a:p>
          <a:endParaRPr lang="en-MY"/>
        </a:p>
      </dgm:t>
    </dgm:pt>
    <dgm:pt modelId="{87AE719F-5FD0-499A-91BA-ACDB246F13A5}" type="sibTrans" cxnId="{4A02DCB9-1E2D-4194-8675-168A8CCF4877}">
      <dgm:prSet/>
      <dgm:spPr/>
      <dgm:t>
        <a:bodyPr/>
        <a:lstStyle/>
        <a:p>
          <a:endParaRPr lang="en-MY"/>
        </a:p>
      </dgm:t>
    </dgm:pt>
    <dgm:pt modelId="{4F0D7010-9C11-49AC-80EA-91A088459301}">
      <dgm:prSet phldrT="[Text]"/>
      <dgm:spPr/>
      <dgm:t>
        <a:bodyPr/>
        <a:lstStyle/>
        <a:p>
          <a:r>
            <a:rPr lang="en-MY" dirty="0"/>
            <a:t>Virus Scanning Test</a:t>
          </a:r>
        </a:p>
      </dgm:t>
    </dgm:pt>
    <dgm:pt modelId="{500C3AC0-F4BC-458E-AAAA-E132696450F2}" type="parTrans" cxnId="{CC702852-CAB3-450F-8A36-CFF74948FB24}">
      <dgm:prSet/>
      <dgm:spPr/>
      <dgm:t>
        <a:bodyPr/>
        <a:lstStyle/>
        <a:p>
          <a:endParaRPr lang="en-MY"/>
        </a:p>
      </dgm:t>
    </dgm:pt>
    <dgm:pt modelId="{6463B5D0-D7E2-4BEB-BF48-94DFFF26B2FD}" type="sibTrans" cxnId="{CC702852-CAB3-450F-8A36-CFF74948FB24}">
      <dgm:prSet/>
      <dgm:spPr/>
      <dgm:t>
        <a:bodyPr/>
        <a:lstStyle/>
        <a:p>
          <a:endParaRPr lang="en-MY"/>
        </a:p>
      </dgm:t>
    </dgm:pt>
    <dgm:pt modelId="{462D4D1D-1A1E-4CF3-92F0-91539A30D9D1}">
      <dgm:prSet phldrT="[Text]"/>
      <dgm:spPr/>
      <dgm:t>
        <a:bodyPr/>
        <a:lstStyle/>
        <a:p>
          <a:r>
            <a:rPr lang="en-MY" dirty="0"/>
            <a:t>Scan 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100 known phishing email collected within the latest 12 hours</a:t>
          </a:r>
          <a:r>
            <a:rPr lang="en-MY" dirty="0"/>
            <a:t> </a:t>
          </a:r>
        </a:p>
      </dgm:t>
    </dgm:pt>
    <dgm:pt modelId="{9610E1B0-79A1-40E7-A84F-CE8E5B7EEC1E}" type="parTrans" cxnId="{76644E20-2DEF-4AD2-BB9D-66CE2423858E}">
      <dgm:prSet/>
      <dgm:spPr/>
      <dgm:t>
        <a:bodyPr/>
        <a:lstStyle/>
        <a:p>
          <a:endParaRPr lang="en-MY"/>
        </a:p>
      </dgm:t>
    </dgm:pt>
    <dgm:pt modelId="{F01B60F1-C04C-406E-BFDF-6930DACA8F7C}" type="sibTrans" cxnId="{76644E20-2DEF-4AD2-BB9D-66CE2423858E}">
      <dgm:prSet/>
      <dgm:spPr/>
      <dgm:t>
        <a:bodyPr/>
        <a:lstStyle/>
        <a:p>
          <a:endParaRPr lang="en-MY"/>
        </a:p>
      </dgm:t>
    </dgm:pt>
    <dgm:pt modelId="{D65D2250-A356-45D5-9AE4-CC3838667A88}">
      <dgm:prSet phldrT="[Text]"/>
      <dgm:spPr/>
      <dgm:t>
        <a:bodyPr/>
        <a:lstStyle/>
        <a:p>
          <a:r>
            <a:rPr lang="en-MY" dirty="0"/>
            <a:t>Complete within 1 minute</a:t>
          </a:r>
        </a:p>
      </dgm:t>
    </dgm:pt>
    <dgm:pt modelId="{D6B04488-6138-4E14-8176-F679115F1B6E}" type="parTrans" cxnId="{9A69FFCF-EF13-4C80-8F27-329820113CB3}">
      <dgm:prSet/>
      <dgm:spPr/>
      <dgm:t>
        <a:bodyPr/>
        <a:lstStyle/>
        <a:p>
          <a:endParaRPr lang="en-MY"/>
        </a:p>
      </dgm:t>
    </dgm:pt>
    <dgm:pt modelId="{F73CC3B5-BDC6-4C88-814E-F750A3791796}" type="sibTrans" cxnId="{9A69FFCF-EF13-4C80-8F27-329820113CB3}">
      <dgm:prSet/>
      <dgm:spPr/>
      <dgm:t>
        <a:bodyPr/>
        <a:lstStyle/>
        <a:p>
          <a:endParaRPr lang="en-MY"/>
        </a:p>
      </dgm:t>
    </dgm:pt>
    <dgm:pt modelId="{ACBF3CCF-F9B1-4F5A-BD32-B28072EE9D08}">
      <dgm:prSet/>
      <dgm:spPr/>
      <dgm:t>
        <a:bodyPr/>
        <a:lstStyle/>
        <a:p>
          <a:r>
            <a:rPr lang="en-MY" dirty="0"/>
            <a:t>Machine Learning Test</a:t>
          </a:r>
        </a:p>
      </dgm:t>
    </dgm:pt>
    <dgm:pt modelId="{0114FC3A-8326-43BF-A8A6-3136659D8097}" type="parTrans" cxnId="{00FB2418-9E5C-496D-8474-C9A4AA04F980}">
      <dgm:prSet/>
      <dgm:spPr/>
      <dgm:t>
        <a:bodyPr/>
        <a:lstStyle/>
        <a:p>
          <a:endParaRPr lang="en-MY"/>
        </a:p>
      </dgm:t>
    </dgm:pt>
    <dgm:pt modelId="{30BDC718-B89D-47C6-8ACB-F8CF221E0F9B}" type="sibTrans" cxnId="{00FB2418-9E5C-496D-8474-C9A4AA04F980}">
      <dgm:prSet/>
      <dgm:spPr/>
      <dgm:t>
        <a:bodyPr/>
        <a:lstStyle/>
        <a:p>
          <a:endParaRPr lang="en-MY"/>
        </a:p>
      </dgm:t>
    </dgm:pt>
    <dgm:pt modelId="{9677E242-DC52-44FB-8718-7A8C245F9165}">
      <dgm:prSet/>
      <dgm:spPr/>
      <dgm:t>
        <a:bodyPr/>
        <a:lstStyle/>
        <a:p>
          <a:r>
            <a:rPr lang="en-MY" dirty="0"/>
            <a:t>Email Account Test</a:t>
          </a:r>
        </a:p>
      </dgm:t>
    </dgm:pt>
    <dgm:pt modelId="{561D92B7-7D30-4F0B-9122-4CFEBCCC15DA}" type="parTrans" cxnId="{2F3F1893-4156-4DF9-94BF-1E21F333100A}">
      <dgm:prSet/>
      <dgm:spPr/>
      <dgm:t>
        <a:bodyPr/>
        <a:lstStyle/>
        <a:p>
          <a:endParaRPr lang="en-MY"/>
        </a:p>
      </dgm:t>
    </dgm:pt>
    <dgm:pt modelId="{2C3B6347-FFDD-41A5-B162-5FCA431A8A85}" type="sibTrans" cxnId="{2F3F1893-4156-4DF9-94BF-1E21F333100A}">
      <dgm:prSet/>
      <dgm:spPr/>
      <dgm:t>
        <a:bodyPr/>
        <a:lstStyle/>
        <a:p>
          <a:endParaRPr lang="en-MY"/>
        </a:p>
      </dgm:t>
    </dgm:pt>
    <dgm:pt modelId="{B4AF978A-D1B4-43EF-A63B-922A3B3EA7CB}">
      <dgm:prSet/>
      <dgm:spPr/>
      <dgm:t>
        <a:bodyPr/>
        <a:lstStyle/>
        <a:p>
          <a:endParaRPr lang="en-MY" dirty="0"/>
        </a:p>
      </dgm:t>
    </dgm:pt>
    <dgm:pt modelId="{27B56B41-94CE-4326-A9FB-D11E716AF522}" type="parTrans" cxnId="{361D9357-E0B9-4644-AFA2-EAEB4D83BF2C}">
      <dgm:prSet/>
      <dgm:spPr/>
      <dgm:t>
        <a:bodyPr/>
        <a:lstStyle/>
        <a:p>
          <a:endParaRPr lang="en-MY"/>
        </a:p>
      </dgm:t>
    </dgm:pt>
    <dgm:pt modelId="{FFBF3F86-30F7-427C-A70D-9CCAFFEADD3E}" type="sibTrans" cxnId="{361D9357-E0B9-4644-AFA2-EAEB4D83BF2C}">
      <dgm:prSet/>
      <dgm:spPr/>
      <dgm:t>
        <a:bodyPr/>
        <a:lstStyle/>
        <a:p>
          <a:endParaRPr lang="en-MY"/>
        </a:p>
      </dgm:t>
    </dgm:pt>
    <dgm:pt modelId="{C529BBDF-0E76-455C-979D-9A5529645497}">
      <dgm:prSet/>
      <dgm:spPr/>
      <dgm:t>
        <a:bodyPr/>
        <a:lstStyle/>
        <a:p>
          <a:endParaRPr lang="en-MY" dirty="0"/>
        </a:p>
      </dgm:t>
    </dgm:pt>
    <dgm:pt modelId="{4A5C7827-9E4D-4BE7-ABDF-4D95D454C9C2}" type="parTrans" cxnId="{35D2F31E-43EA-4648-AE26-6AA3FAF85895}">
      <dgm:prSet/>
      <dgm:spPr/>
      <dgm:t>
        <a:bodyPr/>
        <a:lstStyle/>
        <a:p>
          <a:endParaRPr lang="en-MY"/>
        </a:p>
      </dgm:t>
    </dgm:pt>
    <dgm:pt modelId="{B68B5A00-7C65-45C6-A19A-8BF3121C55E9}" type="sibTrans" cxnId="{35D2F31E-43EA-4648-AE26-6AA3FAF85895}">
      <dgm:prSet/>
      <dgm:spPr/>
      <dgm:t>
        <a:bodyPr/>
        <a:lstStyle/>
        <a:p>
          <a:endParaRPr lang="en-MY"/>
        </a:p>
      </dgm:t>
    </dgm:pt>
    <dgm:pt modelId="{C12EADD9-07EF-42EA-B1BC-59D19F7FC107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8000 known phishing email collected in the past 1 week are used for training machine learning model. </a:t>
          </a:r>
          <a:endParaRPr lang="en-MY" dirty="0"/>
        </a:p>
      </dgm:t>
    </dgm:pt>
    <dgm:pt modelId="{A725A5AB-3838-406D-A15D-5B538892C35C}" type="parTrans" cxnId="{E17AD399-DAA1-4C7F-ADEC-8CED3D7F74D3}">
      <dgm:prSet/>
      <dgm:spPr/>
      <dgm:t>
        <a:bodyPr/>
        <a:lstStyle/>
        <a:p>
          <a:endParaRPr lang="en-MY"/>
        </a:p>
      </dgm:t>
    </dgm:pt>
    <dgm:pt modelId="{3BCE76C2-DE4F-4561-9E8C-157C3D853836}" type="sibTrans" cxnId="{E17AD399-DAA1-4C7F-ADEC-8CED3D7F74D3}">
      <dgm:prSet/>
      <dgm:spPr/>
      <dgm:t>
        <a:bodyPr/>
        <a:lstStyle/>
        <a:p>
          <a:endParaRPr lang="en-MY"/>
        </a:p>
      </dgm:t>
    </dgm:pt>
    <dgm:pt modelId="{EC883152-774D-474D-A842-FA7AEEA7FD06}">
      <dgm:prSet/>
      <dgm:spPr/>
      <dgm:t>
        <a:bodyPr/>
        <a:lstStyle/>
        <a:p>
          <a:r>
            <a:rPr lang="en-MY" dirty="0"/>
            <a:t>Training complete in 6 hours. Accuracy must reach 99.8%</a:t>
          </a:r>
        </a:p>
      </dgm:t>
    </dgm:pt>
    <dgm:pt modelId="{1A911721-EE80-41AD-B38F-51CD947C2AB7}" type="parTrans" cxnId="{03946EE8-3D04-4372-8AE2-D1815905B5F4}">
      <dgm:prSet/>
      <dgm:spPr/>
      <dgm:t>
        <a:bodyPr/>
        <a:lstStyle/>
        <a:p>
          <a:endParaRPr lang="en-MY"/>
        </a:p>
      </dgm:t>
    </dgm:pt>
    <dgm:pt modelId="{5454BA78-8BEF-48E2-8BAB-0A70871AF79A}" type="sibTrans" cxnId="{03946EE8-3D04-4372-8AE2-D1815905B5F4}">
      <dgm:prSet/>
      <dgm:spPr/>
      <dgm:t>
        <a:bodyPr/>
        <a:lstStyle/>
        <a:p>
          <a:endParaRPr lang="en-MY"/>
        </a:p>
      </dgm:t>
    </dgm:pt>
    <dgm:pt modelId="{A617A291-CE2F-4D50-9F39-E6690C416BAE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2000 known phishing emails and 8000 non-phishing emails are sent to a demo user email account in random order in past 7 days.</a:t>
          </a:r>
          <a:endParaRPr lang="en-MY" dirty="0"/>
        </a:p>
      </dgm:t>
    </dgm:pt>
    <dgm:pt modelId="{183DF3FA-9549-4C67-8808-4FA5328A609D}" type="parTrans" cxnId="{03466D5D-3920-4172-AB6F-E9230588098B}">
      <dgm:prSet/>
      <dgm:spPr/>
      <dgm:t>
        <a:bodyPr/>
        <a:lstStyle/>
        <a:p>
          <a:endParaRPr lang="en-MY"/>
        </a:p>
      </dgm:t>
    </dgm:pt>
    <dgm:pt modelId="{AC7A9E9B-4252-4A83-B529-BBF2B56F8815}" type="sibTrans" cxnId="{03466D5D-3920-4172-AB6F-E9230588098B}">
      <dgm:prSet/>
      <dgm:spPr/>
      <dgm:t>
        <a:bodyPr/>
        <a:lstStyle/>
        <a:p>
          <a:endParaRPr lang="en-MY"/>
        </a:p>
      </dgm:t>
    </dgm:pt>
    <dgm:pt modelId="{AA026BD7-495E-47FD-BE62-196ECAA0712D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The agent must scan through the emails within 5 minutes with 99% accuracy. </a:t>
          </a:r>
          <a:endParaRPr lang="en-MY" dirty="0"/>
        </a:p>
      </dgm:t>
    </dgm:pt>
    <dgm:pt modelId="{4BCBCF9F-42A6-49EA-A6E6-9FFC99C12C73}" type="parTrans" cxnId="{34E1C97F-89C5-4F48-93DC-04934EF1F5DB}">
      <dgm:prSet/>
      <dgm:spPr/>
      <dgm:t>
        <a:bodyPr/>
        <a:lstStyle/>
        <a:p>
          <a:endParaRPr lang="en-MY"/>
        </a:p>
      </dgm:t>
    </dgm:pt>
    <dgm:pt modelId="{5572B634-4BDB-41E2-9128-379275D26A92}" type="sibTrans" cxnId="{34E1C97F-89C5-4F48-93DC-04934EF1F5DB}">
      <dgm:prSet/>
      <dgm:spPr/>
      <dgm:t>
        <a:bodyPr/>
        <a:lstStyle/>
        <a:p>
          <a:endParaRPr lang="en-MY"/>
        </a:p>
      </dgm:t>
    </dgm:pt>
    <dgm:pt modelId="{73DD52FD-8A85-4780-B89F-9627D4DCADC5}" type="pres">
      <dgm:prSet presAssocID="{BA2FAB3D-81B6-4C82-BA38-D897035D7D3F}" presName="linearFlow" presStyleCnt="0">
        <dgm:presLayoutVars>
          <dgm:dir/>
          <dgm:animLvl val="lvl"/>
          <dgm:resizeHandles val="exact"/>
        </dgm:presLayoutVars>
      </dgm:prSet>
      <dgm:spPr/>
    </dgm:pt>
    <dgm:pt modelId="{2B8F50BF-77B5-4F8F-9D0A-35B621392E3A}" type="pres">
      <dgm:prSet presAssocID="{A5A83577-164B-4C8C-B5F2-52BFBA792537}" presName="composite" presStyleCnt="0"/>
      <dgm:spPr/>
    </dgm:pt>
    <dgm:pt modelId="{6454DAB9-67C4-48D0-B02D-2E89EED07D60}" type="pres">
      <dgm:prSet presAssocID="{A5A83577-164B-4C8C-B5F2-52BFBA792537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678A81A-87B0-4ADB-AACC-0F43C41A73D8}" type="pres">
      <dgm:prSet presAssocID="{A5A83577-164B-4C8C-B5F2-52BFBA792537}" presName="descendantText" presStyleLbl="alignAcc1" presStyleIdx="0" presStyleCnt="5">
        <dgm:presLayoutVars>
          <dgm:bulletEnabled val="1"/>
        </dgm:presLayoutVars>
      </dgm:prSet>
      <dgm:spPr/>
    </dgm:pt>
    <dgm:pt modelId="{C34CC1F1-4E6F-4A8F-A1E0-2BFB2A5A9847}" type="pres">
      <dgm:prSet presAssocID="{48CA02E2-39E3-4E62-ADA3-E381C4B87116}" presName="sp" presStyleCnt="0"/>
      <dgm:spPr/>
    </dgm:pt>
    <dgm:pt modelId="{561123BE-13F5-49D1-9F9D-37FCB913FC07}" type="pres">
      <dgm:prSet presAssocID="{7D6EF572-5EC6-4C84-8563-FC1F82E66669}" presName="composite" presStyleCnt="0"/>
      <dgm:spPr/>
    </dgm:pt>
    <dgm:pt modelId="{F9CAE16E-096A-410F-92E3-0AB785393FDF}" type="pres">
      <dgm:prSet presAssocID="{7D6EF572-5EC6-4C84-8563-FC1F82E66669}" presName="parentText" presStyleLbl="alignNode1" presStyleIdx="1" presStyleCnt="5" custLinFactNeighborY="0">
        <dgm:presLayoutVars>
          <dgm:chMax val="1"/>
          <dgm:bulletEnabled val="1"/>
        </dgm:presLayoutVars>
      </dgm:prSet>
      <dgm:spPr/>
    </dgm:pt>
    <dgm:pt modelId="{1DA01B55-7583-4BDC-A845-7A8F6DB647F8}" type="pres">
      <dgm:prSet presAssocID="{7D6EF572-5EC6-4C84-8563-FC1F82E66669}" presName="descendantText" presStyleLbl="alignAcc1" presStyleIdx="1" presStyleCnt="5">
        <dgm:presLayoutVars>
          <dgm:bulletEnabled val="1"/>
        </dgm:presLayoutVars>
      </dgm:prSet>
      <dgm:spPr/>
    </dgm:pt>
    <dgm:pt modelId="{183D9126-CDFC-4D26-A3E9-96A21C3CD386}" type="pres">
      <dgm:prSet presAssocID="{11281F99-E085-45A5-A926-EF70D4731C20}" presName="sp" presStyleCnt="0"/>
      <dgm:spPr/>
    </dgm:pt>
    <dgm:pt modelId="{3E353C56-CFFB-4CDD-997C-18A7CCDA0E80}" type="pres">
      <dgm:prSet presAssocID="{4F0D7010-9C11-49AC-80EA-91A088459301}" presName="composite" presStyleCnt="0"/>
      <dgm:spPr/>
    </dgm:pt>
    <dgm:pt modelId="{E8EF1F52-AD82-42E9-A4E0-B23648BC058E}" type="pres">
      <dgm:prSet presAssocID="{4F0D7010-9C11-49AC-80EA-91A08845930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6126571-9D54-4EB2-821B-B2B1E3CF4CD5}" type="pres">
      <dgm:prSet presAssocID="{4F0D7010-9C11-49AC-80EA-91A088459301}" presName="descendantText" presStyleLbl="alignAcc1" presStyleIdx="2" presStyleCnt="5">
        <dgm:presLayoutVars>
          <dgm:bulletEnabled val="1"/>
        </dgm:presLayoutVars>
      </dgm:prSet>
      <dgm:spPr/>
    </dgm:pt>
    <dgm:pt modelId="{650C9D8C-FC55-4CFB-9F40-DCCE4B677447}" type="pres">
      <dgm:prSet presAssocID="{6463B5D0-D7E2-4BEB-BF48-94DFFF26B2FD}" presName="sp" presStyleCnt="0"/>
      <dgm:spPr/>
    </dgm:pt>
    <dgm:pt modelId="{20B3934E-1844-46E4-9E61-4516E02FA8F7}" type="pres">
      <dgm:prSet presAssocID="{ACBF3CCF-F9B1-4F5A-BD32-B28072EE9D08}" presName="composite" presStyleCnt="0"/>
      <dgm:spPr/>
    </dgm:pt>
    <dgm:pt modelId="{2D30A8F1-BBCD-4E9D-AB56-FEFE746D0A9E}" type="pres">
      <dgm:prSet presAssocID="{ACBF3CCF-F9B1-4F5A-BD32-B28072EE9D08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10E639D-3F30-47BB-9096-0D77B51C52EB}" type="pres">
      <dgm:prSet presAssocID="{ACBF3CCF-F9B1-4F5A-BD32-B28072EE9D08}" presName="descendantText" presStyleLbl="alignAcc1" presStyleIdx="3" presStyleCnt="5">
        <dgm:presLayoutVars>
          <dgm:bulletEnabled val="1"/>
        </dgm:presLayoutVars>
      </dgm:prSet>
      <dgm:spPr/>
    </dgm:pt>
    <dgm:pt modelId="{8C764D94-DDBF-491E-AB5F-42041FD44C2E}" type="pres">
      <dgm:prSet presAssocID="{30BDC718-B89D-47C6-8ACB-F8CF221E0F9B}" presName="sp" presStyleCnt="0"/>
      <dgm:spPr/>
    </dgm:pt>
    <dgm:pt modelId="{84053BF9-0A06-4D4F-A1D7-0457E89DDA24}" type="pres">
      <dgm:prSet presAssocID="{9677E242-DC52-44FB-8718-7A8C245F9165}" presName="composite" presStyleCnt="0"/>
      <dgm:spPr/>
    </dgm:pt>
    <dgm:pt modelId="{F36EBE82-03ED-4C49-8030-EAFDE88A47E8}" type="pres">
      <dgm:prSet presAssocID="{9677E242-DC52-44FB-8718-7A8C245F91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2F445BE-D6C2-42D5-BBB4-3F96402D8037}" type="pres">
      <dgm:prSet presAssocID="{9677E242-DC52-44FB-8718-7A8C245F91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03996711-5947-411B-AC68-E300139C8FE4}" type="presOf" srcId="{FF2C68A9-703E-4A55-AE17-2C3C41021AB2}" destId="{9678A81A-87B0-4ADB-AACC-0F43C41A73D8}" srcOrd="0" destOrd="0" presId="urn:microsoft.com/office/officeart/2005/8/layout/chevron2"/>
    <dgm:cxn modelId="{C430A617-0D24-467E-AD74-0E9EBE9068B2}" type="presOf" srcId="{4F0D7010-9C11-49AC-80EA-91A088459301}" destId="{E8EF1F52-AD82-42E9-A4E0-B23648BC058E}" srcOrd="0" destOrd="0" presId="urn:microsoft.com/office/officeart/2005/8/layout/chevron2"/>
    <dgm:cxn modelId="{00FB2418-9E5C-496D-8474-C9A4AA04F980}" srcId="{BA2FAB3D-81B6-4C82-BA38-D897035D7D3F}" destId="{ACBF3CCF-F9B1-4F5A-BD32-B28072EE9D08}" srcOrd="3" destOrd="0" parTransId="{0114FC3A-8326-43BF-A8A6-3136659D8097}" sibTransId="{30BDC718-B89D-47C6-8ACB-F8CF221E0F9B}"/>
    <dgm:cxn modelId="{FB439B1B-C186-4F60-B1A7-45DC02F8A335}" type="presOf" srcId="{48D1509A-E47B-43FF-B8A0-ED6CC8593F08}" destId="{1DA01B55-7583-4BDC-A845-7A8F6DB647F8}" srcOrd="0" destOrd="1" presId="urn:microsoft.com/office/officeart/2005/8/layout/chevron2"/>
    <dgm:cxn modelId="{35D2F31E-43EA-4648-AE26-6AA3FAF85895}" srcId="{ACBF3CCF-F9B1-4F5A-BD32-B28072EE9D08}" destId="{C529BBDF-0E76-455C-979D-9A5529645497}" srcOrd="3" destOrd="0" parTransId="{4A5C7827-9E4D-4BE7-ABDF-4D95D454C9C2}" sibTransId="{B68B5A00-7C65-45C6-A19A-8BF3121C55E9}"/>
    <dgm:cxn modelId="{76644E20-2DEF-4AD2-BB9D-66CE2423858E}" srcId="{4F0D7010-9C11-49AC-80EA-91A088459301}" destId="{462D4D1D-1A1E-4CF3-92F0-91539A30D9D1}" srcOrd="0" destOrd="0" parTransId="{9610E1B0-79A1-40E7-A84F-CE8E5B7EEC1E}" sibTransId="{F01B60F1-C04C-406E-BFDF-6930DACA8F7C}"/>
    <dgm:cxn modelId="{0897F320-0956-4BF0-8105-D891C1E0154D}" srcId="{BA2FAB3D-81B6-4C82-BA38-D897035D7D3F}" destId="{A5A83577-164B-4C8C-B5F2-52BFBA792537}" srcOrd="0" destOrd="0" parTransId="{AA16010F-7A5D-46F5-99CF-65810E36D089}" sibTransId="{48CA02E2-39E3-4E62-ADA3-E381C4B87116}"/>
    <dgm:cxn modelId="{62C27524-BE9B-40FA-8B0B-28FE0D033973}" type="presOf" srcId="{EC883152-774D-474D-A842-FA7AEEA7FD06}" destId="{910E639D-3F30-47BB-9096-0D77B51C52EB}" srcOrd="0" destOrd="2" presId="urn:microsoft.com/office/officeart/2005/8/layout/chevron2"/>
    <dgm:cxn modelId="{D658CF27-597B-46D2-B619-F314E13BA3F5}" srcId="{A5A83577-164B-4C8C-B5F2-52BFBA792537}" destId="{CFBF9D44-BE99-4C7A-9397-5CA4B3C96365}" srcOrd="1" destOrd="0" parTransId="{B07BAB91-DB8B-43E3-9F00-4E707FBAB4E0}" sibTransId="{8F21E347-200E-41B5-BC88-B4740051DE8B}"/>
    <dgm:cxn modelId="{03466D5D-3920-4172-AB6F-E9230588098B}" srcId="{9677E242-DC52-44FB-8718-7A8C245F9165}" destId="{A617A291-CE2F-4D50-9F39-E6690C416BAE}" srcOrd="0" destOrd="0" parTransId="{183DF3FA-9549-4C67-8808-4FA5328A609D}" sibTransId="{AC7A9E9B-4252-4A83-B529-BBF2B56F8815}"/>
    <dgm:cxn modelId="{98419961-D83B-460A-8A0E-E3B0D4C2A601}" srcId="{A5A83577-164B-4C8C-B5F2-52BFBA792537}" destId="{FF2C68A9-703E-4A55-AE17-2C3C41021AB2}" srcOrd="0" destOrd="0" parTransId="{23BA73F8-9854-4726-A387-C2D9CA49586C}" sibTransId="{C78637D3-286A-46C9-8E66-5BFC532E08E4}"/>
    <dgm:cxn modelId="{21635D63-2500-4211-9565-46DC035F8EE9}" type="presOf" srcId="{A617A291-CE2F-4D50-9F39-E6690C416BAE}" destId="{02F445BE-D6C2-42D5-BBB4-3F96402D8037}" srcOrd="0" destOrd="0" presId="urn:microsoft.com/office/officeart/2005/8/layout/chevron2"/>
    <dgm:cxn modelId="{1BC00E4A-21D7-468C-BEB6-111447FA2F10}" type="presOf" srcId="{BA2FAB3D-81B6-4C82-BA38-D897035D7D3F}" destId="{73DD52FD-8A85-4780-B89F-9627D4DCADC5}" srcOrd="0" destOrd="0" presId="urn:microsoft.com/office/officeart/2005/8/layout/chevron2"/>
    <dgm:cxn modelId="{32AC1B4E-56BF-4934-8CEB-73D272DD815F}" type="presOf" srcId="{7D6EF572-5EC6-4C84-8563-FC1F82E66669}" destId="{F9CAE16E-096A-410F-92E3-0AB785393FDF}" srcOrd="0" destOrd="0" presId="urn:microsoft.com/office/officeart/2005/8/layout/chevron2"/>
    <dgm:cxn modelId="{CC702852-CAB3-450F-8A36-CFF74948FB24}" srcId="{BA2FAB3D-81B6-4C82-BA38-D897035D7D3F}" destId="{4F0D7010-9C11-49AC-80EA-91A088459301}" srcOrd="2" destOrd="0" parTransId="{500C3AC0-F4BC-458E-AAAA-E132696450F2}" sibTransId="{6463B5D0-D7E2-4BEB-BF48-94DFFF26B2FD}"/>
    <dgm:cxn modelId="{361D9357-E0B9-4644-AFA2-EAEB4D83BF2C}" srcId="{ACBF3CCF-F9B1-4F5A-BD32-B28072EE9D08}" destId="{B4AF978A-D1B4-43EF-A63B-922A3B3EA7CB}" srcOrd="0" destOrd="0" parTransId="{27B56B41-94CE-4326-A9FB-D11E716AF522}" sibTransId="{FFBF3F86-30F7-427C-A70D-9CCAFFEADD3E}"/>
    <dgm:cxn modelId="{34E1C97F-89C5-4F48-93DC-04934EF1F5DB}" srcId="{9677E242-DC52-44FB-8718-7A8C245F9165}" destId="{AA026BD7-495E-47FD-BE62-196ECAA0712D}" srcOrd="1" destOrd="0" parTransId="{4BCBCF9F-42A6-49EA-A6E6-9FFC99C12C73}" sibTransId="{5572B634-4BDB-41E2-9128-379275D26A92}"/>
    <dgm:cxn modelId="{2F3F1893-4156-4DF9-94BF-1E21F333100A}" srcId="{BA2FAB3D-81B6-4C82-BA38-D897035D7D3F}" destId="{9677E242-DC52-44FB-8718-7A8C245F9165}" srcOrd="4" destOrd="0" parTransId="{561D92B7-7D30-4F0B-9122-4CFEBCCC15DA}" sibTransId="{2C3B6347-FFDD-41A5-B162-5FCA431A8A85}"/>
    <dgm:cxn modelId="{80FE6D93-03F6-4250-A031-C52C9EEAC6E9}" type="presOf" srcId="{462D4D1D-1A1E-4CF3-92F0-91539A30D9D1}" destId="{A6126571-9D54-4EB2-821B-B2B1E3CF4CD5}" srcOrd="0" destOrd="0" presId="urn:microsoft.com/office/officeart/2005/8/layout/chevron2"/>
    <dgm:cxn modelId="{A551CF93-DB0A-410F-88D5-FC02970E900A}" type="presOf" srcId="{AA026BD7-495E-47FD-BE62-196ECAA0712D}" destId="{02F445BE-D6C2-42D5-BBB4-3F96402D8037}" srcOrd="0" destOrd="1" presId="urn:microsoft.com/office/officeart/2005/8/layout/chevron2"/>
    <dgm:cxn modelId="{E17AD399-DAA1-4C7F-ADEC-8CED3D7F74D3}" srcId="{ACBF3CCF-F9B1-4F5A-BD32-B28072EE9D08}" destId="{C12EADD9-07EF-42EA-B1BC-59D19F7FC107}" srcOrd="1" destOrd="0" parTransId="{A725A5AB-3838-406D-A15D-5B538892C35C}" sibTransId="{3BCE76C2-DE4F-4561-9E8C-157C3D853836}"/>
    <dgm:cxn modelId="{8D9E5B9A-828E-4152-B1F8-00BD07B2AC9E}" type="presOf" srcId="{A5A83577-164B-4C8C-B5F2-52BFBA792537}" destId="{6454DAB9-67C4-48D0-B02D-2E89EED07D60}" srcOrd="0" destOrd="0" presId="urn:microsoft.com/office/officeart/2005/8/layout/chevron2"/>
    <dgm:cxn modelId="{1295AE9F-699D-47C0-8965-EBE7367ADCED}" srcId="{BA2FAB3D-81B6-4C82-BA38-D897035D7D3F}" destId="{7D6EF572-5EC6-4C84-8563-FC1F82E66669}" srcOrd="1" destOrd="0" parTransId="{B8807F8D-F6A0-4D38-834D-4A9A462280D9}" sibTransId="{11281F99-E085-45A5-A926-EF70D4731C20}"/>
    <dgm:cxn modelId="{3DB983A3-DA50-42CB-92A8-FAF2711EEC79}" type="presOf" srcId="{D65D2250-A356-45D5-9AE4-CC3838667A88}" destId="{A6126571-9D54-4EB2-821B-B2B1E3CF4CD5}" srcOrd="0" destOrd="1" presId="urn:microsoft.com/office/officeart/2005/8/layout/chevron2"/>
    <dgm:cxn modelId="{A07474B0-91B9-4CED-9E18-AEC87D1BEE58}" type="presOf" srcId="{CFBF9D44-BE99-4C7A-9397-5CA4B3C96365}" destId="{9678A81A-87B0-4ADB-AACC-0F43C41A73D8}" srcOrd="0" destOrd="1" presId="urn:microsoft.com/office/officeart/2005/8/layout/chevron2"/>
    <dgm:cxn modelId="{11221DB5-9749-4F6E-A26A-3086A3817FC7}" srcId="{7D6EF572-5EC6-4C84-8563-FC1F82E66669}" destId="{39C0DCC4-14D7-40C8-8054-320FB6E822CB}" srcOrd="0" destOrd="0" parTransId="{3ADC6B9F-2FEA-4F3E-860B-3B54AAC6CFD9}" sibTransId="{03AF96FB-89C5-4C4E-95F5-8B206B3F7B05}"/>
    <dgm:cxn modelId="{0AE822B6-12D4-4489-9C0A-53DF3DE6662F}" type="presOf" srcId="{39C0DCC4-14D7-40C8-8054-320FB6E822CB}" destId="{1DA01B55-7583-4BDC-A845-7A8F6DB647F8}" srcOrd="0" destOrd="0" presId="urn:microsoft.com/office/officeart/2005/8/layout/chevron2"/>
    <dgm:cxn modelId="{4A02DCB9-1E2D-4194-8675-168A8CCF4877}" srcId="{7D6EF572-5EC6-4C84-8563-FC1F82E66669}" destId="{48D1509A-E47B-43FF-B8A0-ED6CC8593F08}" srcOrd="1" destOrd="0" parTransId="{39F8D2BA-1B81-4AB1-8F3C-FFC0EF36BB78}" sibTransId="{87AE719F-5FD0-499A-91BA-ACDB246F13A5}"/>
    <dgm:cxn modelId="{9A69FFCF-EF13-4C80-8F27-329820113CB3}" srcId="{4F0D7010-9C11-49AC-80EA-91A088459301}" destId="{D65D2250-A356-45D5-9AE4-CC3838667A88}" srcOrd="1" destOrd="0" parTransId="{D6B04488-6138-4E14-8176-F679115F1B6E}" sibTransId="{F73CC3B5-BDC6-4C88-814E-F750A3791796}"/>
    <dgm:cxn modelId="{DC69F8D2-F930-48C2-A7B9-E6A2C68703FD}" type="presOf" srcId="{C12EADD9-07EF-42EA-B1BC-59D19F7FC107}" destId="{910E639D-3F30-47BB-9096-0D77B51C52EB}" srcOrd="0" destOrd="1" presId="urn:microsoft.com/office/officeart/2005/8/layout/chevron2"/>
    <dgm:cxn modelId="{92E7F5DF-EEF4-42FA-8F85-65D364F7ED66}" type="presOf" srcId="{B4AF978A-D1B4-43EF-A63B-922A3B3EA7CB}" destId="{910E639D-3F30-47BB-9096-0D77B51C52EB}" srcOrd="0" destOrd="0" presId="urn:microsoft.com/office/officeart/2005/8/layout/chevron2"/>
    <dgm:cxn modelId="{03946EE8-3D04-4372-8AE2-D1815905B5F4}" srcId="{ACBF3CCF-F9B1-4F5A-BD32-B28072EE9D08}" destId="{EC883152-774D-474D-A842-FA7AEEA7FD06}" srcOrd="2" destOrd="0" parTransId="{1A911721-EE80-41AD-B38F-51CD947C2AB7}" sibTransId="{5454BA78-8BEF-48E2-8BAB-0A70871AF79A}"/>
    <dgm:cxn modelId="{A8364CEB-A2A7-49B3-8444-901953314BFF}" type="presOf" srcId="{9677E242-DC52-44FB-8718-7A8C245F9165}" destId="{F36EBE82-03ED-4C49-8030-EAFDE88A47E8}" srcOrd="0" destOrd="0" presId="urn:microsoft.com/office/officeart/2005/8/layout/chevron2"/>
    <dgm:cxn modelId="{E2562FEE-CA3C-4BF7-A22D-50C534B7D6CD}" type="presOf" srcId="{ACBF3CCF-F9B1-4F5A-BD32-B28072EE9D08}" destId="{2D30A8F1-BBCD-4E9D-AB56-FEFE746D0A9E}" srcOrd="0" destOrd="0" presId="urn:microsoft.com/office/officeart/2005/8/layout/chevron2"/>
    <dgm:cxn modelId="{5BDB62FA-4E41-4899-923C-3CBE0986B85F}" type="presOf" srcId="{C529BBDF-0E76-455C-979D-9A5529645497}" destId="{910E639D-3F30-47BB-9096-0D77B51C52EB}" srcOrd="0" destOrd="3" presId="urn:microsoft.com/office/officeart/2005/8/layout/chevron2"/>
    <dgm:cxn modelId="{24CCC587-14BA-445B-9879-9C83C18CD00C}" type="presParOf" srcId="{73DD52FD-8A85-4780-B89F-9627D4DCADC5}" destId="{2B8F50BF-77B5-4F8F-9D0A-35B621392E3A}" srcOrd="0" destOrd="0" presId="urn:microsoft.com/office/officeart/2005/8/layout/chevron2"/>
    <dgm:cxn modelId="{57A579BD-4F4A-4164-A8CF-D33660B3C094}" type="presParOf" srcId="{2B8F50BF-77B5-4F8F-9D0A-35B621392E3A}" destId="{6454DAB9-67C4-48D0-B02D-2E89EED07D60}" srcOrd="0" destOrd="0" presId="urn:microsoft.com/office/officeart/2005/8/layout/chevron2"/>
    <dgm:cxn modelId="{9E3BA788-FFD0-4866-9531-57B297982B2B}" type="presParOf" srcId="{2B8F50BF-77B5-4F8F-9D0A-35B621392E3A}" destId="{9678A81A-87B0-4ADB-AACC-0F43C41A73D8}" srcOrd="1" destOrd="0" presId="urn:microsoft.com/office/officeart/2005/8/layout/chevron2"/>
    <dgm:cxn modelId="{B6C9CA5F-B4A7-4AE0-9570-A7451C0EEBEA}" type="presParOf" srcId="{73DD52FD-8A85-4780-B89F-9627D4DCADC5}" destId="{C34CC1F1-4E6F-4A8F-A1E0-2BFB2A5A9847}" srcOrd="1" destOrd="0" presId="urn:microsoft.com/office/officeart/2005/8/layout/chevron2"/>
    <dgm:cxn modelId="{92D53FD8-E68A-4537-8F59-3469F8382033}" type="presParOf" srcId="{73DD52FD-8A85-4780-B89F-9627D4DCADC5}" destId="{561123BE-13F5-49D1-9F9D-37FCB913FC07}" srcOrd="2" destOrd="0" presId="urn:microsoft.com/office/officeart/2005/8/layout/chevron2"/>
    <dgm:cxn modelId="{65772E2C-83E0-4161-9526-6A712743FCBD}" type="presParOf" srcId="{561123BE-13F5-49D1-9F9D-37FCB913FC07}" destId="{F9CAE16E-096A-410F-92E3-0AB785393FDF}" srcOrd="0" destOrd="0" presId="urn:microsoft.com/office/officeart/2005/8/layout/chevron2"/>
    <dgm:cxn modelId="{CC4951E9-1475-443F-8CF9-99A8BAAABE11}" type="presParOf" srcId="{561123BE-13F5-49D1-9F9D-37FCB913FC07}" destId="{1DA01B55-7583-4BDC-A845-7A8F6DB647F8}" srcOrd="1" destOrd="0" presId="urn:microsoft.com/office/officeart/2005/8/layout/chevron2"/>
    <dgm:cxn modelId="{7BEF35B7-E2C5-48B4-A823-80360ECECEE6}" type="presParOf" srcId="{73DD52FD-8A85-4780-B89F-9627D4DCADC5}" destId="{183D9126-CDFC-4D26-A3E9-96A21C3CD386}" srcOrd="3" destOrd="0" presId="urn:microsoft.com/office/officeart/2005/8/layout/chevron2"/>
    <dgm:cxn modelId="{D5721C19-DF1B-4FFF-B740-A5266DFECAC4}" type="presParOf" srcId="{73DD52FD-8A85-4780-B89F-9627D4DCADC5}" destId="{3E353C56-CFFB-4CDD-997C-18A7CCDA0E80}" srcOrd="4" destOrd="0" presId="urn:microsoft.com/office/officeart/2005/8/layout/chevron2"/>
    <dgm:cxn modelId="{041EEE9B-9771-4C74-BD78-1704EBFB74D7}" type="presParOf" srcId="{3E353C56-CFFB-4CDD-997C-18A7CCDA0E80}" destId="{E8EF1F52-AD82-42E9-A4E0-B23648BC058E}" srcOrd="0" destOrd="0" presId="urn:microsoft.com/office/officeart/2005/8/layout/chevron2"/>
    <dgm:cxn modelId="{DA6FBD14-9156-4940-A5C5-89BD12A97DB0}" type="presParOf" srcId="{3E353C56-CFFB-4CDD-997C-18A7CCDA0E80}" destId="{A6126571-9D54-4EB2-821B-B2B1E3CF4CD5}" srcOrd="1" destOrd="0" presId="urn:microsoft.com/office/officeart/2005/8/layout/chevron2"/>
    <dgm:cxn modelId="{B8C74340-47FD-48AF-976D-0017C31503AA}" type="presParOf" srcId="{73DD52FD-8A85-4780-B89F-9627D4DCADC5}" destId="{650C9D8C-FC55-4CFB-9F40-DCCE4B677447}" srcOrd="5" destOrd="0" presId="urn:microsoft.com/office/officeart/2005/8/layout/chevron2"/>
    <dgm:cxn modelId="{18348488-9785-44A1-948D-51FA2D862C0E}" type="presParOf" srcId="{73DD52FD-8A85-4780-B89F-9627D4DCADC5}" destId="{20B3934E-1844-46E4-9E61-4516E02FA8F7}" srcOrd="6" destOrd="0" presId="urn:microsoft.com/office/officeart/2005/8/layout/chevron2"/>
    <dgm:cxn modelId="{C4997182-1FB9-4BA4-8A41-54FA667C372B}" type="presParOf" srcId="{20B3934E-1844-46E4-9E61-4516E02FA8F7}" destId="{2D30A8F1-BBCD-4E9D-AB56-FEFE746D0A9E}" srcOrd="0" destOrd="0" presId="urn:microsoft.com/office/officeart/2005/8/layout/chevron2"/>
    <dgm:cxn modelId="{5E23AC2A-87D2-4E83-977A-27008560CDF8}" type="presParOf" srcId="{20B3934E-1844-46E4-9E61-4516E02FA8F7}" destId="{910E639D-3F30-47BB-9096-0D77B51C52EB}" srcOrd="1" destOrd="0" presId="urn:microsoft.com/office/officeart/2005/8/layout/chevron2"/>
    <dgm:cxn modelId="{2B0782B1-F642-449B-954F-2A8FCF5BFECB}" type="presParOf" srcId="{73DD52FD-8A85-4780-B89F-9627D4DCADC5}" destId="{8C764D94-DDBF-491E-AB5F-42041FD44C2E}" srcOrd="7" destOrd="0" presId="urn:microsoft.com/office/officeart/2005/8/layout/chevron2"/>
    <dgm:cxn modelId="{B7CF3A72-E96E-4D0E-999E-351D28ABF6A9}" type="presParOf" srcId="{73DD52FD-8A85-4780-B89F-9627D4DCADC5}" destId="{84053BF9-0A06-4D4F-A1D7-0457E89DDA24}" srcOrd="8" destOrd="0" presId="urn:microsoft.com/office/officeart/2005/8/layout/chevron2"/>
    <dgm:cxn modelId="{97A38195-EE9B-47BB-AF92-2CF15355FED4}" type="presParOf" srcId="{84053BF9-0A06-4D4F-A1D7-0457E89DDA24}" destId="{F36EBE82-03ED-4C49-8030-EAFDE88A47E8}" srcOrd="0" destOrd="0" presId="urn:microsoft.com/office/officeart/2005/8/layout/chevron2"/>
    <dgm:cxn modelId="{46805E0D-4BF2-4A38-95CA-39E5D104F596}" type="presParOf" srcId="{84053BF9-0A06-4D4F-A1D7-0457E89DDA24}" destId="{02F445BE-D6C2-42D5-BBB4-3F96402D80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B8B86-8B56-4E89-980E-CA968091E7C8}">
      <dsp:nvSpPr>
        <dsp:cNvPr id="0" name=""/>
        <dsp:cNvSpPr/>
      </dsp:nvSpPr>
      <dsp:spPr>
        <a:xfrm>
          <a:off x="3892960" y="3225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Info-gathering Test </a:t>
          </a:r>
        </a:p>
      </dsp:txBody>
      <dsp:txXfrm>
        <a:off x="3919811" y="30076"/>
        <a:ext cx="1596476" cy="863063"/>
      </dsp:txXfrm>
    </dsp:sp>
    <dsp:sp modelId="{7785C724-787D-42CF-B411-8CD847C2037A}">
      <dsp:nvSpPr>
        <dsp:cNvPr id="0" name=""/>
        <dsp:cNvSpPr/>
      </dsp:nvSpPr>
      <dsp:spPr>
        <a:xfrm rot="5400000">
          <a:off x="4611317" y="934222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955569"/>
        <a:ext cx="153695" cy="149425"/>
      </dsp:txXfrm>
    </dsp:sp>
    <dsp:sp modelId="{6B7DA0C4-AA6C-4EF0-9CDE-27CA27EF6988}">
      <dsp:nvSpPr>
        <dsp:cNvPr id="0" name=""/>
        <dsp:cNvSpPr/>
      </dsp:nvSpPr>
      <dsp:spPr>
        <a:xfrm>
          <a:off x="3892960" y="1204610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Hash/signature  Extraction Test</a:t>
          </a:r>
        </a:p>
      </dsp:txBody>
      <dsp:txXfrm>
        <a:off x="3919811" y="1231461"/>
        <a:ext cx="1596476" cy="863063"/>
      </dsp:txXfrm>
    </dsp:sp>
    <dsp:sp modelId="{1958CE3A-EB89-4DE5-8FC3-EC97EAA589FD}">
      <dsp:nvSpPr>
        <dsp:cNvPr id="0" name=""/>
        <dsp:cNvSpPr/>
      </dsp:nvSpPr>
      <dsp:spPr>
        <a:xfrm rot="5400000">
          <a:off x="4611317" y="2135607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2156954"/>
        <a:ext cx="153695" cy="149425"/>
      </dsp:txXfrm>
    </dsp:sp>
    <dsp:sp modelId="{8D0403A4-B176-494F-8914-0D5A80E359FC}">
      <dsp:nvSpPr>
        <dsp:cNvPr id="0" name=""/>
        <dsp:cNvSpPr/>
      </dsp:nvSpPr>
      <dsp:spPr>
        <a:xfrm>
          <a:off x="3892960" y="2405996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Virus Scanning Test</a:t>
          </a:r>
        </a:p>
      </dsp:txBody>
      <dsp:txXfrm>
        <a:off x="3919811" y="2432847"/>
        <a:ext cx="1596476" cy="863063"/>
      </dsp:txXfrm>
    </dsp:sp>
    <dsp:sp modelId="{27A5FF5C-9215-49BD-81AC-BD44B52B4BE1}">
      <dsp:nvSpPr>
        <dsp:cNvPr id="0" name=""/>
        <dsp:cNvSpPr/>
      </dsp:nvSpPr>
      <dsp:spPr>
        <a:xfrm rot="5400000">
          <a:off x="4611317" y="3336993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3358340"/>
        <a:ext cx="153695" cy="149425"/>
      </dsp:txXfrm>
    </dsp:sp>
    <dsp:sp modelId="{CAB34779-88A7-4319-9547-47319AA4C9EC}">
      <dsp:nvSpPr>
        <dsp:cNvPr id="0" name=""/>
        <dsp:cNvSpPr/>
      </dsp:nvSpPr>
      <dsp:spPr>
        <a:xfrm>
          <a:off x="3892960" y="3607382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Machine Learning Test</a:t>
          </a:r>
        </a:p>
      </dsp:txBody>
      <dsp:txXfrm>
        <a:off x="3919811" y="3634233"/>
        <a:ext cx="1596476" cy="863063"/>
      </dsp:txXfrm>
    </dsp:sp>
    <dsp:sp modelId="{BA41D488-D785-4AC2-8DDD-A2B14A127CB3}">
      <dsp:nvSpPr>
        <dsp:cNvPr id="0" name=""/>
        <dsp:cNvSpPr/>
      </dsp:nvSpPr>
      <dsp:spPr>
        <a:xfrm rot="5400000">
          <a:off x="4611317" y="4538379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4559726"/>
        <a:ext cx="153695" cy="149425"/>
      </dsp:txXfrm>
    </dsp:sp>
    <dsp:sp modelId="{EB042DCD-54E9-48BF-B93E-149A92833F11}">
      <dsp:nvSpPr>
        <dsp:cNvPr id="0" name=""/>
        <dsp:cNvSpPr/>
      </dsp:nvSpPr>
      <dsp:spPr>
        <a:xfrm>
          <a:off x="3892960" y="4808767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Email Account Test</a:t>
          </a:r>
        </a:p>
      </dsp:txBody>
      <dsp:txXfrm>
        <a:off x="3919811" y="4835618"/>
        <a:ext cx="1596476" cy="863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4DAB9-67C4-48D0-B02D-2E89EED07D60}">
      <dsp:nvSpPr>
        <dsp:cNvPr id="0" name=""/>
        <dsp:cNvSpPr/>
      </dsp:nvSpPr>
      <dsp:spPr>
        <a:xfrm rot="5400000">
          <a:off x="-185667" y="187076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Info-gathering Test </a:t>
          </a:r>
        </a:p>
      </dsp:txBody>
      <dsp:txXfrm rot="-5400000">
        <a:off x="1" y="434631"/>
        <a:ext cx="866446" cy="371335"/>
      </dsp:txXfrm>
    </dsp:sp>
    <dsp:sp modelId="{9678A81A-87B0-4ADB-AACC-0F43C41A73D8}">
      <dsp:nvSpPr>
        <dsp:cNvPr id="0" name=""/>
        <dsp:cNvSpPr/>
      </dsp:nvSpPr>
      <dsp:spPr>
        <a:xfrm rot="5400000">
          <a:off x="4748994" y="-3881138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Gather information that published by Virus Total and other software security website within the latest 24 hours. </a:t>
          </a: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Complete in 30 seconds.</a:t>
          </a:r>
        </a:p>
      </dsp:txBody>
      <dsp:txXfrm rot="-5400000">
        <a:off x="866447" y="40684"/>
        <a:ext cx="8530378" cy="726007"/>
      </dsp:txXfrm>
    </dsp:sp>
    <dsp:sp modelId="{F9CAE16E-096A-410F-92E3-0AB785393FDF}">
      <dsp:nvSpPr>
        <dsp:cNvPr id="0" name=""/>
        <dsp:cNvSpPr/>
      </dsp:nvSpPr>
      <dsp:spPr>
        <a:xfrm rot="5400000">
          <a:off x="-185667" y="1309116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Hash/signature  Extraction Test</a:t>
          </a:r>
        </a:p>
      </dsp:txBody>
      <dsp:txXfrm rot="-5400000">
        <a:off x="1" y="1556671"/>
        <a:ext cx="866446" cy="371335"/>
      </dsp:txXfrm>
    </dsp:sp>
    <dsp:sp modelId="{1DA01B55-7583-4BDC-A845-7A8F6DB647F8}">
      <dsp:nvSpPr>
        <dsp:cNvPr id="0" name=""/>
        <dsp:cNvSpPr/>
      </dsp:nvSpPr>
      <dsp:spPr>
        <a:xfrm rot="5400000">
          <a:off x="4748994" y="-2759098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Remove redundant information and extract necessary hash/signature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Complete within 3 minutes</a:t>
          </a:r>
        </a:p>
      </dsp:txBody>
      <dsp:txXfrm rot="-5400000">
        <a:off x="866447" y="1162724"/>
        <a:ext cx="8530378" cy="726007"/>
      </dsp:txXfrm>
    </dsp:sp>
    <dsp:sp modelId="{E8EF1F52-AD82-42E9-A4E0-B23648BC058E}">
      <dsp:nvSpPr>
        <dsp:cNvPr id="0" name=""/>
        <dsp:cNvSpPr/>
      </dsp:nvSpPr>
      <dsp:spPr>
        <a:xfrm rot="5400000">
          <a:off x="-185667" y="2431156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Virus Scanning Test</a:t>
          </a:r>
        </a:p>
      </dsp:txBody>
      <dsp:txXfrm rot="-5400000">
        <a:off x="1" y="2678711"/>
        <a:ext cx="866446" cy="371335"/>
      </dsp:txXfrm>
    </dsp:sp>
    <dsp:sp modelId="{A6126571-9D54-4EB2-821B-B2B1E3CF4CD5}">
      <dsp:nvSpPr>
        <dsp:cNvPr id="0" name=""/>
        <dsp:cNvSpPr/>
      </dsp:nvSpPr>
      <dsp:spPr>
        <a:xfrm rot="5400000">
          <a:off x="4748994" y="-1637058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Scan </a:t>
          </a: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100 known phishing email collected within the latest 12 hours</a:t>
          </a:r>
          <a:r>
            <a:rPr lang="en-MY" sz="11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Complete within 1 minute</a:t>
          </a:r>
        </a:p>
      </dsp:txBody>
      <dsp:txXfrm rot="-5400000">
        <a:off x="866447" y="2284764"/>
        <a:ext cx="8530378" cy="726007"/>
      </dsp:txXfrm>
    </dsp:sp>
    <dsp:sp modelId="{2D30A8F1-BBCD-4E9D-AB56-FEFE746D0A9E}">
      <dsp:nvSpPr>
        <dsp:cNvPr id="0" name=""/>
        <dsp:cNvSpPr/>
      </dsp:nvSpPr>
      <dsp:spPr>
        <a:xfrm rot="5400000">
          <a:off x="-185667" y="3553195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Machine Learning Test</a:t>
          </a:r>
        </a:p>
      </dsp:txBody>
      <dsp:txXfrm rot="-5400000">
        <a:off x="1" y="3800750"/>
        <a:ext cx="866446" cy="371335"/>
      </dsp:txXfrm>
    </dsp:sp>
    <dsp:sp modelId="{910E639D-3F30-47BB-9096-0D77B51C52EB}">
      <dsp:nvSpPr>
        <dsp:cNvPr id="0" name=""/>
        <dsp:cNvSpPr/>
      </dsp:nvSpPr>
      <dsp:spPr>
        <a:xfrm rot="5400000">
          <a:off x="4748994" y="-515019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8000 known phishing email collected in the past 1 week are used for training machine learning model. </a:t>
          </a: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Training complete in 6 hours. Accuracy must reach 99.8%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1100" kern="1200" dirty="0"/>
        </a:p>
      </dsp:txBody>
      <dsp:txXfrm rot="-5400000">
        <a:off x="866447" y="3406803"/>
        <a:ext cx="8530378" cy="726007"/>
      </dsp:txXfrm>
    </dsp:sp>
    <dsp:sp modelId="{F36EBE82-03ED-4C49-8030-EAFDE88A47E8}">
      <dsp:nvSpPr>
        <dsp:cNvPr id="0" name=""/>
        <dsp:cNvSpPr/>
      </dsp:nvSpPr>
      <dsp:spPr>
        <a:xfrm rot="5400000">
          <a:off x="-185667" y="4675235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Email Account Test</a:t>
          </a:r>
        </a:p>
      </dsp:txBody>
      <dsp:txXfrm rot="-5400000">
        <a:off x="1" y="4922790"/>
        <a:ext cx="866446" cy="371335"/>
      </dsp:txXfrm>
    </dsp:sp>
    <dsp:sp modelId="{02F445BE-D6C2-42D5-BBB4-3F96402D8037}">
      <dsp:nvSpPr>
        <dsp:cNvPr id="0" name=""/>
        <dsp:cNvSpPr/>
      </dsp:nvSpPr>
      <dsp:spPr>
        <a:xfrm rot="5400000">
          <a:off x="4748994" y="607020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2000 known phishing emails and 8000 non-phishing emails are sent to a demo user email account in random order in past 7 days.</a:t>
          </a: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The agent must scan through the emails within 5 minutes with 99% accuracy. </a:t>
          </a:r>
          <a:endParaRPr lang="en-MY" sz="1100" kern="1200" dirty="0"/>
        </a:p>
      </dsp:txBody>
      <dsp:txXfrm rot="-5400000">
        <a:off x="866447" y="4528843"/>
        <a:ext cx="8530378" cy="726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B8B86-8B56-4E89-980E-CA968091E7C8}">
      <dsp:nvSpPr>
        <dsp:cNvPr id="0" name=""/>
        <dsp:cNvSpPr/>
      </dsp:nvSpPr>
      <dsp:spPr>
        <a:xfrm>
          <a:off x="3892960" y="3225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Info-gathering Test </a:t>
          </a:r>
        </a:p>
      </dsp:txBody>
      <dsp:txXfrm>
        <a:off x="3919811" y="30076"/>
        <a:ext cx="1596476" cy="863063"/>
      </dsp:txXfrm>
    </dsp:sp>
    <dsp:sp modelId="{7785C724-787D-42CF-B411-8CD847C2037A}">
      <dsp:nvSpPr>
        <dsp:cNvPr id="0" name=""/>
        <dsp:cNvSpPr/>
      </dsp:nvSpPr>
      <dsp:spPr>
        <a:xfrm rot="5400000">
          <a:off x="4611317" y="934222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955569"/>
        <a:ext cx="153695" cy="149425"/>
      </dsp:txXfrm>
    </dsp:sp>
    <dsp:sp modelId="{6B7DA0C4-AA6C-4EF0-9CDE-27CA27EF6988}">
      <dsp:nvSpPr>
        <dsp:cNvPr id="0" name=""/>
        <dsp:cNvSpPr/>
      </dsp:nvSpPr>
      <dsp:spPr>
        <a:xfrm>
          <a:off x="3892960" y="1204610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Hash/signature  Extraction Test</a:t>
          </a:r>
        </a:p>
      </dsp:txBody>
      <dsp:txXfrm>
        <a:off x="3919811" y="1231461"/>
        <a:ext cx="1596476" cy="863063"/>
      </dsp:txXfrm>
    </dsp:sp>
    <dsp:sp modelId="{1958CE3A-EB89-4DE5-8FC3-EC97EAA589FD}">
      <dsp:nvSpPr>
        <dsp:cNvPr id="0" name=""/>
        <dsp:cNvSpPr/>
      </dsp:nvSpPr>
      <dsp:spPr>
        <a:xfrm rot="5400000">
          <a:off x="4611317" y="2135607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2156954"/>
        <a:ext cx="153695" cy="149425"/>
      </dsp:txXfrm>
    </dsp:sp>
    <dsp:sp modelId="{8D0403A4-B176-494F-8914-0D5A80E359FC}">
      <dsp:nvSpPr>
        <dsp:cNvPr id="0" name=""/>
        <dsp:cNvSpPr/>
      </dsp:nvSpPr>
      <dsp:spPr>
        <a:xfrm>
          <a:off x="3892960" y="2405996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Virus Scanning Test</a:t>
          </a:r>
        </a:p>
      </dsp:txBody>
      <dsp:txXfrm>
        <a:off x="3919811" y="2432847"/>
        <a:ext cx="1596476" cy="863063"/>
      </dsp:txXfrm>
    </dsp:sp>
    <dsp:sp modelId="{27A5FF5C-9215-49BD-81AC-BD44B52B4BE1}">
      <dsp:nvSpPr>
        <dsp:cNvPr id="0" name=""/>
        <dsp:cNvSpPr/>
      </dsp:nvSpPr>
      <dsp:spPr>
        <a:xfrm rot="5400000">
          <a:off x="4611317" y="3336993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3358340"/>
        <a:ext cx="153695" cy="149425"/>
      </dsp:txXfrm>
    </dsp:sp>
    <dsp:sp modelId="{CAB34779-88A7-4319-9547-47319AA4C9EC}">
      <dsp:nvSpPr>
        <dsp:cNvPr id="0" name=""/>
        <dsp:cNvSpPr/>
      </dsp:nvSpPr>
      <dsp:spPr>
        <a:xfrm>
          <a:off x="3892960" y="3607382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Machine Learning Test</a:t>
          </a:r>
        </a:p>
      </dsp:txBody>
      <dsp:txXfrm>
        <a:off x="3919811" y="3634233"/>
        <a:ext cx="1596476" cy="863063"/>
      </dsp:txXfrm>
    </dsp:sp>
    <dsp:sp modelId="{BA41D488-D785-4AC2-8DDD-A2B14A127CB3}">
      <dsp:nvSpPr>
        <dsp:cNvPr id="0" name=""/>
        <dsp:cNvSpPr/>
      </dsp:nvSpPr>
      <dsp:spPr>
        <a:xfrm rot="5400000">
          <a:off x="4611317" y="4538379"/>
          <a:ext cx="213464" cy="25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000" kern="1200"/>
        </a:p>
      </dsp:txBody>
      <dsp:txXfrm rot="-5400000">
        <a:off x="4641202" y="4559726"/>
        <a:ext cx="153695" cy="149425"/>
      </dsp:txXfrm>
    </dsp:sp>
    <dsp:sp modelId="{EB042DCD-54E9-48BF-B93E-149A92833F11}">
      <dsp:nvSpPr>
        <dsp:cNvPr id="0" name=""/>
        <dsp:cNvSpPr/>
      </dsp:nvSpPr>
      <dsp:spPr>
        <a:xfrm>
          <a:off x="3892960" y="4808767"/>
          <a:ext cx="1650178" cy="9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Email Account Test</a:t>
          </a:r>
        </a:p>
      </dsp:txBody>
      <dsp:txXfrm>
        <a:off x="3919811" y="4835618"/>
        <a:ext cx="1596476" cy="863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4DAB9-67C4-48D0-B02D-2E89EED07D60}">
      <dsp:nvSpPr>
        <dsp:cNvPr id="0" name=""/>
        <dsp:cNvSpPr/>
      </dsp:nvSpPr>
      <dsp:spPr>
        <a:xfrm rot="5400000">
          <a:off x="-185667" y="187076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Info-gathering Test </a:t>
          </a:r>
        </a:p>
      </dsp:txBody>
      <dsp:txXfrm rot="-5400000">
        <a:off x="1" y="434631"/>
        <a:ext cx="866446" cy="371335"/>
      </dsp:txXfrm>
    </dsp:sp>
    <dsp:sp modelId="{9678A81A-87B0-4ADB-AACC-0F43C41A73D8}">
      <dsp:nvSpPr>
        <dsp:cNvPr id="0" name=""/>
        <dsp:cNvSpPr/>
      </dsp:nvSpPr>
      <dsp:spPr>
        <a:xfrm rot="5400000">
          <a:off x="4748994" y="-3881138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Gather information that published by Virus Total and other software security website within the latest 24 hours. </a:t>
          </a: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Complete in 30 seconds.</a:t>
          </a:r>
        </a:p>
      </dsp:txBody>
      <dsp:txXfrm rot="-5400000">
        <a:off x="866447" y="40684"/>
        <a:ext cx="8530378" cy="726007"/>
      </dsp:txXfrm>
    </dsp:sp>
    <dsp:sp modelId="{F9CAE16E-096A-410F-92E3-0AB785393FDF}">
      <dsp:nvSpPr>
        <dsp:cNvPr id="0" name=""/>
        <dsp:cNvSpPr/>
      </dsp:nvSpPr>
      <dsp:spPr>
        <a:xfrm rot="5400000">
          <a:off x="-185667" y="1309116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Hash/signature  Extraction Test</a:t>
          </a:r>
        </a:p>
      </dsp:txBody>
      <dsp:txXfrm rot="-5400000">
        <a:off x="1" y="1556671"/>
        <a:ext cx="866446" cy="371335"/>
      </dsp:txXfrm>
    </dsp:sp>
    <dsp:sp modelId="{1DA01B55-7583-4BDC-A845-7A8F6DB647F8}">
      <dsp:nvSpPr>
        <dsp:cNvPr id="0" name=""/>
        <dsp:cNvSpPr/>
      </dsp:nvSpPr>
      <dsp:spPr>
        <a:xfrm rot="5400000">
          <a:off x="4748994" y="-2759098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Remove redundant information and extract necessary hash/signature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Complete within 3 minutes</a:t>
          </a:r>
        </a:p>
      </dsp:txBody>
      <dsp:txXfrm rot="-5400000">
        <a:off x="866447" y="1162724"/>
        <a:ext cx="8530378" cy="726007"/>
      </dsp:txXfrm>
    </dsp:sp>
    <dsp:sp modelId="{E8EF1F52-AD82-42E9-A4E0-B23648BC058E}">
      <dsp:nvSpPr>
        <dsp:cNvPr id="0" name=""/>
        <dsp:cNvSpPr/>
      </dsp:nvSpPr>
      <dsp:spPr>
        <a:xfrm rot="5400000">
          <a:off x="-185667" y="2431156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Virus Scanning Test</a:t>
          </a:r>
        </a:p>
      </dsp:txBody>
      <dsp:txXfrm rot="-5400000">
        <a:off x="1" y="2678711"/>
        <a:ext cx="866446" cy="371335"/>
      </dsp:txXfrm>
    </dsp:sp>
    <dsp:sp modelId="{A6126571-9D54-4EB2-821B-B2B1E3CF4CD5}">
      <dsp:nvSpPr>
        <dsp:cNvPr id="0" name=""/>
        <dsp:cNvSpPr/>
      </dsp:nvSpPr>
      <dsp:spPr>
        <a:xfrm rot="5400000">
          <a:off x="4748994" y="-1637058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Scan </a:t>
          </a: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100 known phishing email collected within the latest 12 hours</a:t>
          </a:r>
          <a:r>
            <a:rPr lang="en-MY" sz="11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Complete within 1 minute</a:t>
          </a:r>
        </a:p>
      </dsp:txBody>
      <dsp:txXfrm rot="-5400000">
        <a:off x="866447" y="2284764"/>
        <a:ext cx="8530378" cy="726007"/>
      </dsp:txXfrm>
    </dsp:sp>
    <dsp:sp modelId="{2D30A8F1-BBCD-4E9D-AB56-FEFE746D0A9E}">
      <dsp:nvSpPr>
        <dsp:cNvPr id="0" name=""/>
        <dsp:cNvSpPr/>
      </dsp:nvSpPr>
      <dsp:spPr>
        <a:xfrm rot="5400000">
          <a:off x="-185667" y="3553195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Machine Learning Test</a:t>
          </a:r>
        </a:p>
      </dsp:txBody>
      <dsp:txXfrm rot="-5400000">
        <a:off x="1" y="3800750"/>
        <a:ext cx="866446" cy="371335"/>
      </dsp:txXfrm>
    </dsp:sp>
    <dsp:sp modelId="{910E639D-3F30-47BB-9096-0D77B51C52EB}">
      <dsp:nvSpPr>
        <dsp:cNvPr id="0" name=""/>
        <dsp:cNvSpPr/>
      </dsp:nvSpPr>
      <dsp:spPr>
        <a:xfrm rot="5400000">
          <a:off x="4748994" y="-515019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8000 known phishing email collected in the past 1 week are used for training machine learning model. </a:t>
          </a: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Training complete in 6 hours. Accuracy must reach 99.8%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1100" kern="1200" dirty="0"/>
        </a:p>
      </dsp:txBody>
      <dsp:txXfrm rot="-5400000">
        <a:off x="866447" y="3406803"/>
        <a:ext cx="8530378" cy="726007"/>
      </dsp:txXfrm>
    </dsp:sp>
    <dsp:sp modelId="{F36EBE82-03ED-4C49-8030-EAFDE88A47E8}">
      <dsp:nvSpPr>
        <dsp:cNvPr id="0" name=""/>
        <dsp:cNvSpPr/>
      </dsp:nvSpPr>
      <dsp:spPr>
        <a:xfrm rot="5400000">
          <a:off x="-185667" y="4675235"/>
          <a:ext cx="1237781" cy="866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Email Account Test</a:t>
          </a:r>
        </a:p>
      </dsp:txBody>
      <dsp:txXfrm rot="-5400000">
        <a:off x="1" y="4922790"/>
        <a:ext cx="866446" cy="371335"/>
      </dsp:txXfrm>
    </dsp:sp>
    <dsp:sp modelId="{02F445BE-D6C2-42D5-BBB4-3F96402D8037}">
      <dsp:nvSpPr>
        <dsp:cNvPr id="0" name=""/>
        <dsp:cNvSpPr/>
      </dsp:nvSpPr>
      <dsp:spPr>
        <a:xfrm rot="5400000">
          <a:off x="4748994" y="607020"/>
          <a:ext cx="804557" cy="8569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2000 known phishing emails and 8000 non-phishing emails are sent to a demo user email account in random order in past 7 days.</a:t>
          </a:r>
          <a:endParaRPr lang="en-MY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rPr>
            <a:t>The agent must scan through the emails within 5 minutes with 99% accuracy. </a:t>
          </a:r>
          <a:endParaRPr lang="en-MY" sz="1100" kern="1200" dirty="0"/>
        </a:p>
      </dsp:txBody>
      <dsp:txXfrm rot="-5400000">
        <a:off x="866447" y="4528843"/>
        <a:ext cx="8530378" cy="72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A0E6A-78AA-4BBF-B325-9EC7AB1300AC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A37F2-B541-402C-95DA-B292E531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8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6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250832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" y="250831"/>
            <a:ext cx="778459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67028"/>
            <a:ext cx="105156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" y="250831"/>
            <a:ext cx="778459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751" y="-3081"/>
            <a:ext cx="2550368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4922" y="6492874"/>
            <a:ext cx="152707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73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2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8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0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3BED-67DF-4A90-9072-CB08E6ABC41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BB1A-5E09-41D7-9755-D3A7EE45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45000"/>
                <a:lumOff val="5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861" y="176979"/>
            <a:ext cx="7185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Beta Testing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4FCAA7C-AF32-42B4-9132-5DC45270A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318529"/>
              </p:ext>
            </p:extLst>
          </p:nvPr>
        </p:nvGraphicFramePr>
        <p:xfrm>
          <a:off x="974725" y="843491"/>
          <a:ext cx="9436100" cy="572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46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45000"/>
                <a:lumOff val="5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861" y="176979"/>
            <a:ext cx="7185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Beta Testing Details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4FCAA7C-AF32-42B4-9132-5DC45270A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201972"/>
              </p:ext>
            </p:extLst>
          </p:nvPr>
        </p:nvGraphicFramePr>
        <p:xfrm>
          <a:off x="974725" y="843491"/>
          <a:ext cx="9436100" cy="572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34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50832"/>
            <a:ext cx="7301692" cy="545561"/>
          </a:xfrm>
        </p:spPr>
        <p:txBody>
          <a:bodyPr>
            <a:normAutofit/>
          </a:bodyPr>
          <a:lstStyle/>
          <a:p>
            <a:r>
              <a:rPr lang="en-US" i="1" dirty="0"/>
              <a:t>optional: Release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B128B1A-8EDF-4AD8-A226-780FFC09D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7121"/>
              </p:ext>
            </p:extLst>
          </p:nvPr>
        </p:nvGraphicFramePr>
        <p:xfrm>
          <a:off x="974725" y="843491"/>
          <a:ext cx="9436100" cy="572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90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50832"/>
            <a:ext cx="7301692" cy="545561"/>
          </a:xfrm>
        </p:spPr>
        <p:txBody>
          <a:bodyPr>
            <a:normAutofit/>
          </a:bodyPr>
          <a:lstStyle/>
          <a:p>
            <a:r>
              <a:rPr lang="en-US" i="1" dirty="0"/>
              <a:t>optional: Release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90FE750-C1ED-402D-BA08-A0A4BB040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293571"/>
              </p:ext>
            </p:extLst>
          </p:nvPr>
        </p:nvGraphicFramePr>
        <p:xfrm>
          <a:off x="974725" y="843491"/>
          <a:ext cx="9436100" cy="572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7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8159</TotalTime>
  <Words>319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optional: Release Plan</vt:lpstr>
      <vt:lpstr>optional: Release Plan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FRHAN</dc:creator>
  <cp:lastModifiedBy>Boon Ping Ong</cp:lastModifiedBy>
  <cp:revision>188</cp:revision>
  <dcterms:created xsi:type="dcterms:W3CDTF">2019-07-24T12:51:41Z</dcterms:created>
  <dcterms:modified xsi:type="dcterms:W3CDTF">2020-03-21T01:36:29Z</dcterms:modified>
</cp:coreProperties>
</file>