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B7D"/>
    <a:srgbClr val="B8C3D2"/>
    <a:srgbClr val="37F978"/>
    <a:srgbClr val="0F35F5"/>
    <a:srgbClr val="3A4BEA"/>
    <a:srgbClr val="112B43"/>
    <a:srgbClr val="143350"/>
    <a:srgbClr val="183D5E"/>
    <a:srgbClr val="34C3FC"/>
    <a:srgbClr val="76A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71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A0E6A-78AA-4BBF-B325-9EC7AB1300AC}"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A37F2-B541-402C-95DA-B292E531E030}" type="slidenum">
              <a:rPr lang="en-US" smtClean="0"/>
              <a:t>‹#›</a:t>
            </a:fld>
            <a:endParaRPr lang="en-US"/>
          </a:p>
        </p:txBody>
      </p:sp>
    </p:spTree>
    <p:extLst>
      <p:ext uri="{BB962C8B-B14F-4D97-AF65-F5344CB8AC3E}">
        <p14:creationId xmlns:p14="http://schemas.microsoft.com/office/powerpoint/2010/main" val="3204297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D53BED-67DF-4A90-9072-CB08E6ABC411}"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7BB1A-5E09-41D7-9755-D3A7EE45BC5D}" type="slidenum">
              <a:rPr lang="en-US" smtClean="0"/>
              <a:t>‹#›</a:t>
            </a:fld>
            <a:endParaRPr lang="en-US"/>
          </a:p>
        </p:txBody>
      </p:sp>
    </p:spTree>
    <p:extLst>
      <p:ext uri="{BB962C8B-B14F-4D97-AF65-F5344CB8AC3E}">
        <p14:creationId xmlns:p14="http://schemas.microsoft.com/office/powerpoint/2010/main" val="406591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53BED-67DF-4A90-9072-CB08E6ABC411}"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7BB1A-5E09-41D7-9755-D3A7EE45BC5D}" type="slidenum">
              <a:rPr lang="en-US" smtClean="0"/>
              <a:t>‹#›</a:t>
            </a:fld>
            <a:endParaRPr lang="en-US"/>
          </a:p>
        </p:txBody>
      </p:sp>
    </p:spTree>
    <p:extLst>
      <p:ext uri="{BB962C8B-B14F-4D97-AF65-F5344CB8AC3E}">
        <p14:creationId xmlns:p14="http://schemas.microsoft.com/office/powerpoint/2010/main" val="266948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53BED-67DF-4A90-9072-CB08E6ABC411}"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7BB1A-5E09-41D7-9755-D3A7EE45BC5D}" type="slidenum">
              <a:rPr lang="en-US" smtClean="0"/>
              <a:t>‹#›</a:t>
            </a:fld>
            <a:endParaRPr lang="en-US"/>
          </a:p>
        </p:txBody>
      </p:sp>
    </p:spTree>
    <p:extLst>
      <p:ext uri="{BB962C8B-B14F-4D97-AF65-F5344CB8AC3E}">
        <p14:creationId xmlns:p14="http://schemas.microsoft.com/office/powerpoint/2010/main" val="232446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53BED-67DF-4A90-9072-CB08E6ABC411}"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7BB1A-5E09-41D7-9755-D3A7EE45BC5D}" type="slidenum">
              <a:rPr lang="en-US" smtClean="0"/>
              <a:t>‹#›</a:t>
            </a:fld>
            <a:endParaRPr lang="en-US"/>
          </a:p>
        </p:txBody>
      </p:sp>
    </p:spTree>
    <p:extLst>
      <p:ext uri="{BB962C8B-B14F-4D97-AF65-F5344CB8AC3E}">
        <p14:creationId xmlns:p14="http://schemas.microsoft.com/office/powerpoint/2010/main" val="49868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53BED-67DF-4A90-9072-CB08E6ABC411}"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7BB1A-5E09-41D7-9755-D3A7EE45BC5D}" type="slidenum">
              <a:rPr lang="en-US" smtClean="0"/>
              <a:t>‹#›</a:t>
            </a:fld>
            <a:endParaRPr lang="en-US"/>
          </a:p>
        </p:txBody>
      </p:sp>
    </p:spTree>
    <p:extLst>
      <p:ext uri="{BB962C8B-B14F-4D97-AF65-F5344CB8AC3E}">
        <p14:creationId xmlns:p14="http://schemas.microsoft.com/office/powerpoint/2010/main" val="18650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53BED-67DF-4A90-9072-CB08E6ABC411}"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7BB1A-5E09-41D7-9755-D3A7EE45BC5D}" type="slidenum">
              <a:rPr lang="en-US" smtClean="0"/>
              <a:t>‹#›</a:t>
            </a:fld>
            <a:endParaRPr lang="en-US"/>
          </a:p>
        </p:txBody>
      </p:sp>
    </p:spTree>
    <p:extLst>
      <p:ext uri="{BB962C8B-B14F-4D97-AF65-F5344CB8AC3E}">
        <p14:creationId xmlns:p14="http://schemas.microsoft.com/office/powerpoint/2010/main" val="134392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53BED-67DF-4A90-9072-CB08E6ABC411}"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7BB1A-5E09-41D7-9755-D3A7EE45BC5D}" type="slidenum">
              <a:rPr lang="en-US" smtClean="0"/>
              <a:t>‹#›</a:t>
            </a:fld>
            <a:endParaRPr lang="en-US"/>
          </a:p>
        </p:txBody>
      </p:sp>
    </p:spTree>
    <p:extLst>
      <p:ext uri="{BB962C8B-B14F-4D97-AF65-F5344CB8AC3E}">
        <p14:creationId xmlns:p14="http://schemas.microsoft.com/office/powerpoint/2010/main" val="134198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53BED-67DF-4A90-9072-CB08E6ABC411}"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7BB1A-5E09-41D7-9755-D3A7EE45BC5D}" type="slidenum">
              <a:rPr lang="en-US" smtClean="0"/>
              <a:t>‹#›</a:t>
            </a:fld>
            <a:endParaRPr lang="en-US"/>
          </a:p>
        </p:txBody>
      </p:sp>
    </p:spTree>
    <p:extLst>
      <p:ext uri="{BB962C8B-B14F-4D97-AF65-F5344CB8AC3E}">
        <p14:creationId xmlns:p14="http://schemas.microsoft.com/office/powerpoint/2010/main" val="351468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53BED-67DF-4A90-9072-CB08E6ABC411}"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7BB1A-5E09-41D7-9755-D3A7EE45BC5D}" type="slidenum">
              <a:rPr lang="en-US" smtClean="0"/>
              <a:t>‹#›</a:t>
            </a:fld>
            <a:endParaRPr lang="en-US"/>
          </a:p>
        </p:txBody>
      </p:sp>
    </p:spTree>
    <p:extLst>
      <p:ext uri="{BB962C8B-B14F-4D97-AF65-F5344CB8AC3E}">
        <p14:creationId xmlns:p14="http://schemas.microsoft.com/office/powerpoint/2010/main" val="199753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53BED-67DF-4A90-9072-CB08E6ABC411}"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7BB1A-5E09-41D7-9755-D3A7EE45BC5D}" type="slidenum">
              <a:rPr lang="en-US" smtClean="0"/>
              <a:t>‹#›</a:t>
            </a:fld>
            <a:endParaRPr lang="en-US"/>
          </a:p>
        </p:txBody>
      </p:sp>
    </p:spTree>
    <p:extLst>
      <p:ext uri="{BB962C8B-B14F-4D97-AF65-F5344CB8AC3E}">
        <p14:creationId xmlns:p14="http://schemas.microsoft.com/office/powerpoint/2010/main" val="327910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53BED-67DF-4A90-9072-CB08E6ABC411}"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7BB1A-5E09-41D7-9755-D3A7EE45BC5D}" type="slidenum">
              <a:rPr lang="en-US" smtClean="0"/>
              <a:t>‹#›</a:t>
            </a:fld>
            <a:endParaRPr lang="en-US"/>
          </a:p>
        </p:txBody>
      </p:sp>
    </p:spTree>
    <p:extLst>
      <p:ext uri="{BB962C8B-B14F-4D97-AF65-F5344CB8AC3E}">
        <p14:creationId xmlns:p14="http://schemas.microsoft.com/office/powerpoint/2010/main" val="274370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53BED-67DF-4A90-9072-CB08E6ABC411}" type="datetimeFigureOut">
              <a:rPr lang="en-US" smtClean="0"/>
              <a:t>3/20/2020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7BB1A-5E09-41D7-9755-D3A7EE45BC5D}" type="slidenum">
              <a:rPr lang="en-US" smtClean="0"/>
              <a:t>‹#›</a:t>
            </a:fld>
            <a:endParaRPr lang="en-US"/>
          </a:p>
        </p:txBody>
      </p:sp>
    </p:spTree>
    <p:extLst>
      <p:ext uri="{BB962C8B-B14F-4D97-AF65-F5344CB8AC3E}">
        <p14:creationId xmlns:p14="http://schemas.microsoft.com/office/powerpoint/2010/main" val="2365059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1">
                <a:lumMod val="45000"/>
                <a:lumOff val="55000"/>
              </a:schemeClr>
            </a:gs>
          </a:gsLst>
          <a:lin ang="10800000" scaled="1"/>
          <a:tileRect/>
        </a:gradFill>
        <a:effectLst/>
      </p:bgPr>
    </p:bg>
    <p:spTree>
      <p:nvGrpSpPr>
        <p:cNvPr id="1" name=""/>
        <p:cNvGrpSpPr/>
        <p:nvPr/>
      </p:nvGrpSpPr>
      <p:grpSpPr>
        <a:xfrm>
          <a:off x="0" y="0"/>
          <a:ext cx="0" cy="0"/>
          <a:chOff x="0" y="0"/>
          <a:chExt cx="0" cy="0"/>
        </a:xfrm>
      </p:grpSpPr>
      <p:sp>
        <p:nvSpPr>
          <p:cNvPr id="7" name="TextBox 6"/>
          <p:cNvSpPr txBox="1"/>
          <p:nvPr/>
        </p:nvSpPr>
        <p:spPr>
          <a:xfrm>
            <a:off x="664861" y="176979"/>
            <a:ext cx="71859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Beta Testing</a:t>
            </a:r>
          </a:p>
        </p:txBody>
      </p:sp>
      <p:sp>
        <p:nvSpPr>
          <p:cNvPr id="8" name="TextBox 7"/>
          <p:cNvSpPr txBox="1"/>
          <p:nvPr/>
        </p:nvSpPr>
        <p:spPr>
          <a:xfrm>
            <a:off x="696431" y="602138"/>
            <a:ext cx="9074426" cy="4247317"/>
          </a:xfrm>
          <a:prstGeom prst="rect">
            <a:avLst/>
          </a:prstGeom>
          <a:noFill/>
        </p:spPr>
        <p:txBody>
          <a:bodyPr wrap="square" rtlCol="0">
            <a:spAutoFit/>
          </a:bodyPr>
          <a:lstStyle/>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effectLst/>
                <a:uLnTx/>
                <a:uFillTx/>
                <a:latin typeface="Calibri"/>
                <a:ea typeface="+mn-ea"/>
                <a:cs typeface="+mn-cs"/>
              </a:rPr>
              <a:t>Agent is tested to gather all the information that published by Virus Total and other Software security website within the latest 24 hours. The agent must complete the task in 30s. </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latin typeface="Calibri"/>
              </a:rPr>
              <a:t>The agent must remove redundant information and extract all the hash/signature that are in the virus description or solution within 3 minutes.</a:t>
            </a:r>
            <a:endParaRPr kumimoji="0" lang="en-GB" sz="1800" b="0" i="0" u="none" strike="noStrike" kern="1200" cap="none" spc="0" normalizeH="0" baseline="0" noProof="0" dirty="0">
              <a:ln>
                <a:noFill/>
              </a:ln>
              <a:effectLst/>
              <a:uLnTx/>
              <a:uFillTx/>
              <a:latin typeface="Calibri"/>
            </a:endParaRPr>
          </a:p>
          <a:p>
            <a:pPr marL="800100" lvl="1" indent="-342900">
              <a:buFont typeface="+mj-lt"/>
              <a:buAutoNum type="arabicPeriod"/>
            </a:pPr>
            <a:r>
              <a:rPr kumimoji="0" lang="en-US" sz="1800" b="0" i="0" u="none" strike="noStrike" kern="1200" cap="none" spc="0" normalizeH="0" baseline="0" noProof="0" dirty="0">
                <a:ln>
                  <a:noFill/>
                </a:ln>
                <a:effectLst/>
                <a:uLnTx/>
                <a:uFillTx/>
                <a:latin typeface="Calibri"/>
                <a:ea typeface="+mn-ea"/>
                <a:cs typeface="+mn-cs"/>
              </a:rPr>
              <a:t>100 known </a:t>
            </a:r>
            <a:r>
              <a:rPr lang="en-US" dirty="0"/>
              <a:t>phishing email collected within the latest 12 hours will be scanned by agent. Virus scanning must be completed in 1 minutes. </a:t>
            </a:r>
            <a:endParaRPr kumimoji="0" lang="en-GB" sz="1800" b="0" i="0" u="none" strike="noStrike" kern="1200" cap="none" spc="0" normalizeH="0" baseline="0" noProof="0" dirty="0">
              <a:ln>
                <a:noFill/>
              </a:ln>
              <a:effectLst/>
              <a:uLnTx/>
              <a:uFillTx/>
              <a:latin typeface="Calibri"/>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effectLst/>
                <a:uLnTx/>
                <a:uFillTx/>
                <a:latin typeface="Calibri"/>
                <a:ea typeface="+mn-ea"/>
                <a:cs typeface="+mn-cs"/>
              </a:rPr>
              <a:t>8000 known phishing email collected in the past 1 week are used for training machine learning model. The training should be completed within 6 hours. 2000 known phishing email that are not trained earlier will be scanned thru the trained system. Accuracy of 99% is targeted within running time of 10 minutes.</a:t>
            </a:r>
            <a:endParaRPr kumimoji="0" lang="en-GB" sz="1800" b="0" i="0" u="none" strike="noStrike" kern="1200" cap="none" spc="0" normalizeH="0" baseline="0" noProof="0" dirty="0">
              <a:ln>
                <a:noFill/>
              </a:ln>
              <a:effectLst/>
              <a:uLnTx/>
              <a:uFillTx/>
              <a:latin typeface="Calibri"/>
              <a:ea typeface="+mn-ea"/>
              <a:cs typeface="+mn-cs"/>
            </a:endParaRPr>
          </a:p>
          <a:p>
            <a:pPr marL="800100" lvl="1" indent="-342900">
              <a:buFont typeface="+mj-lt"/>
              <a:buAutoNum type="arabicPeriod"/>
            </a:pPr>
            <a:r>
              <a:rPr kumimoji="0" lang="en-US" sz="1800" b="0" i="0" u="none" strike="noStrike" kern="1200" cap="none" spc="0" normalizeH="0" baseline="0" noProof="0" dirty="0">
                <a:ln>
                  <a:noFill/>
                </a:ln>
                <a:effectLst/>
                <a:uLnTx/>
                <a:uFillTx/>
                <a:latin typeface="Calibri"/>
                <a:ea typeface="+mn-ea"/>
                <a:cs typeface="+mn-cs"/>
              </a:rPr>
              <a:t>2000 known phishing emails and </a:t>
            </a:r>
            <a:r>
              <a:rPr lang="en-US" dirty="0"/>
              <a:t>8000 non-phishing emails </a:t>
            </a:r>
            <a:r>
              <a:rPr kumimoji="0" lang="en-US" sz="1800" b="0" i="0" u="none" strike="noStrike" kern="1200" cap="none" spc="0" normalizeH="0" baseline="0" noProof="0" dirty="0">
                <a:ln>
                  <a:noFill/>
                </a:ln>
                <a:effectLst/>
                <a:uLnTx/>
                <a:uFillTx/>
                <a:latin typeface="Calibri"/>
                <a:ea typeface="+mn-ea"/>
                <a:cs typeface="+mn-cs"/>
              </a:rPr>
              <a:t>are sent to a demo user email account in random </a:t>
            </a:r>
            <a:r>
              <a:rPr lang="en-US" dirty="0">
                <a:latin typeface="Calibri"/>
              </a:rPr>
              <a:t>order in past 7 days. The agent must scan through the emails within 5 minutes with 99% accuracy.</a:t>
            </a:r>
            <a:endParaRPr kumimoji="0" lang="en-GB" sz="1800" b="0" i="0" u="none" strike="noStrike" kern="1200" cap="none" spc="0" normalizeH="0" baseline="0" noProof="0" dirty="0">
              <a:ln>
                <a:noFill/>
              </a:ln>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3503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8120</TotalTime>
  <Words>181</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FRHAN</dc:creator>
  <cp:lastModifiedBy>Boon Ping Ong (boonping)</cp:lastModifiedBy>
  <cp:revision>183</cp:revision>
  <dcterms:created xsi:type="dcterms:W3CDTF">2019-07-24T12:51:41Z</dcterms:created>
  <dcterms:modified xsi:type="dcterms:W3CDTF">2020-03-20T10:42:00Z</dcterms:modified>
</cp:coreProperties>
</file>