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7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E9F8-A1F7-4AB5-8179-B013C0165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0CE21-B12B-4E81-BD6F-66AF5719A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C7F8E-7FD2-4B94-9FFF-3141D404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5DC7-D97A-423E-A228-0CECFA8CA1F7}" type="datetimeFigureOut">
              <a:rPr lang="en-MY" smtClean="0"/>
              <a:t>14/4/2019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88602-662B-4A4C-BD5D-F321E2E5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BE085-0ACB-426E-B217-A3225668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1FB0-337A-4CF3-AF6C-C682258E59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790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0B30-FE2F-4DDB-87A4-CF49AAFA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DEA9E-2345-49FD-8670-A8B8B8715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E1C4F-997E-4530-AB3F-93A1EB6B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5DC7-D97A-423E-A228-0CECFA8CA1F7}" type="datetimeFigureOut">
              <a:rPr lang="en-MY" smtClean="0"/>
              <a:t>14/4/2019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93736-12BB-4DB5-942C-48C10E7D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E07EC-C197-43E1-87D7-D0CBB3F7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1FB0-337A-4CF3-AF6C-C682258E59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9968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17E3D-9FB1-452C-BC3D-902DF0F5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99864-A2BF-4DA5-A870-DBBB2F16F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1D2DD-E351-4542-BC5C-C96A2E63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5DC7-D97A-423E-A228-0CECFA8CA1F7}" type="datetimeFigureOut">
              <a:rPr lang="en-MY" smtClean="0"/>
              <a:t>14/4/2019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08E5C-3BA2-419B-94CC-53B670B8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86E09-5AB4-405B-A4B1-E7A68D02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1FB0-337A-4CF3-AF6C-C682258E59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202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0B67-3957-4C1B-8A9E-3F3406F4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52258-C5BD-447B-A07F-40A771A40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38B7D-BD06-4570-B3E4-F0B903AB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5DC7-D97A-423E-A228-0CECFA8CA1F7}" type="datetimeFigureOut">
              <a:rPr lang="en-MY" smtClean="0"/>
              <a:t>14/4/2019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2B9D-FBCC-444B-BD29-E2E27493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946FE-1977-4948-99FD-09785D33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1FB0-337A-4CF3-AF6C-C682258E59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92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5964-5957-431A-BE26-85A20B41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5503A-E5DA-408D-8900-E5BACE01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19FDD-8938-4EE3-A4FE-AE46275E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5DC7-D97A-423E-A228-0CECFA8CA1F7}" type="datetimeFigureOut">
              <a:rPr lang="en-MY" smtClean="0"/>
              <a:t>14/4/2019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70CA4-EA82-42DB-B900-22300AC0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62E97-92AA-42A3-A248-75CD9F16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1FB0-337A-4CF3-AF6C-C682258E59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578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303C-E285-47F9-B6E6-EAC0249A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4832-152A-45F7-AEF6-1539BBC14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C2BF1-E60E-4EB4-8035-3E03BF8B2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1AA76-5F7B-47FE-A93A-37FD16B9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5DC7-D97A-423E-A228-0CECFA8CA1F7}" type="datetimeFigureOut">
              <a:rPr lang="en-MY" smtClean="0"/>
              <a:t>14/4/2019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59D80-1CCF-4665-9B6C-AA9CD677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F7EF6-99B8-4340-A9E0-C94EED51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1FB0-337A-4CF3-AF6C-C682258E59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4476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E321-60D6-4199-BA46-DA6E4C58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C9DD6-A293-417E-857C-C3E110136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103A6-DCAC-4A52-A4F3-4AAE14E95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8EF134-4FB3-4754-8C9F-E7C71C2FB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D4B20-AC9E-4ED6-A8B7-543A9892B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F6EAC-67E0-49C6-A397-A84CCE36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5DC7-D97A-423E-A228-0CECFA8CA1F7}" type="datetimeFigureOut">
              <a:rPr lang="en-MY" smtClean="0"/>
              <a:t>14/4/2019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00E56-6214-431C-B005-40018831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1A33D3-47D3-46CB-8DDC-FF472348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1FB0-337A-4CF3-AF6C-C682258E59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69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A30E-54A9-4C9B-BF13-1C0E3408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572A3-2137-4C75-AB5F-5DBF7139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5DC7-D97A-423E-A228-0CECFA8CA1F7}" type="datetimeFigureOut">
              <a:rPr lang="en-MY" smtClean="0"/>
              <a:t>14/4/2019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DAF5C-BEC7-4C4C-BD4E-DC56124C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0FA35-A48F-4753-A7EC-0D30B51D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1FB0-337A-4CF3-AF6C-C682258E59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945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9D302-BC2D-4205-98F4-07BDD7A0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5DC7-D97A-423E-A228-0CECFA8CA1F7}" type="datetimeFigureOut">
              <a:rPr lang="en-MY" smtClean="0"/>
              <a:t>14/4/2019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47C63-65DD-46BD-8E80-E444AA3D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58AC4-8D5A-440A-B485-D851F4B8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1FB0-337A-4CF3-AF6C-C682258E59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304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AD3F-DDA5-4375-AB09-3903DDBF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E211D-4DF2-49C0-92F3-9860C5A5B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2CA4F-F8A5-4D16-9422-5E9CEDC76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69DF0-C75B-4387-A5E1-531A5C1E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5DC7-D97A-423E-A228-0CECFA8CA1F7}" type="datetimeFigureOut">
              <a:rPr lang="en-MY" smtClean="0"/>
              <a:t>14/4/2019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5E0F1-7E86-4E3B-A386-1447FB07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3A9B3-AC8D-41D9-A502-F49D11B8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1FB0-337A-4CF3-AF6C-C682258E59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7481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0251-751C-4931-9767-0E11D75A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735D8-6AC8-43CE-B5F6-23DC21381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D31AD-AD51-44E9-9EF6-0D8E0885A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F458F-909E-4E15-8508-45F65D41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5DC7-D97A-423E-A228-0CECFA8CA1F7}" type="datetimeFigureOut">
              <a:rPr lang="en-MY" smtClean="0"/>
              <a:t>14/4/2019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439D5-EEA6-42BB-9C13-9DD212D9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81289-A6AE-4820-A0B2-FFD8CCAA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1FB0-337A-4CF3-AF6C-C682258E59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36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858861-4792-46C6-A916-E16A3DB0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624FC-06BC-4EE9-939A-B0DDDD78A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4B1C3-8CCC-4235-AC65-5E5927B34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25DC7-D97A-423E-A228-0CECFA8CA1F7}" type="datetimeFigureOut">
              <a:rPr lang="en-MY" smtClean="0"/>
              <a:t>14/4/2019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62266-DE11-4020-B1E2-639D4B2DD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8E59C-2DAC-498B-9C71-2FB4B3B2E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1FB0-337A-4CF3-AF6C-C682258E59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7918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908B-55BA-4AAB-A358-BEA3E0D66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Comparison in between Searching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BA056-85C1-4CED-9DC5-F1549BBE5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3770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CBCA-63FD-4161-8B78-9962FD6B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Simulated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321B-9093-47F6-B9A6-1B76FEE75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Simulated annealing is derived from the annealing process in forging process. Temperature function decides where the next search to go.</a:t>
            </a:r>
          </a:p>
          <a:p>
            <a:r>
              <a:rPr lang="en-MY" dirty="0" err="1"/>
              <a:t>Optaplanner</a:t>
            </a:r>
            <a:r>
              <a:rPr lang="en-MY" dirty="0"/>
              <a:t> allows simulated annealing to be performed after a certain value of hard/soft score.</a:t>
            </a:r>
          </a:p>
          <a:p>
            <a:r>
              <a:rPr lang="en-MY" dirty="0"/>
              <a:t>In our problem domain, simulated annealing is converging slower than the LAHC with L=400.</a:t>
            </a:r>
          </a:p>
        </p:txBody>
      </p:sp>
    </p:spTree>
    <p:extLst>
      <p:ext uri="{BB962C8B-B14F-4D97-AF65-F5344CB8AC3E}">
        <p14:creationId xmlns:p14="http://schemas.microsoft.com/office/powerpoint/2010/main" val="2363051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B6F4-1F99-4B68-A2E3-04CF0186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AD507-3156-472F-B861-AADC8D4D2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48FAB-AB2A-4414-89AA-3FA55372BA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39" t="17477" r="31689" b="15316"/>
          <a:stretch/>
        </p:blipFill>
        <p:spPr>
          <a:xfrm>
            <a:off x="2187146" y="365125"/>
            <a:ext cx="7549978" cy="566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7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242C9-62CE-4F60-8BBC-8AA0721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Harder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522DE-ADBA-4F48-9EFD-0E4A38C05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In scenario where Tamil speaking practitioners are not available, the search may requires a longer time. </a:t>
            </a:r>
          </a:p>
          <a:p>
            <a:r>
              <a:rPr lang="en-MY" dirty="0"/>
              <a:t>Few type of local search are compared again.</a:t>
            </a:r>
          </a:p>
          <a:p>
            <a:r>
              <a:rPr lang="en-MY" dirty="0"/>
              <a:t>However, LAHC is again giving the maximum count with less time despite the </a:t>
            </a:r>
            <a:r>
              <a:rPr lang="en-MY" dirty="0" err="1"/>
              <a:t>tabu</a:t>
            </a:r>
            <a:r>
              <a:rPr lang="en-MY" dirty="0"/>
              <a:t> search is still giving a higher score at the beginning.</a:t>
            </a:r>
          </a:p>
        </p:txBody>
      </p:sp>
    </p:spTree>
    <p:extLst>
      <p:ext uri="{BB962C8B-B14F-4D97-AF65-F5344CB8AC3E}">
        <p14:creationId xmlns:p14="http://schemas.microsoft.com/office/powerpoint/2010/main" val="1139140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440F-636A-446E-A992-EE5F8EDF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31FC-7705-49D0-967F-FCD3ABF86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D84A4-4FBD-417C-99EC-E4C9F5D97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38" t="23063" r="31690" b="8468"/>
          <a:stretch/>
        </p:blipFill>
        <p:spPr>
          <a:xfrm>
            <a:off x="2287716" y="365125"/>
            <a:ext cx="7616567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1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DF60-DE45-41E7-9BE8-EC9F85ED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Simulation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74B8A-FA1E-4E0E-AB30-AB1B55D0A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local search type is chosen based on simulations.</a:t>
            </a:r>
          </a:p>
          <a:p>
            <a:r>
              <a:rPr lang="en-MY" dirty="0"/>
              <a:t>A typical search space involves enough practitioner for patients.</a:t>
            </a:r>
          </a:p>
          <a:p>
            <a:r>
              <a:rPr lang="en-MY" dirty="0"/>
              <a:t>All the search are based on first fit increasing method. Then the local search </a:t>
            </a:r>
            <a:r>
              <a:rPr lang="en-MY"/>
              <a:t>is performed.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8297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E32D-ADFF-4A18-8341-2C7CBB0C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Late Acceptance (LAHC)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61199-065B-4F6F-AFDA-3E245D12C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LAHC is a hill climbing method but allow weaker solution to be chosen with criteria. Late acceptance means a solution S’ is accepted if its fitness is still larger than the fitness in L step earlier.</a:t>
            </a:r>
          </a:p>
          <a:p>
            <a:r>
              <a:rPr lang="en-MY" dirty="0" err="1"/>
              <a:t>Optaplanner</a:t>
            </a:r>
            <a:r>
              <a:rPr lang="en-MY" dirty="0"/>
              <a:t> provide option to tweak the late acceptance L parameter. In </a:t>
            </a:r>
            <a:r>
              <a:rPr lang="en-MY" dirty="0" err="1"/>
              <a:t>Optaplanner</a:t>
            </a:r>
            <a:r>
              <a:rPr lang="en-MY" dirty="0"/>
              <a:t>, L step size is defined as late acceptance size. (note that the KIE </a:t>
            </a:r>
            <a:r>
              <a:rPr lang="en-MY" dirty="0" err="1"/>
              <a:t>optaplanner</a:t>
            </a:r>
            <a:r>
              <a:rPr lang="en-MY" dirty="0"/>
              <a:t> workbench may not allow the tweaking)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6388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B299-AF9B-4EA3-9C14-AE9F2BF7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18EF0-67AE-498B-8B80-C55790989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89CFE-9EC6-4C31-855C-18941C6EA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32" t="21621" r="31081" b="9930"/>
          <a:stretch/>
        </p:blipFill>
        <p:spPr>
          <a:xfrm>
            <a:off x="2125362" y="346234"/>
            <a:ext cx="7797114" cy="58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6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7873-6079-41AF-8F8E-F687DE58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Late Acceptance (LAHC)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651B4-4430-4A5C-86E1-DAE00AEA2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Late acceptance size 400 is optimal for </a:t>
            </a:r>
            <a:r>
              <a:rPr lang="en-MY" dirty="0" err="1"/>
              <a:t>optaplanner</a:t>
            </a:r>
            <a:r>
              <a:rPr lang="en-MY" dirty="0"/>
              <a:t> where it is able to reach maximum score with less time.</a:t>
            </a:r>
          </a:p>
          <a:p>
            <a:r>
              <a:rPr lang="en-MY" dirty="0"/>
              <a:t>Increase acceptance size slow down the convergence speed.</a:t>
            </a:r>
          </a:p>
          <a:p>
            <a:r>
              <a:rPr lang="en-MY" dirty="0"/>
              <a:t>Decrease acceptance size increase the convergence speed but may not be returning the optimal result.</a:t>
            </a:r>
          </a:p>
          <a:p>
            <a:r>
              <a:rPr lang="en-MY" dirty="0"/>
              <a:t>Hence, 400 is a better choice compared to 200 and 600.</a:t>
            </a:r>
          </a:p>
        </p:txBody>
      </p:sp>
    </p:spTree>
    <p:extLst>
      <p:ext uri="{BB962C8B-B14F-4D97-AF65-F5344CB8AC3E}">
        <p14:creationId xmlns:p14="http://schemas.microsoft.com/office/powerpoint/2010/main" val="317530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0FF8-0D30-4CD5-84AF-B87AF430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F03A-49CF-4C6B-B2F9-03AF95B2B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CAE74-E672-4C04-ADD9-1EE1DCA15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31" t="21081" r="31487" b="9931"/>
          <a:stretch/>
        </p:blipFill>
        <p:spPr>
          <a:xfrm>
            <a:off x="2014150" y="365125"/>
            <a:ext cx="7883611" cy="59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1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EB2D-08E0-4641-9408-91557C9A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Tabu</a:t>
            </a:r>
            <a:r>
              <a:rPr lang="en-MY" dirty="0"/>
              <a:t>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63E5A-A48C-4FC9-AA81-EFF1120C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err="1"/>
              <a:t>Tabu</a:t>
            </a:r>
            <a:r>
              <a:rPr lang="en-MY" dirty="0"/>
              <a:t> means “sacred and untouchable” in a native tribe language.</a:t>
            </a:r>
          </a:p>
          <a:p>
            <a:r>
              <a:rPr lang="en-MY" dirty="0" err="1"/>
              <a:t>Tabu</a:t>
            </a:r>
            <a:r>
              <a:rPr lang="en-MY" dirty="0"/>
              <a:t> search means a local search which do not choose the explored search domain.</a:t>
            </a:r>
          </a:p>
          <a:p>
            <a:r>
              <a:rPr lang="en-MY" dirty="0" err="1"/>
              <a:t>Tabu</a:t>
            </a:r>
            <a:r>
              <a:rPr lang="en-MY" dirty="0"/>
              <a:t> entity size, T specify the search value  within T step is not to be repeated.</a:t>
            </a:r>
          </a:p>
          <a:p>
            <a:r>
              <a:rPr lang="en-MY" dirty="0"/>
              <a:t>Thus, </a:t>
            </a:r>
            <a:r>
              <a:rPr lang="en-MY" dirty="0" err="1"/>
              <a:t>tabu</a:t>
            </a:r>
            <a:r>
              <a:rPr lang="en-MY" dirty="0"/>
              <a:t> search can be used after first fit construction.</a:t>
            </a:r>
          </a:p>
          <a:p>
            <a:r>
              <a:rPr lang="en-MY" dirty="0" err="1"/>
              <a:t>Optaplanner</a:t>
            </a:r>
            <a:r>
              <a:rPr lang="en-MY" dirty="0"/>
              <a:t> allows T to be altered (as </a:t>
            </a:r>
            <a:r>
              <a:rPr lang="en-MY" dirty="0" err="1"/>
              <a:t>Tabu</a:t>
            </a:r>
            <a:r>
              <a:rPr lang="en-MY" dirty="0"/>
              <a:t> entity size).</a:t>
            </a:r>
          </a:p>
        </p:txBody>
      </p:sp>
    </p:spTree>
    <p:extLst>
      <p:ext uri="{BB962C8B-B14F-4D97-AF65-F5344CB8AC3E}">
        <p14:creationId xmlns:p14="http://schemas.microsoft.com/office/powerpoint/2010/main" val="428474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57AA-521F-4BFF-8968-9B99EFD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6DE33-7DC4-4065-AA65-8B287FC82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627857-570D-495D-8A5A-A1D891454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2" t="21261" r="31487" b="9931"/>
          <a:stretch/>
        </p:blipFill>
        <p:spPr>
          <a:xfrm>
            <a:off x="2520779" y="365125"/>
            <a:ext cx="7722974" cy="601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3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EB2D-08E0-4641-9408-91557C9A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Tabu</a:t>
            </a:r>
            <a:r>
              <a:rPr lang="en-MY" dirty="0"/>
              <a:t>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63E5A-A48C-4FC9-AA81-EFF1120C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 is found to be optimized as 7 in the problem domain. Increasing T may unnecessarily restrict the value to be repeated while decreasing T may ended with extra searching while not finding the way to get out of local extrema.</a:t>
            </a:r>
          </a:p>
          <a:p>
            <a:r>
              <a:rPr lang="en-MY" dirty="0"/>
              <a:t>Compare with local acceptance with 400 as acceptance size, </a:t>
            </a:r>
            <a:r>
              <a:rPr lang="en-MY" dirty="0" err="1"/>
              <a:t>Tabu</a:t>
            </a:r>
            <a:r>
              <a:rPr lang="en-MY" dirty="0"/>
              <a:t> search with </a:t>
            </a:r>
            <a:r>
              <a:rPr lang="en-MY" dirty="0" err="1"/>
              <a:t>Tabu</a:t>
            </a:r>
            <a:r>
              <a:rPr lang="en-MY" dirty="0"/>
              <a:t> size of 7 may be effective in earlier stage but it may not getting into global maxima faster than LAHC.</a:t>
            </a:r>
          </a:p>
          <a:p>
            <a:r>
              <a:rPr lang="en-MY" dirty="0"/>
              <a:t>Hence, LAHC with late acceptance size of 400 is still preferable.</a:t>
            </a:r>
          </a:p>
        </p:txBody>
      </p:sp>
    </p:spTree>
    <p:extLst>
      <p:ext uri="{BB962C8B-B14F-4D97-AF65-F5344CB8AC3E}">
        <p14:creationId xmlns:p14="http://schemas.microsoft.com/office/powerpoint/2010/main" val="331970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468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Comparison in between Searching Method</vt:lpstr>
      <vt:lpstr>Simulation comparison</vt:lpstr>
      <vt:lpstr>Late Acceptance (LAHC)</vt:lpstr>
      <vt:lpstr>PowerPoint Presentation</vt:lpstr>
      <vt:lpstr>Late Acceptance (LAHC)</vt:lpstr>
      <vt:lpstr>PowerPoint Presentation</vt:lpstr>
      <vt:lpstr>Tabu Search</vt:lpstr>
      <vt:lpstr>PowerPoint Presentation</vt:lpstr>
      <vt:lpstr>Tabu Search</vt:lpstr>
      <vt:lpstr>Simulated Annealing</vt:lpstr>
      <vt:lpstr>PowerPoint Presentation</vt:lpstr>
      <vt:lpstr>Harder Scenario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in between Searching Method</dc:title>
  <dc:creator>Boon Ping Ong</dc:creator>
  <cp:lastModifiedBy>Boon Ping Ong</cp:lastModifiedBy>
  <cp:revision>8</cp:revision>
  <dcterms:created xsi:type="dcterms:W3CDTF">2019-04-14T11:02:31Z</dcterms:created>
  <dcterms:modified xsi:type="dcterms:W3CDTF">2019-04-14T12:10:01Z</dcterms:modified>
</cp:coreProperties>
</file>