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7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C5C0-0FB9-472B-B021-ABE00EB61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76637-7A72-4225-81F3-146640D4D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09A5B-D12F-4458-9189-C0174ED40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5FE9-F33B-4E55-9F86-228D73DB8B1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2789B-7014-485E-BD3D-DA7C6A77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BC315-E3E6-40F1-9AA5-3D93F6182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8345-C0A3-4FE9-B952-84FC0D9D1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6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07A21-B559-4DB5-B9C7-BF110666E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B614E-F339-4092-B0AB-72A299218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67241-D800-42A0-BABE-B30C3E6EE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5FE9-F33B-4E55-9F86-228D73DB8B1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F6206-F01F-4DF1-827A-780EE1B5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F40DA-FFAC-4AAD-AFDD-8445E6F4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8345-C0A3-4FE9-B952-84FC0D9D1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3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B38FBF-A3BE-409E-A745-AD9D2A393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C0D18-5658-4F08-BDA6-264D715CD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CFEAB-F8B6-40B1-8A51-278681D96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5FE9-F33B-4E55-9F86-228D73DB8B1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4A653-3929-4455-85EA-F02DA9C97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2D422-91D7-4337-BD2E-08304344A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8345-C0A3-4FE9-B952-84FC0D9D1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9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8ACB-9CAC-4782-9C9E-AAD7C632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A53A8-5515-41A7-A996-CA3B3099F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CB163-53EF-4FA8-B3C9-4CE923709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5FE9-F33B-4E55-9F86-228D73DB8B1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0EDE9-C59E-478E-ACAB-93BB5EB91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8DD49-2C62-409D-B713-71B844D35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8345-C0A3-4FE9-B952-84FC0D9D1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0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F0302-5256-419E-91EC-F9BBC2E66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7AC48-E2CB-4202-B85E-EA12E07E2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48960-A0C0-4421-8CB8-C1C5EB6A1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5FE9-F33B-4E55-9F86-228D73DB8B1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57497-49AB-4FBB-850A-D1B0372B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666FF-88C3-4AD2-B22C-FC112B878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8345-C0A3-4FE9-B952-84FC0D9D1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6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3A0E-BFAE-4909-9093-2F93596AD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F11FA-4B2F-46B5-BC64-368B28AC9F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989AD-4B2C-41FC-87CD-30173B01D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E87D7-862A-477D-95C8-0C38C0BFB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5FE9-F33B-4E55-9F86-228D73DB8B1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CA6B6-9E99-45FF-A120-106BD9C8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57CC0-AF81-4601-AC00-5E4264C5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8345-C0A3-4FE9-B952-84FC0D9D1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0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5663-209C-478C-8E97-FA05494BB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8F9A8-C493-4616-AC0C-1C8CEA771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4B5D5-4544-4507-8D54-B27494183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085CAB-38D2-4CA6-B45A-826E1C2FD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66FDEC-CCFE-4F22-B3ED-F2D17DC4E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EAAE6C-20E4-4903-B0A0-C6008DB11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5FE9-F33B-4E55-9F86-228D73DB8B1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2628D7-2AB1-45D2-A34C-9D44ED3C8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BFECDF-66E4-4697-A263-A68D1AFE9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8345-C0A3-4FE9-B952-84FC0D9D1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D1DE3-2238-4306-B118-87006DE44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CA416-1E6E-4D48-ABF8-4D6E6FE85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5FE9-F33B-4E55-9F86-228D73DB8B1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C40AF-E5BB-4F63-BC38-39C1195C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1482-CDDF-4DF5-9EC6-851D02285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8345-C0A3-4FE9-B952-84FC0D9D1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6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57952A-70B3-4A36-A210-63090DF9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5FE9-F33B-4E55-9F86-228D73DB8B1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479EF6-E8F6-4208-B25E-50197F7E6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EA13F-41F4-4230-A41E-2C85BFD0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8345-C0A3-4FE9-B952-84FC0D9D1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6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D847-5ADF-4B05-B5F3-77E29C598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D601C-8612-4D37-8181-9C3F1B3A5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80C71-B979-4DFC-B3FF-422715C5C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74A8A-538E-4116-A160-352782C98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5FE9-F33B-4E55-9F86-228D73DB8B1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4D6B8-A646-4FB6-B993-CE630909F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3FBBE-63E7-4B35-9AF9-8AA110A4F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8345-C0A3-4FE9-B952-84FC0D9D1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9813-91BE-427C-8A0E-D6233EF33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F975E5-BEF9-457D-8A00-7A0A7EC9E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7A31D-6F42-4205-A691-7B453317E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21EA3-4E07-4E88-9ED5-6E79EF4BC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5FE9-F33B-4E55-9F86-228D73DB8B1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637B0-CC36-4FE3-9B72-FBC02EE8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560E8-0874-466C-9ECA-71F586990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8345-C0A3-4FE9-B952-84FC0D9D1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2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574BAA-5C37-44F4-8F62-611579FA3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69914-96AB-4267-B3F5-16C63C082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50CC7-7241-4772-ACF9-775BC9802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A5FE9-F33B-4E55-9F86-228D73DB8B13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CDB68-D79E-4B59-9A14-B6B852759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1E877-0626-4ACF-BD69-1160AABAF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C8345-C0A3-4FE9-B952-84FC0D9D1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2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901C-026A-4AFF-96D9-AB81F7116E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Encoded Layer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18192-BCF3-4470-A088-C337EF7995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85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E8EF-77A9-42FC-B58E-8E1A501C1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Encoded Layer -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A3A0A-B2FF-4CAE-BE9C-E2936D431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reducing neuron at the “code” layer from 40 to 24, we observe a drop of accuracy in final classification result as well as value loss at the </a:t>
            </a:r>
            <a:r>
              <a:rPr lang="en-US" dirty="0" err="1"/>
              <a:t>autodecoder</a:t>
            </a:r>
            <a:r>
              <a:rPr lang="en-US" dirty="0"/>
              <a:t>.</a:t>
            </a:r>
          </a:p>
          <a:p>
            <a:r>
              <a:rPr lang="en-US" dirty="0"/>
              <a:t>This is due to essential features can be under-represented by limited number of neurons.</a:t>
            </a:r>
          </a:p>
          <a:p>
            <a:r>
              <a:rPr lang="en-US" dirty="0"/>
              <a:t>Hence, making a choice to set “code” layer at 40 to prevent excessive under-representation of the features.</a:t>
            </a:r>
          </a:p>
        </p:txBody>
      </p:sp>
    </p:spTree>
    <p:extLst>
      <p:ext uri="{BB962C8B-B14F-4D97-AF65-F5344CB8AC3E}">
        <p14:creationId xmlns:p14="http://schemas.microsoft.com/office/powerpoint/2010/main" val="1704143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1ACD-7BC3-4120-A751-3C8816F49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40 neurons at “code”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32C87-AB6A-4A3A-98B8-11308C55D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73B188-5884-44FE-A2F6-6662FACF1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610" y="2310117"/>
            <a:ext cx="82105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15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9BCC2-BEE8-451B-BA41-D4706033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66684-F77E-4B81-9164-0E7CBC252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BC94A1-C783-42DD-B16C-826D10B4E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653" y="0"/>
            <a:ext cx="89666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96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F372-2135-4B48-84DD-FD53682D3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24 neurons at the “code”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24FD1-6D22-4965-9B41-A482A238C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CE9180-EB38-4268-82EB-C749AD01B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1957387"/>
            <a:ext cx="81819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17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623A8-EBB1-4147-91AE-BB1BF00F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2FFEA-D87E-4E52-9C14-C3AD2FB6D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C0588C-E803-42C6-B4F4-AF5E22466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419100"/>
            <a:ext cx="802005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238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901C-026A-4AFF-96D9-AB81F7116E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Rate Curve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18192-BCF3-4470-A088-C337EF7995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94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9F9C3-33C5-4DCF-852D-F4E294DE6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Autodecoder</a:t>
            </a:r>
            <a:r>
              <a:rPr lang="en-US" dirty="0"/>
              <a:t> Learning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1464-80CE-42BA-990A-BE64459E8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140 epochs with 2 step learning rate reductions. This allow the loss curve to be less spiky in the learning process.￼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9EFA7D-0007-4E44-868E-24D8624C469C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￼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404EE-5083-41EF-95BA-05BE00ED0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361" y="2973116"/>
            <a:ext cx="37147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88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B711-3B28-4827-9249-143154C2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Learning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AEF10-68E3-44C7-BF16-69BB9CA35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30 epochs with reduced learning rate at the last 5 epochs to stabilize the result.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8EFD4E-F3EE-4AC2-A71E-B4652FB47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908" y="3201819"/>
            <a:ext cx="37814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13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140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Encoded Layer</vt:lpstr>
      <vt:lpstr>Encoded Layer - Representation</vt:lpstr>
      <vt:lpstr>40 neurons at “code” layer</vt:lpstr>
      <vt:lpstr>PowerPoint Presentation</vt:lpstr>
      <vt:lpstr>24 neurons at the “code” layer</vt:lpstr>
      <vt:lpstr>PowerPoint Presentation</vt:lpstr>
      <vt:lpstr>Learning Rate Curve</vt:lpstr>
      <vt:lpstr>Autodecoder Learning Rate</vt:lpstr>
      <vt:lpstr>Classifier Learning Rate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Boon Ping Ong (boonping)</dc:creator>
  <cp:lastModifiedBy>Boon Ping Ong (boonping)</cp:lastModifiedBy>
  <cp:revision>6</cp:revision>
  <dcterms:created xsi:type="dcterms:W3CDTF">2019-10-24T06:01:25Z</dcterms:created>
  <dcterms:modified xsi:type="dcterms:W3CDTF">2019-10-24T07:52:30Z</dcterms:modified>
</cp:coreProperties>
</file>