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1"/>
  </p:notesMasterIdLst>
  <p:sldIdLst>
    <p:sldId id="256" r:id="rId2"/>
    <p:sldId id="265" r:id="rId3"/>
    <p:sldId id="267" r:id="rId4"/>
    <p:sldId id="258" r:id="rId5"/>
    <p:sldId id="259" r:id="rId6"/>
    <p:sldId id="266" r:id="rId7"/>
    <p:sldId id="257" r:id="rId8"/>
    <p:sldId id="260" r:id="rId9"/>
    <p:sldId id="264" r:id="rId10"/>
  </p:sldIdLst>
  <p:sldSz cx="1143635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35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54"/>
      </p:cViewPr>
      <p:guideLst>
        <p:guide orient="horz" pos="2122"/>
        <p:guide pos="351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F7001-96B3-4AF3-931C-68BD0BEF4185}" type="datetimeFigureOut">
              <a:rPr lang="en-IN" smtClean="0"/>
              <a:pPr/>
              <a:t>10-03-2020</a:t>
            </a:fld>
            <a:endParaRPr lang="en-IN"/>
          </a:p>
        </p:txBody>
      </p:sp>
      <p:sp>
        <p:nvSpPr>
          <p:cNvPr id="4" name="Slide Image Placeholder 3"/>
          <p:cNvSpPr>
            <a:spLocks noGrp="1" noRot="1" noChangeAspect="1"/>
          </p:cNvSpPr>
          <p:nvPr>
            <p:ph type="sldImg" idx="2"/>
          </p:nvPr>
        </p:nvSpPr>
        <p:spPr>
          <a:xfrm>
            <a:off x="855630" y="1143000"/>
            <a:ext cx="514674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3730B-371C-43D4-82CD-5025C5B3224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5663" y="1143000"/>
            <a:ext cx="5146675" cy="3086100"/>
          </a:xfrm>
        </p:spPr>
      </p:sp>
      <p:sp>
        <p:nvSpPr>
          <p:cNvPr id="3" name="Notes Placeholder 2"/>
          <p:cNvSpPr>
            <a:spLocks noGrp="1"/>
          </p:cNvSpPr>
          <p:nvPr>
            <p:ph type="body" idx="1"/>
          </p:nvPr>
        </p:nvSpPr>
        <p:spPr/>
        <p:txBody>
          <a:bodyPr/>
          <a:lstStyle/>
          <a:p>
            <a:r>
              <a:rPr lang="en-IN" dirty="0"/>
              <a:t>https://pixabay.com/en/notebook-work-girl-computer-woman-2386034/</a:t>
            </a:r>
          </a:p>
        </p:txBody>
      </p:sp>
      <p:sp>
        <p:nvSpPr>
          <p:cNvPr id="4" name="Slide Number Placeholder 3"/>
          <p:cNvSpPr>
            <a:spLocks noGrp="1"/>
          </p:cNvSpPr>
          <p:nvPr>
            <p:ph type="sldNum" sz="quarter" idx="5"/>
          </p:nvPr>
        </p:nvSpPr>
        <p:spPr/>
        <p:txBody>
          <a:bodyPr/>
          <a:lstStyle/>
          <a:p>
            <a:fld id="{BA63730B-371C-43D4-82CD-5025C5B32243}"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5663" y="1143000"/>
            <a:ext cx="5146675" cy="3086100"/>
          </a:xfrm>
        </p:spPr>
      </p:sp>
      <p:sp>
        <p:nvSpPr>
          <p:cNvPr id="3" name="Notes Placeholder 2"/>
          <p:cNvSpPr>
            <a:spLocks noGrp="1"/>
          </p:cNvSpPr>
          <p:nvPr>
            <p:ph type="body" idx="1"/>
          </p:nvPr>
        </p:nvSpPr>
        <p:spPr/>
        <p:txBody>
          <a:bodyPr/>
          <a:lstStyle/>
          <a:p>
            <a:r>
              <a:rPr lang="en-IN" dirty="0"/>
              <a:t>https://pixabay.com/en/computer-keyboard-apple-laptop-2563737/</a:t>
            </a:r>
          </a:p>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5663" y="1143000"/>
            <a:ext cx="514667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5663" y="1143000"/>
            <a:ext cx="5146675" cy="3086100"/>
          </a:xfrm>
        </p:spPr>
      </p:sp>
      <p:sp>
        <p:nvSpPr>
          <p:cNvPr id="3" name="Notes Placeholder 2"/>
          <p:cNvSpPr>
            <a:spLocks noGrp="1"/>
          </p:cNvSpPr>
          <p:nvPr>
            <p:ph type="body" idx="1"/>
          </p:nvPr>
        </p:nvSpPr>
        <p:spPr/>
        <p:txBody>
          <a:bodyPr/>
          <a:lstStyle/>
          <a:p>
            <a:r>
              <a:rPr lang="en-IN" dirty="0"/>
              <a:t>https://pixabay.com/en/architecture-modern-minimal-home-839362/</a:t>
            </a:r>
          </a:p>
        </p:txBody>
      </p:sp>
      <p:sp>
        <p:nvSpPr>
          <p:cNvPr id="4" name="Slide Number Placeholder 3"/>
          <p:cNvSpPr>
            <a:spLocks noGrp="1"/>
          </p:cNvSpPr>
          <p:nvPr>
            <p:ph type="sldNum" sz="quarter" idx="5"/>
          </p:nvPr>
        </p:nvSpPr>
        <p:spPr/>
        <p:txBody>
          <a:bodyPr/>
          <a:lstStyle/>
          <a:p>
            <a:fld id="{BA63730B-371C-43D4-82CD-5025C5B32243}"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5663" y="1143000"/>
            <a:ext cx="5146675" cy="3086100"/>
          </a:xfrm>
        </p:spPr>
      </p:sp>
      <p:sp>
        <p:nvSpPr>
          <p:cNvPr id="3" name="Notes Placeholder 2"/>
          <p:cNvSpPr>
            <a:spLocks noGrp="1"/>
          </p:cNvSpPr>
          <p:nvPr>
            <p:ph type="body" idx="1"/>
          </p:nvPr>
        </p:nvSpPr>
        <p:spPr/>
        <p:txBody>
          <a:bodyPr/>
          <a:lstStyle/>
          <a:p>
            <a:r>
              <a:rPr lang="en-IN" dirty="0"/>
              <a:t>https://pixabay.com/en/architecture-modern-minimal-home-839362/</a:t>
            </a:r>
          </a:p>
        </p:txBody>
      </p:sp>
      <p:sp>
        <p:nvSpPr>
          <p:cNvPr id="4" name="Slide Number Placeholder 3"/>
          <p:cNvSpPr>
            <a:spLocks noGrp="1"/>
          </p:cNvSpPr>
          <p:nvPr>
            <p:ph type="sldNum" sz="quarter" idx="5"/>
          </p:nvPr>
        </p:nvSpPr>
        <p:spPr/>
        <p:txBody>
          <a:bodyPr/>
          <a:lstStyle/>
          <a:p>
            <a:fld id="{BA63730B-371C-43D4-82CD-5025C5B32243}" type="slidenum">
              <a:rPr lang="en-IN" smtClean="0"/>
              <a:pPr/>
              <a:t>6</a:t>
            </a:fld>
            <a:endParaRPr lang="en-IN"/>
          </a:p>
        </p:txBody>
      </p:sp>
    </p:spTree>
    <p:extLst>
      <p:ext uri="{BB962C8B-B14F-4D97-AF65-F5344CB8AC3E}">
        <p14:creationId xmlns:p14="http://schemas.microsoft.com/office/powerpoint/2010/main" val="164738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1437201"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1429650" y="2206869"/>
            <a:ext cx="8577901" cy="1303093"/>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429650" y="3602038"/>
            <a:ext cx="8577901" cy="53913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grpSp>
        <p:nvGrpSpPr>
          <p:cNvPr id="8" name="Group 7"/>
          <p:cNvGrpSpPr/>
          <p:nvPr userDrawn="1"/>
        </p:nvGrpSpPr>
        <p:grpSpPr>
          <a:xfrm>
            <a:off x="0" y="0"/>
            <a:ext cx="11434222" cy="6858000"/>
            <a:chOff x="0" y="0"/>
            <a:chExt cx="12188825" cy="6858000"/>
          </a:xfrm>
          <a:gradFill>
            <a:gsLst>
              <a:gs pos="0">
                <a:schemeClr val="accent2"/>
              </a:gs>
              <a:gs pos="90000">
                <a:schemeClr val="accent1"/>
              </a:gs>
            </a:gsLst>
            <a:lin ang="8100000" scaled="1"/>
          </a:gradFill>
        </p:grpSpPr>
        <p:sp>
          <p:nvSpPr>
            <p:cNvPr id="5" name="Rectangle 13"/>
            <p:cNvSpPr/>
            <p:nvPr userDrawn="1"/>
          </p:nvSpPr>
          <p:spPr>
            <a:xfrm>
              <a:off x="7606580" y="0"/>
              <a:ext cx="4582245" cy="6858000"/>
            </a:xfrm>
            <a:custGeom>
              <a:avLst/>
              <a:gdLst>
                <a:gd name="connsiteX0" fmla="*/ 0 w 4582245"/>
                <a:gd name="connsiteY0" fmla="*/ 0 h 6858000"/>
                <a:gd name="connsiteX1" fmla="*/ 4582245 w 4582245"/>
                <a:gd name="connsiteY1" fmla="*/ 0 h 6858000"/>
                <a:gd name="connsiteX2" fmla="*/ 4582245 w 4582245"/>
                <a:gd name="connsiteY2" fmla="*/ 6858000 h 6858000"/>
                <a:gd name="connsiteX3" fmla="*/ 0 w 4582245"/>
                <a:gd name="connsiteY3" fmla="*/ 6858000 h 6858000"/>
                <a:gd name="connsiteX4" fmla="*/ 0 w 4582245"/>
                <a:gd name="connsiteY4" fmla="*/ 0 h 6858000"/>
                <a:gd name="connsiteX0-1" fmla="*/ 0 w 4582245"/>
                <a:gd name="connsiteY0-2" fmla="*/ 0 h 6858000"/>
                <a:gd name="connsiteX1-3" fmla="*/ 3232405 w 4582245"/>
                <a:gd name="connsiteY1-4" fmla="*/ 0 h 6858000"/>
                <a:gd name="connsiteX2-5" fmla="*/ 4582245 w 4582245"/>
                <a:gd name="connsiteY2-6" fmla="*/ 0 h 6858000"/>
                <a:gd name="connsiteX3-7" fmla="*/ 4582245 w 4582245"/>
                <a:gd name="connsiteY3-8" fmla="*/ 6858000 h 6858000"/>
                <a:gd name="connsiteX4-9" fmla="*/ 0 w 4582245"/>
                <a:gd name="connsiteY4-10" fmla="*/ 6858000 h 6858000"/>
                <a:gd name="connsiteX5" fmla="*/ 0 w 4582245"/>
                <a:gd name="connsiteY5" fmla="*/ 0 h 6858000"/>
                <a:gd name="connsiteX0-11" fmla="*/ 0 w 4582245"/>
                <a:gd name="connsiteY0-12" fmla="*/ 6858000 h 6858000"/>
                <a:gd name="connsiteX1-13" fmla="*/ 3232405 w 4582245"/>
                <a:gd name="connsiteY1-14" fmla="*/ 0 h 6858000"/>
                <a:gd name="connsiteX2-15" fmla="*/ 4582245 w 4582245"/>
                <a:gd name="connsiteY2-16" fmla="*/ 0 h 6858000"/>
                <a:gd name="connsiteX3-17" fmla="*/ 4582245 w 4582245"/>
                <a:gd name="connsiteY3-18" fmla="*/ 6858000 h 6858000"/>
                <a:gd name="connsiteX4-19" fmla="*/ 0 w 4582245"/>
                <a:gd name="connsiteY4-2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82245" h="6858000">
                  <a:moveTo>
                    <a:pt x="0" y="6858000"/>
                  </a:moveTo>
                  <a:lnTo>
                    <a:pt x="3232405" y="0"/>
                  </a:lnTo>
                  <a:lnTo>
                    <a:pt x="4582245" y="0"/>
                  </a:lnTo>
                  <a:lnTo>
                    <a:pt x="4582245" y="6858000"/>
                  </a:lnTo>
                  <a:lnTo>
                    <a:pt x="0" y="6858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sp>
          <p:nvSpPr>
            <p:cNvPr id="7" name="Freeform: Shape 6"/>
            <p:cNvSpPr/>
            <p:nvPr userDrawn="1"/>
          </p:nvSpPr>
          <p:spPr>
            <a:xfrm>
              <a:off x="0" y="4955398"/>
              <a:ext cx="3142084" cy="1902602"/>
            </a:xfrm>
            <a:custGeom>
              <a:avLst/>
              <a:gdLst>
                <a:gd name="connsiteX0" fmla="*/ 0 w 2854052"/>
                <a:gd name="connsiteY0" fmla="*/ 0 h 1728192"/>
                <a:gd name="connsiteX1" fmla="*/ 2854052 w 2854052"/>
                <a:gd name="connsiteY1" fmla="*/ 0 h 1728192"/>
                <a:gd name="connsiteX2" fmla="*/ 2024404 w 2854052"/>
                <a:gd name="connsiteY2" fmla="*/ 1728192 h 1728192"/>
                <a:gd name="connsiteX3" fmla="*/ 0 w 2854052"/>
                <a:gd name="connsiteY3" fmla="*/ 1728192 h 1728192"/>
                <a:gd name="connsiteX4" fmla="*/ 0 w 285405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52" h="1728192">
                  <a:moveTo>
                    <a:pt x="0" y="0"/>
                  </a:moveTo>
                  <a:lnTo>
                    <a:pt x="2854052" y="0"/>
                  </a:lnTo>
                  <a:lnTo>
                    <a:pt x="2024404" y="1728192"/>
                  </a:lnTo>
                  <a:lnTo>
                    <a:pt x="0" y="17281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grpSp>
      <p:sp>
        <p:nvSpPr>
          <p:cNvPr id="6" name="Picture Placeholder 73"/>
          <p:cNvSpPr>
            <a:spLocks noGrp="1"/>
          </p:cNvSpPr>
          <p:nvPr>
            <p:ph type="pic" sz="quarter" idx="13"/>
          </p:nvPr>
        </p:nvSpPr>
        <p:spPr>
          <a:xfrm>
            <a:off x="3990495" y="607526"/>
            <a:ext cx="7456536" cy="5642949"/>
          </a:xfrm>
          <a:custGeom>
            <a:avLst/>
            <a:gdLst>
              <a:gd name="connsiteX0" fmla="*/ 2638279 w 7948631"/>
              <a:gd name="connsiteY0" fmla="*/ 0 h 5642949"/>
              <a:gd name="connsiteX1" fmla="*/ 7948631 w 7948631"/>
              <a:gd name="connsiteY1" fmla="*/ 0 h 5642949"/>
              <a:gd name="connsiteX2" fmla="*/ 7948631 w 7948631"/>
              <a:gd name="connsiteY2" fmla="*/ 5642949 h 5642949"/>
              <a:gd name="connsiteX3" fmla="*/ 0 w 7948631"/>
              <a:gd name="connsiteY3" fmla="*/ 5642949 h 5642949"/>
            </a:gdLst>
            <a:ahLst/>
            <a:cxnLst>
              <a:cxn ang="0">
                <a:pos x="connsiteX0" y="connsiteY0"/>
              </a:cxn>
              <a:cxn ang="0">
                <a:pos x="connsiteX1" y="connsiteY1"/>
              </a:cxn>
              <a:cxn ang="0">
                <a:pos x="connsiteX2" y="connsiteY2"/>
              </a:cxn>
              <a:cxn ang="0">
                <a:pos x="connsiteX3" y="connsiteY3"/>
              </a:cxn>
            </a:cxnLst>
            <a:rect l="l" t="t" r="r" b="b"/>
            <a:pathLst>
              <a:path w="7948631" h="5642949">
                <a:moveTo>
                  <a:pt x="2638279" y="0"/>
                </a:moveTo>
                <a:lnTo>
                  <a:pt x="7948631" y="0"/>
                </a:lnTo>
                <a:lnTo>
                  <a:pt x="7948631" y="5642949"/>
                </a:lnTo>
                <a:lnTo>
                  <a:pt x="0" y="5642949"/>
                </a:ln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pPr/>
              <a:t>‹#›</a:t>
            </a:fld>
            <a:endParaRPr lang="en-US"/>
          </a:p>
        </p:txBody>
      </p:sp>
      <p:sp>
        <p:nvSpPr>
          <p:cNvPr id="6" name="Picture Placeholder 5"/>
          <p:cNvSpPr>
            <a:spLocks noGrp="1"/>
          </p:cNvSpPr>
          <p:nvPr>
            <p:ph type="pic" sz="quarter" idx="13"/>
          </p:nvPr>
        </p:nvSpPr>
        <p:spPr>
          <a:xfrm>
            <a:off x="0" y="0"/>
            <a:ext cx="11437201" cy="6858000"/>
          </a:xfrm>
        </p:spPr>
        <p:txBody>
          <a:bodyPr anchor="ctr"/>
          <a:lstStyle>
            <a:lvl1pPr marL="0" indent="0" algn="ctr">
              <a:buFontTx/>
              <a:buNone/>
              <a:defRPr/>
            </a:lvl1pPr>
          </a:lstStyle>
          <a:p>
            <a:endParaRPr lang="en-IN"/>
          </a:p>
        </p:txBody>
      </p:sp>
      <p:sp>
        <p:nvSpPr>
          <p:cNvPr id="12" name="Picture Placeholder 11"/>
          <p:cNvSpPr>
            <a:spLocks noGrp="1"/>
          </p:cNvSpPr>
          <p:nvPr>
            <p:ph type="pic" sz="quarter" idx="14"/>
          </p:nvPr>
        </p:nvSpPr>
        <p:spPr>
          <a:xfrm>
            <a:off x="8284458" y="826536"/>
            <a:ext cx="1284360" cy="1369121"/>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dirty="0"/>
          </a:p>
        </p:txBody>
      </p:sp>
      <p:sp>
        <p:nvSpPr>
          <p:cNvPr id="17" name="Picture Placeholder 16"/>
          <p:cNvSpPr>
            <a:spLocks noGrp="1"/>
          </p:cNvSpPr>
          <p:nvPr>
            <p:ph type="pic" sz="quarter" idx="15"/>
          </p:nvPr>
        </p:nvSpPr>
        <p:spPr>
          <a:xfrm>
            <a:off x="8282427" y="2775023"/>
            <a:ext cx="1318633" cy="1405656"/>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a:p>
        </p:txBody>
      </p:sp>
      <p:sp>
        <p:nvSpPr>
          <p:cNvPr id="18" name="Picture Placeholder 17"/>
          <p:cNvSpPr>
            <a:spLocks noGrp="1"/>
          </p:cNvSpPr>
          <p:nvPr>
            <p:ph type="pic" sz="quarter" idx="16"/>
          </p:nvPr>
        </p:nvSpPr>
        <p:spPr>
          <a:xfrm>
            <a:off x="8260307" y="4734140"/>
            <a:ext cx="1332963" cy="1420932"/>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931058" y="1395046"/>
            <a:ext cx="1858545" cy="198120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6" name="Picture Placeholder 4"/>
          <p:cNvSpPr>
            <a:spLocks noGrp="1"/>
          </p:cNvSpPr>
          <p:nvPr>
            <p:ph type="pic" sz="quarter" idx="11"/>
          </p:nvPr>
        </p:nvSpPr>
        <p:spPr>
          <a:xfrm>
            <a:off x="6888717" y="2426242"/>
            <a:ext cx="2679079" cy="2415538"/>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7" name="Picture Placeholder 4"/>
          <p:cNvSpPr>
            <a:spLocks noGrp="1"/>
          </p:cNvSpPr>
          <p:nvPr>
            <p:ph type="pic" sz="quarter" idx="12"/>
          </p:nvPr>
        </p:nvSpPr>
        <p:spPr>
          <a:xfrm>
            <a:off x="6888717" y="0"/>
            <a:ext cx="2679079" cy="231604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8" name="Picture Placeholder 4"/>
          <p:cNvSpPr>
            <a:spLocks noGrp="1"/>
          </p:cNvSpPr>
          <p:nvPr>
            <p:ph type="pic" sz="quarter" idx="13"/>
          </p:nvPr>
        </p:nvSpPr>
        <p:spPr>
          <a:xfrm>
            <a:off x="9670899" y="0"/>
            <a:ext cx="1766302" cy="1723292"/>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9" name="Picture Placeholder 4"/>
          <p:cNvSpPr>
            <a:spLocks noGrp="1"/>
          </p:cNvSpPr>
          <p:nvPr>
            <p:ph type="pic" sz="quarter" idx="14"/>
          </p:nvPr>
        </p:nvSpPr>
        <p:spPr>
          <a:xfrm>
            <a:off x="9670899" y="1817373"/>
            <a:ext cx="1766302" cy="1817077"/>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0" name="Picture Placeholder 4"/>
          <p:cNvSpPr>
            <a:spLocks noGrp="1"/>
          </p:cNvSpPr>
          <p:nvPr>
            <p:ph type="pic" sz="quarter" idx="15"/>
          </p:nvPr>
        </p:nvSpPr>
        <p:spPr>
          <a:xfrm>
            <a:off x="9670899" y="3739959"/>
            <a:ext cx="1766302" cy="1723292"/>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1" name="Picture Placeholder 4"/>
          <p:cNvSpPr>
            <a:spLocks noGrp="1"/>
          </p:cNvSpPr>
          <p:nvPr>
            <p:ph type="pic" sz="quarter" idx="16"/>
          </p:nvPr>
        </p:nvSpPr>
        <p:spPr>
          <a:xfrm>
            <a:off x="4931058" y="3493477"/>
            <a:ext cx="1858545" cy="198120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2" name="Picture Placeholder 4"/>
          <p:cNvSpPr>
            <a:spLocks noGrp="1"/>
          </p:cNvSpPr>
          <p:nvPr>
            <p:ph type="pic" sz="quarter" idx="17"/>
          </p:nvPr>
        </p:nvSpPr>
        <p:spPr>
          <a:xfrm>
            <a:off x="6888717" y="4947147"/>
            <a:ext cx="2679079" cy="1910853"/>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3" name="Picture Placeholder 4"/>
          <p:cNvSpPr>
            <a:spLocks noGrp="1"/>
          </p:cNvSpPr>
          <p:nvPr>
            <p:ph type="pic" sz="quarter" idx="18"/>
          </p:nvPr>
        </p:nvSpPr>
        <p:spPr>
          <a:xfrm>
            <a:off x="9670899" y="5568906"/>
            <a:ext cx="1766302" cy="1289093"/>
          </a:xfrm>
        </p:spPr>
        <p:txBody>
          <a:bodyPr anchor="ctr">
            <a:normAutofit/>
          </a:bodyPr>
          <a:lstStyle>
            <a:lvl1pPr marL="0" indent="0" algn="ctr">
              <a:buFontTx/>
              <a:buNone/>
              <a:defRPr sz="1600">
                <a:solidFill>
                  <a:schemeClr val="bg1">
                    <a:lumMod val="85000"/>
                  </a:schemeClr>
                </a:solidFill>
              </a:defRPr>
            </a:lvl1pPr>
          </a:lstStyle>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History">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3816718"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0" name="Picture Placeholder 2"/>
          <p:cNvSpPr>
            <a:spLocks noGrp="1"/>
          </p:cNvSpPr>
          <p:nvPr>
            <p:ph type="pic" sz="quarter" idx="11"/>
          </p:nvPr>
        </p:nvSpPr>
        <p:spPr>
          <a:xfrm>
            <a:off x="3816066" y="-1"/>
            <a:ext cx="3812386"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1" name="Picture Placeholder 2"/>
          <p:cNvSpPr>
            <a:spLocks noGrp="1"/>
          </p:cNvSpPr>
          <p:nvPr>
            <p:ph type="pic" sz="quarter" idx="12"/>
          </p:nvPr>
        </p:nvSpPr>
        <p:spPr>
          <a:xfrm>
            <a:off x="7632133" y="-1"/>
            <a:ext cx="3812386"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2" name="Rectangle 11"/>
          <p:cNvSpPr/>
          <p:nvPr userDrawn="1"/>
        </p:nvSpPr>
        <p:spPr>
          <a:xfrm>
            <a:off x="0" y="2848707"/>
            <a:ext cx="11437201" cy="785446"/>
          </a:xfrm>
          <a:prstGeom prst="rect">
            <a:avLst/>
          </a:prstGeom>
          <a:gradFill flip="none" rotWithShape="1">
            <a:gsLst>
              <a:gs pos="0">
                <a:schemeClr val="accent2"/>
              </a:gs>
              <a:gs pos="9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0351" y="1709738"/>
            <a:ext cx="9864586"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780351" y="4589463"/>
            <a:ext cx="986458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6308" y="1825625"/>
            <a:ext cx="486081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90083" y="1825625"/>
            <a:ext cx="486081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3D6DF-E38E-4B48-BEA7-D6CE088F2841}"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7797" y="365125"/>
            <a:ext cx="9864586" cy="1325563"/>
          </a:xfrm>
        </p:spPr>
        <p:txBody>
          <a:bodyPr/>
          <a:lstStyle/>
          <a:p>
            <a:r>
              <a:rPr lang="en-US"/>
              <a:t>Click to edit Master title style</a:t>
            </a:r>
          </a:p>
        </p:txBody>
      </p:sp>
      <p:sp>
        <p:nvSpPr>
          <p:cNvPr id="3" name="Text Placeholder 2"/>
          <p:cNvSpPr>
            <a:spLocks noGrp="1"/>
          </p:cNvSpPr>
          <p:nvPr>
            <p:ph type="body" idx="1"/>
          </p:nvPr>
        </p:nvSpPr>
        <p:spPr>
          <a:xfrm>
            <a:off x="787797" y="1681163"/>
            <a:ext cx="48384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87797" y="2505075"/>
            <a:ext cx="483847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790083" y="1681163"/>
            <a:ext cx="48623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790083" y="2505075"/>
            <a:ext cx="486230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73D6DF-E38E-4B48-BEA7-D6CE088F2841}" type="datetimeFigureOut">
              <a:rPr lang="en-US" smtClean="0"/>
              <a:pPr/>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797" y="457200"/>
            <a:ext cx="368879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862300" y="987425"/>
            <a:ext cx="57900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87797" y="2057400"/>
            <a:ext cx="368879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73D6DF-E38E-4B48-BEA7-D6CE088F2841}"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797" y="457200"/>
            <a:ext cx="368879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862300" y="987425"/>
            <a:ext cx="57900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87797" y="2057400"/>
            <a:ext cx="368879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73D6DF-E38E-4B48-BEA7-D6CE088F2841}"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6254" y="614623"/>
            <a:ext cx="9644639" cy="83096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373D6DF-E38E-4B48-BEA7-D6CE088F2841}" type="datetimeFigureOut">
              <a:rPr lang="en-US" smtClean="0"/>
              <a:pPr/>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93845-145E-4945-97D0-893CA55616BF}" type="slidenum">
              <a:rPr lang="en-US" smtClean="0"/>
              <a:pPr/>
              <a:t>‹#›</a:t>
            </a:fld>
            <a:endParaRPr lang="en-US"/>
          </a:p>
        </p:txBody>
      </p:sp>
      <p:sp>
        <p:nvSpPr>
          <p:cNvPr id="6" name="Rectangle 5"/>
          <p:cNvSpPr/>
          <p:nvPr userDrawn="1"/>
        </p:nvSpPr>
        <p:spPr>
          <a:xfrm>
            <a:off x="0" y="614623"/>
            <a:ext cx="831531"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84747" y="365125"/>
            <a:ext cx="246614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6308" y="365125"/>
            <a:ext cx="725547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904E-7C07-914F-A9D2-498926DFEE95}"/>
              </a:ext>
            </a:extLst>
          </p:cNvPr>
          <p:cNvSpPr>
            <a:spLocks noGrp="1"/>
          </p:cNvSpPr>
          <p:nvPr>
            <p:ph type="ctrTitle"/>
          </p:nvPr>
        </p:nvSpPr>
        <p:spPr>
          <a:xfrm>
            <a:off x="1429544" y="1122363"/>
            <a:ext cx="8577263" cy="2387600"/>
          </a:xfrm>
        </p:spPr>
        <p:txBody>
          <a:bodyPr anchor="b"/>
          <a:lstStyle>
            <a:lvl1pPr algn="ctr">
              <a:defRPr sz="4784"/>
            </a:lvl1pPr>
          </a:lstStyle>
          <a:p>
            <a:r>
              <a:rPr lang="en-US"/>
              <a:t>Click to edit Master title style</a:t>
            </a:r>
          </a:p>
        </p:txBody>
      </p:sp>
      <p:sp>
        <p:nvSpPr>
          <p:cNvPr id="3" name="Subtitle 2">
            <a:extLst>
              <a:ext uri="{FF2B5EF4-FFF2-40B4-BE49-F238E27FC236}">
                <a16:creationId xmlns:a16="http://schemas.microsoft.com/office/drawing/2014/main" id="{EB083A35-3EE1-DB46-ACE0-AC2B996DBB8B}"/>
              </a:ext>
            </a:extLst>
          </p:cNvPr>
          <p:cNvSpPr>
            <a:spLocks noGrp="1"/>
          </p:cNvSpPr>
          <p:nvPr>
            <p:ph type="subTitle" idx="1"/>
          </p:nvPr>
        </p:nvSpPr>
        <p:spPr>
          <a:xfrm>
            <a:off x="1429544" y="3602038"/>
            <a:ext cx="8577263" cy="1655762"/>
          </a:xfrm>
        </p:spPr>
        <p:txBody>
          <a:bodyPr/>
          <a:lstStyle>
            <a:lvl1pPr marL="0" indent="0" algn="ctr">
              <a:buNone/>
              <a:defRPr sz="1876"/>
            </a:lvl1pPr>
            <a:lvl2pPr marL="360245" indent="0" algn="ctr">
              <a:buNone/>
              <a:defRPr sz="1595"/>
            </a:lvl2pPr>
            <a:lvl3pPr marL="720488" indent="0" algn="ctr">
              <a:buNone/>
              <a:defRPr sz="1407"/>
            </a:lvl3pPr>
            <a:lvl4pPr marL="1080733" indent="0" algn="ctr">
              <a:buNone/>
              <a:defRPr sz="1313"/>
            </a:lvl4pPr>
            <a:lvl5pPr marL="1440977" indent="0" algn="ctr">
              <a:buNone/>
              <a:defRPr sz="1313"/>
            </a:lvl5pPr>
            <a:lvl6pPr marL="1801221" indent="0" algn="ctr">
              <a:buNone/>
              <a:defRPr sz="1313"/>
            </a:lvl6pPr>
            <a:lvl7pPr marL="2161465" indent="0" algn="ctr">
              <a:buNone/>
              <a:defRPr sz="1313"/>
            </a:lvl7pPr>
            <a:lvl8pPr marL="2521709" indent="0" algn="ctr">
              <a:buNone/>
              <a:defRPr sz="1313"/>
            </a:lvl8pPr>
            <a:lvl9pPr marL="2881954" indent="0" algn="ctr">
              <a:buNone/>
              <a:defRPr sz="1313"/>
            </a:lvl9pPr>
          </a:lstStyle>
          <a:p>
            <a:r>
              <a:rPr lang="en-US"/>
              <a:t>Click to edit Master subtitle style</a:t>
            </a:r>
          </a:p>
        </p:txBody>
      </p:sp>
      <p:sp>
        <p:nvSpPr>
          <p:cNvPr id="4" name="Date Placeholder 3">
            <a:extLst>
              <a:ext uri="{FF2B5EF4-FFF2-40B4-BE49-F238E27FC236}">
                <a16:creationId xmlns:a16="http://schemas.microsoft.com/office/drawing/2014/main" id="{4B3741B8-8162-0C40-8CD4-264D4ED0D2DE}"/>
              </a:ext>
            </a:extLst>
          </p:cNvPr>
          <p:cNvSpPr>
            <a:spLocks noGrp="1"/>
          </p:cNvSpPr>
          <p:nvPr>
            <p:ph type="dt" sz="half" idx="10"/>
          </p:nvPr>
        </p:nvSpPr>
        <p:spPr/>
        <p:txBody>
          <a:bodyPr/>
          <a:lstStyle/>
          <a:p>
            <a:fld id="{D4D4A2E7-3176-FE48-AE58-05B90F381CE6}" type="datetimeFigureOut">
              <a:rPr lang="en-US" smtClean="0"/>
              <a:pPr/>
              <a:t>3/10/2020</a:t>
            </a:fld>
            <a:endParaRPr lang="en-US"/>
          </a:p>
        </p:txBody>
      </p:sp>
      <p:sp>
        <p:nvSpPr>
          <p:cNvPr id="5" name="Footer Placeholder 4">
            <a:extLst>
              <a:ext uri="{FF2B5EF4-FFF2-40B4-BE49-F238E27FC236}">
                <a16:creationId xmlns:a16="http://schemas.microsoft.com/office/drawing/2014/main" id="{5B158611-62B9-0C4A-A1B6-5D2B48C68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96CA-A10A-054A-A939-1EDB1B8BA8A0}"/>
              </a:ext>
            </a:extLst>
          </p:cNvPr>
          <p:cNvSpPr>
            <a:spLocks noGrp="1"/>
          </p:cNvSpPr>
          <p:nvPr>
            <p:ph type="sldNum" sz="quarter" idx="12"/>
          </p:nvPr>
        </p:nvSpPr>
        <p:spPr/>
        <p:txBody>
          <a:bodyPr/>
          <a:lstStyle/>
          <a:p>
            <a:fld id="{EBBEA500-A5FB-A244-9238-6D851EFED19D}" type="slidenum">
              <a:rPr lang="en-US" smtClean="0"/>
              <a:pPr/>
              <a:t>‹#›</a:t>
            </a:fld>
            <a:endParaRPr lang="en-US"/>
          </a:p>
        </p:txBody>
      </p:sp>
    </p:spTree>
    <p:extLst>
      <p:ext uri="{BB962C8B-B14F-4D97-AF65-F5344CB8AC3E}">
        <p14:creationId xmlns:p14="http://schemas.microsoft.com/office/powerpoint/2010/main" val="20672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r Solution">
    <p:spTree>
      <p:nvGrpSpPr>
        <p:cNvPr id="1" name=""/>
        <p:cNvGrpSpPr/>
        <p:nvPr/>
      </p:nvGrpSpPr>
      <p:grpSpPr>
        <a:xfrm>
          <a:off x="0" y="0"/>
          <a:ext cx="0" cy="0"/>
          <a:chOff x="0" y="0"/>
          <a:chExt cx="0" cy="0"/>
        </a:xfrm>
      </p:grpSpPr>
      <p:sp>
        <p:nvSpPr>
          <p:cNvPr id="2" name="Title 1"/>
          <p:cNvSpPr>
            <a:spLocks noGrp="1"/>
          </p:cNvSpPr>
          <p:nvPr>
            <p:ph type="title"/>
          </p:nvPr>
        </p:nvSpPr>
        <p:spPr>
          <a:xfrm>
            <a:off x="1006254" y="614623"/>
            <a:ext cx="9644639" cy="83096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373D6DF-E38E-4B48-BEA7-D6CE088F2841}" type="datetimeFigureOut">
              <a:rPr lang="en-US" smtClean="0"/>
              <a:pPr/>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93845-145E-4945-97D0-893CA55616BF}" type="slidenum">
              <a:rPr lang="en-US" smtClean="0"/>
              <a:pPr/>
              <a:t>‹#›</a:t>
            </a:fld>
            <a:endParaRPr lang="en-US"/>
          </a:p>
        </p:txBody>
      </p:sp>
      <p:sp>
        <p:nvSpPr>
          <p:cNvPr id="6" name="Rectangle 5"/>
          <p:cNvSpPr/>
          <p:nvPr userDrawn="1"/>
        </p:nvSpPr>
        <p:spPr>
          <a:xfrm>
            <a:off x="0" y="614623"/>
            <a:ext cx="831531"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0"/>
          </a:p>
        </p:txBody>
      </p:sp>
      <p:sp>
        <p:nvSpPr>
          <p:cNvPr id="12" name="Picture Placeholder 11"/>
          <p:cNvSpPr>
            <a:spLocks noGrp="1"/>
          </p:cNvSpPr>
          <p:nvPr>
            <p:ph type="pic" sz="quarter" idx="13"/>
          </p:nvPr>
        </p:nvSpPr>
        <p:spPr>
          <a:xfrm>
            <a:off x="829586" y="1940645"/>
            <a:ext cx="3261581" cy="1949173"/>
          </a:xfrm>
          <a:custGeom>
            <a:avLst/>
            <a:gdLst>
              <a:gd name="connsiteX0" fmla="*/ 0 w 3476829"/>
              <a:gd name="connsiteY0" fmla="*/ 0 h 1949173"/>
              <a:gd name="connsiteX1" fmla="*/ 3476829 w 3476829"/>
              <a:gd name="connsiteY1" fmla="*/ 0 h 1949173"/>
              <a:gd name="connsiteX2" fmla="*/ 3476829 w 3476829"/>
              <a:gd name="connsiteY2" fmla="*/ 1949173 h 1949173"/>
              <a:gd name="connsiteX3" fmla="*/ 0 w 3476829"/>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76829" h="1949173">
                <a:moveTo>
                  <a:pt x="0" y="0"/>
                </a:moveTo>
                <a:lnTo>
                  <a:pt x="3476829" y="0"/>
                </a:lnTo>
                <a:lnTo>
                  <a:pt x="3476829" y="1949173"/>
                </a:lnTo>
                <a:lnTo>
                  <a:pt x="0" y="1949173"/>
                </a:lnTo>
                <a:close/>
              </a:path>
            </a:pathLst>
          </a:custGeom>
        </p:spPr>
        <p:txBody>
          <a:bodyPr wrap="square">
            <a:noAutofit/>
          </a:bodyPr>
          <a:lstStyle>
            <a:lvl1pPr marL="0" indent="0">
              <a:buFontTx/>
              <a:buNone/>
              <a:defRPr/>
            </a:lvl1pPr>
          </a:lstStyle>
          <a:p>
            <a:endParaRPr lang="en-IN"/>
          </a:p>
        </p:txBody>
      </p:sp>
      <p:sp>
        <p:nvSpPr>
          <p:cNvPr id="15" name="Picture Placeholder 14"/>
          <p:cNvSpPr>
            <a:spLocks noGrp="1"/>
          </p:cNvSpPr>
          <p:nvPr>
            <p:ph type="pic" sz="quarter" idx="14"/>
          </p:nvPr>
        </p:nvSpPr>
        <p:spPr>
          <a:xfrm>
            <a:off x="4091167" y="3889818"/>
            <a:ext cx="3261581" cy="1949173"/>
          </a:xfrm>
          <a:custGeom>
            <a:avLst/>
            <a:gdLst>
              <a:gd name="connsiteX0" fmla="*/ 0 w 3476829"/>
              <a:gd name="connsiteY0" fmla="*/ 0 h 1949173"/>
              <a:gd name="connsiteX1" fmla="*/ 3476829 w 3476829"/>
              <a:gd name="connsiteY1" fmla="*/ 0 h 1949173"/>
              <a:gd name="connsiteX2" fmla="*/ 3476829 w 3476829"/>
              <a:gd name="connsiteY2" fmla="*/ 1949173 h 1949173"/>
              <a:gd name="connsiteX3" fmla="*/ 0 w 3476829"/>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76829" h="1949173">
                <a:moveTo>
                  <a:pt x="0" y="0"/>
                </a:moveTo>
                <a:lnTo>
                  <a:pt x="3476829" y="0"/>
                </a:lnTo>
                <a:lnTo>
                  <a:pt x="3476829" y="1949173"/>
                </a:lnTo>
                <a:lnTo>
                  <a:pt x="0" y="1949173"/>
                </a:lnTo>
                <a:close/>
              </a:path>
            </a:pathLst>
          </a:custGeom>
        </p:spPr>
        <p:txBody>
          <a:bodyPr wrap="square">
            <a:noAutofit/>
          </a:bodyPr>
          <a:lstStyle>
            <a:lvl1pPr marL="0" indent="0">
              <a:buFontTx/>
              <a:buNone/>
              <a:defRPr/>
            </a:lvl1pPr>
          </a:lstStyle>
          <a:p>
            <a:endParaRPr lang="en-IN"/>
          </a:p>
        </p:txBody>
      </p:sp>
      <p:sp>
        <p:nvSpPr>
          <p:cNvPr id="19" name="Picture Placeholder 18"/>
          <p:cNvSpPr>
            <a:spLocks noGrp="1"/>
          </p:cNvSpPr>
          <p:nvPr>
            <p:ph type="pic" sz="quarter" idx="15"/>
          </p:nvPr>
        </p:nvSpPr>
        <p:spPr>
          <a:xfrm>
            <a:off x="7343428" y="1940445"/>
            <a:ext cx="3270901" cy="1949173"/>
          </a:xfrm>
          <a:custGeom>
            <a:avLst/>
            <a:gdLst>
              <a:gd name="connsiteX0" fmla="*/ 0 w 3486764"/>
              <a:gd name="connsiteY0" fmla="*/ 0 h 1949173"/>
              <a:gd name="connsiteX1" fmla="*/ 3486764 w 3486764"/>
              <a:gd name="connsiteY1" fmla="*/ 0 h 1949173"/>
              <a:gd name="connsiteX2" fmla="*/ 3486764 w 3486764"/>
              <a:gd name="connsiteY2" fmla="*/ 1949173 h 1949173"/>
              <a:gd name="connsiteX3" fmla="*/ 0 w 3486764"/>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86764" h="1949173">
                <a:moveTo>
                  <a:pt x="0" y="0"/>
                </a:moveTo>
                <a:lnTo>
                  <a:pt x="3486764" y="0"/>
                </a:lnTo>
                <a:lnTo>
                  <a:pt x="3486764" y="1949173"/>
                </a:lnTo>
                <a:lnTo>
                  <a:pt x="0" y="1949173"/>
                </a:lnTo>
                <a:close/>
              </a:path>
            </a:pathLst>
          </a:custGeom>
        </p:spPr>
        <p:txBody>
          <a:bodyPr wrap="square">
            <a:noAutofit/>
          </a:bodyPr>
          <a:lstStyle>
            <a:lvl1pPr marL="0" indent="0">
              <a:buFontTx/>
              <a:buNone/>
              <a:defRPr/>
            </a:lvl1p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1437201" cy="6858000"/>
          </a:xfrm>
        </p:spPr>
        <p:txBody>
          <a:bodyPr anchor="ct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ponsive Mockup">
    <p:spTree>
      <p:nvGrpSpPr>
        <p:cNvPr id="1" name=""/>
        <p:cNvGrpSpPr/>
        <p:nvPr/>
      </p:nvGrpSpPr>
      <p:grpSpPr>
        <a:xfrm>
          <a:off x="0" y="0"/>
          <a:ext cx="0" cy="0"/>
          <a:chOff x="0" y="0"/>
          <a:chExt cx="0" cy="0"/>
        </a:xfrm>
      </p:grpSpPr>
      <p:sp>
        <p:nvSpPr>
          <p:cNvPr id="5" name="Rectangle: Rounded Corners 4"/>
          <p:cNvSpPr/>
          <p:nvPr userDrawn="1"/>
        </p:nvSpPr>
        <p:spPr>
          <a:xfrm>
            <a:off x="3479116" y="2140467"/>
            <a:ext cx="5160686" cy="3489034"/>
          </a:xfrm>
          <a:prstGeom prst="roundRect">
            <a:avLst>
              <a:gd name="adj" fmla="val 40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pic>
        <p:nvPicPr>
          <p:cNvPr id="6" name="Graphic 5"/>
          <p:cNvPicPr>
            <a:picLocks noChangeAspect="1"/>
          </p:cNvPicPr>
          <p:nvPr userDrawn="1"/>
        </p:nvPicPr>
        <p:blipFill>
          <a:blip r:embed="rId2" cstate="screen"/>
          <a:stretch>
            <a:fillRect/>
          </a:stretch>
        </p:blipFill>
        <p:spPr>
          <a:xfrm>
            <a:off x="2952549" y="2040689"/>
            <a:ext cx="6214603" cy="3930677"/>
          </a:xfrm>
          <a:prstGeom prst="rect">
            <a:avLst/>
          </a:prstGeom>
        </p:spPr>
      </p:pic>
      <p:sp>
        <p:nvSpPr>
          <p:cNvPr id="7" name="Picture Placeholder 5"/>
          <p:cNvSpPr>
            <a:spLocks noGrp="1"/>
          </p:cNvSpPr>
          <p:nvPr>
            <p:ph type="pic" sz="quarter" idx="14"/>
          </p:nvPr>
        </p:nvSpPr>
        <p:spPr>
          <a:xfrm>
            <a:off x="3704248" y="2366132"/>
            <a:ext cx="4714864" cy="3026005"/>
          </a:xfrm>
        </p:spPr>
        <p:txBody>
          <a:bodyPr anchor="ctr">
            <a:normAutofit/>
          </a:bodyPr>
          <a:lstStyle>
            <a:lvl1pPr marL="0" indent="0" algn="ctr">
              <a:buFontTx/>
              <a:buNone/>
              <a:defRPr sz="2400"/>
            </a:lvl1pPr>
          </a:lstStyle>
          <a:p>
            <a:endParaRPr lang="en-IN"/>
          </a:p>
        </p:txBody>
      </p:sp>
      <p:sp>
        <p:nvSpPr>
          <p:cNvPr id="8" name="Picture Placeholder 5"/>
          <p:cNvSpPr>
            <a:spLocks noGrp="1"/>
          </p:cNvSpPr>
          <p:nvPr>
            <p:ph type="pic" sz="quarter" idx="13"/>
          </p:nvPr>
        </p:nvSpPr>
        <p:spPr>
          <a:xfrm>
            <a:off x="2295902" y="3572215"/>
            <a:ext cx="1512604" cy="2118790"/>
          </a:xfrm>
        </p:spPr>
        <p:txBody>
          <a:bodyPr anchor="ctr">
            <a:normAutofit/>
          </a:bodyPr>
          <a:lstStyle>
            <a:lvl1pPr marL="0" indent="0" algn="ctr">
              <a:buFontTx/>
              <a:buNone/>
              <a:defRPr sz="2400"/>
            </a:lvl1pPr>
          </a:lstStyle>
          <a:p>
            <a:endParaRPr lang="en-IN"/>
          </a:p>
        </p:txBody>
      </p:sp>
      <p:sp>
        <p:nvSpPr>
          <p:cNvPr id="9" name="Picture Placeholder 5"/>
          <p:cNvSpPr>
            <a:spLocks noGrp="1"/>
          </p:cNvSpPr>
          <p:nvPr>
            <p:ph type="pic" sz="quarter" idx="15"/>
          </p:nvPr>
        </p:nvSpPr>
        <p:spPr>
          <a:xfrm>
            <a:off x="8267613" y="3919742"/>
            <a:ext cx="922995" cy="1731637"/>
          </a:xfrm>
        </p:spPr>
        <p:txBody>
          <a:bodyPr anchor="ctr">
            <a:normAutofit/>
          </a:bodyPr>
          <a:lstStyle>
            <a:lvl1pPr marL="0" indent="0" algn="ctr">
              <a:buFontTx/>
              <a:buNone/>
              <a:defRPr sz="1600"/>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pPr/>
              <a:t>‹#›</a:t>
            </a:fld>
            <a:endParaRPr lang="en-US"/>
          </a:p>
        </p:txBody>
      </p:sp>
      <p:sp>
        <p:nvSpPr>
          <p:cNvPr id="23" name="Title 1"/>
          <p:cNvSpPr>
            <a:spLocks noGrp="1"/>
          </p:cNvSpPr>
          <p:nvPr>
            <p:ph type="title"/>
          </p:nvPr>
        </p:nvSpPr>
        <p:spPr>
          <a:xfrm>
            <a:off x="1006254" y="614623"/>
            <a:ext cx="9644639" cy="830968"/>
          </a:xfrm>
        </p:spPr>
        <p:txBody>
          <a:bodyPr/>
          <a:lstStyle/>
          <a:p>
            <a:r>
              <a:rPr lang="en-US" dirty="0"/>
              <a:t>Click to edit Master title style</a:t>
            </a:r>
          </a:p>
        </p:txBody>
      </p:sp>
      <p:sp>
        <p:nvSpPr>
          <p:cNvPr id="24" name="Rectangle 23"/>
          <p:cNvSpPr/>
          <p:nvPr userDrawn="1"/>
        </p:nvSpPr>
        <p:spPr>
          <a:xfrm>
            <a:off x="0" y="614623"/>
            <a:ext cx="831531"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bile Mockup">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pPr/>
              <a:t>3/10/2020</a:t>
            </a:fld>
            <a:endParaRPr lang="en-US"/>
          </a:p>
        </p:txBody>
      </p:sp>
      <p:sp>
        <p:nvSpPr>
          <p:cNvPr id="3" name="Footer Placeholder 2"/>
          <p:cNvSpPr>
            <a:spLocks noGrp="1"/>
          </p:cNvSpPr>
          <p:nvPr>
            <p:ph type="ftr" sz="quarter" idx="11"/>
          </p:nvPr>
        </p:nvSpPr>
        <p:spPr>
          <a:xfrm>
            <a:off x="3788573" y="6356350"/>
            <a:ext cx="3860055" cy="365125"/>
          </a:xfrm>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pPr/>
              <a:t>‹#›</a:t>
            </a:fld>
            <a:endParaRPr lang="en-US"/>
          </a:p>
        </p:txBody>
      </p:sp>
      <p:sp>
        <p:nvSpPr>
          <p:cNvPr id="25" name="Rectangle 24"/>
          <p:cNvSpPr/>
          <p:nvPr userDrawn="1"/>
        </p:nvSpPr>
        <p:spPr>
          <a:xfrm>
            <a:off x="0" y="0"/>
            <a:ext cx="4945981" cy="6858000"/>
          </a:xfrm>
          <a:prstGeom prst="rect">
            <a:avLst/>
          </a:prstGeom>
          <a:gradFill>
            <a:gsLst>
              <a:gs pos="0">
                <a:schemeClr val="accent2"/>
              </a:gs>
              <a:gs pos="9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grpSp>
        <p:nvGrpSpPr>
          <p:cNvPr id="10" name="Group 9"/>
          <p:cNvGrpSpPr/>
          <p:nvPr userDrawn="1"/>
        </p:nvGrpSpPr>
        <p:grpSpPr>
          <a:xfrm>
            <a:off x="3887430" y="1096904"/>
            <a:ext cx="2117102" cy="4664192"/>
            <a:chOff x="8754797" y="3603326"/>
            <a:chExt cx="1100592" cy="2274605"/>
          </a:xfrm>
        </p:grpSpPr>
        <p:sp>
          <p:nvSpPr>
            <p:cNvPr id="11" name="Rectangle: Rounded Corners 10"/>
            <p:cNvSpPr/>
            <p:nvPr userDrawn="1"/>
          </p:nvSpPr>
          <p:spPr>
            <a:xfrm>
              <a:off x="8754797" y="3603326"/>
              <a:ext cx="1100592" cy="2274604"/>
            </a:xfrm>
            <a:prstGeom prst="roundRect">
              <a:avLst>
                <a:gd name="adj" fmla="val 123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grpSp>
          <p:nvGrpSpPr>
            <p:cNvPr id="18" name="Group 17"/>
            <p:cNvGrpSpPr/>
            <p:nvPr userDrawn="1"/>
          </p:nvGrpSpPr>
          <p:grpSpPr>
            <a:xfrm>
              <a:off x="8754797" y="3603326"/>
              <a:ext cx="1100592" cy="2274605"/>
              <a:chOff x="8119010" y="985720"/>
              <a:chExt cx="2323816" cy="4802652"/>
            </a:xfrm>
            <a:solidFill>
              <a:schemeClr val="accent1"/>
            </a:solidFill>
          </p:grpSpPr>
          <p:sp>
            <p:nvSpPr>
              <p:cNvPr id="19" name="Freeform 5"/>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5779" tIns="42889" rIns="85779" bIns="42889" numCol="1" anchor="t" anchorCtr="0" compatLnSpc="1"/>
              <a:lstStyle/>
              <a:p>
                <a:endParaRPr lang="en-IN" sz="1690"/>
              </a:p>
            </p:txBody>
          </p:sp>
          <p:sp>
            <p:nvSpPr>
              <p:cNvPr id="20" name="Freeform 6"/>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5779" tIns="42889" rIns="85779" bIns="42889" numCol="1" anchor="t" anchorCtr="0" compatLnSpc="1"/>
              <a:lstStyle/>
              <a:p>
                <a:endParaRPr lang="en-IN" sz="1690"/>
              </a:p>
            </p:txBody>
          </p:sp>
          <p:sp>
            <p:nvSpPr>
              <p:cNvPr id="21" name="Freeform 7"/>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5779" tIns="42889" rIns="85779" bIns="42889" numCol="1" anchor="t" anchorCtr="0" compatLnSpc="1"/>
              <a:lstStyle/>
              <a:p>
                <a:endParaRPr lang="en-IN" sz="1690"/>
              </a:p>
            </p:txBody>
          </p:sp>
          <p:sp>
            <p:nvSpPr>
              <p:cNvPr id="22" name="Freeform 8"/>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5779" tIns="42889" rIns="85779" bIns="42889" numCol="1" anchor="t" anchorCtr="0" compatLnSpc="1"/>
              <a:lstStyle/>
              <a:p>
                <a:endParaRPr lang="en-IN" sz="1690"/>
              </a:p>
            </p:txBody>
          </p:sp>
        </p:grpSp>
      </p:grpSp>
      <p:sp>
        <p:nvSpPr>
          <p:cNvPr id="9" name="Picture Placeholder 5"/>
          <p:cNvSpPr>
            <a:spLocks noGrp="1"/>
          </p:cNvSpPr>
          <p:nvPr>
            <p:ph type="pic" sz="quarter" idx="15"/>
          </p:nvPr>
        </p:nvSpPr>
        <p:spPr>
          <a:xfrm>
            <a:off x="4036011" y="1699847"/>
            <a:ext cx="1821887" cy="3485535"/>
          </a:xfrm>
        </p:spPr>
        <p:txBody>
          <a:bodyPr anchor="ctr">
            <a:normAutofit/>
          </a:bodyPr>
          <a:lstStyle>
            <a:lvl1pPr marL="0" indent="0" algn="ctr">
              <a:buFontTx/>
              <a:buNone/>
              <a:defRPr sz="1600"/>
            </a:lvl1p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1437201" cy="6858000"/>
          </a:xfrm>
        </p:spPr>
        <p:txBody>
          <a:bodyPr anchor="ctr"/>
          <a:lstStyle>
            <a:lvl1pPr marL="0" indent="0" algn="ctr">
              <a:buFontTx/>
              <a:buNone/>
              <a:defRPr/>
            </a:lvl1pPr>
          </a:lstStyle>
          <a:p>
            <a:endParaRPr lang="en-IN"/>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duct Features">
    <p:spTree>
      <p:nvGrpSpPr>
        <p:cNvPr id="1" name=""/>
        <p:cNvGrpSpPr/>
        <p:nvPr/>
      </p:nvGrpSpPr>
      <p:grpSpPr>
        <a:xfrm>
          <a:off x="0" y="0"/>
          <a:ext cx="0" cy="0"/>
          <a:chOff x="0" y="0"/>
          <a:chExt cx="0" cy="0"/>
        </a:xfrm>
      </p:grpSpPr>
      <p:sp>
        <p:nvSpPr>
          <p:cNvPr id="2" name="Rectangle 1"/>
          <p:cNvSpPr/>
          <p:nvPr userDrawn="1"/>
        </p:nvSpPr>
        <p:spPr>
          <a:xfrm>
            <a:off x="0" y="0"/>
            <a:ext cx="3768742" cy="6858000"/>
          </a:xfrm>
          <a:prstGeom prst="rect">
            <a:avLst/>
          </a:prstGeom>
          <a:gradFill>
            <a:gsLst>
              <a:gs pos="0">
                <a:schemeClr val="accent2"/>
              </a:gs>
              <a:gs pos="9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sp>
        <p:nvSpPr>
          <p:cNvPr id="8" name="Picture Placeholder 7"/>
          <p:cNvSpPr>
            <a:spLocks noGrp="1"/>
          </p:cNvSpPr>
          <p:nvPr>
            <p:ph type="pic" sz="quarter" idx="13"/>
          </p:nvPr>
        </p:nvSpPr>
        <p:spPr>
          <a:xfrm>
            <a:off x="3768742" y="0"/>
            <a:ext cx="2985769" cy="6858000"/>
          </a:xfrm>
        </p:spPr>
        <p:txBody>
          <a:bodyPr anchor="ctr"/>
          <a:lstStyle>
            <a:lvl1pPr marL="0" indent="0" algn="ctr">
              <a:buFontTx/>
              <a:buNone/>
              <a:defRPr/>
            </a:lvl1pPr>
          </a:lstStyle>
          <a:p>
            <a:endParaRPr lang="en-IN"/>
          </a:p>
        </p:txBody>
      </p:sp>
      <p:sp>
        <p:nvSpPr>
          <p:cNvPr id="4" name="Date Placeholder 3"/>
          <p:cNvSpPr>
            <a:spLocks noGrp="1"/>
          </p:cNvSpPr>
          <p:nvPr>
            <p:ph type="dt" sz="half" idx="10"/>
          </p:nvPr>
        </p:nvSpPr>
        <p:spPr/>
        <p:txBody>
          <a:bodyPr/>
          <a:lstStyle/>
          <a:p>
            <a:fld id="{3373D6DF-E38E-4B48-BEA7-D6CE088F2841}"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6308" y="365125"/>
            <a:ext cx="9864586"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86308" y="1825625"/>
            <a:ext cx="9864586"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6308" y="6356350"/>
            <a:ext cx="25733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3D6DF-E38E-4B48-BEA7-D6CE088F2841}" type="datetimeFigureOut">
              <a:rPr lang="en-US" smtClean="0"/>
              <a:pPr/>
              <a:t>3/10/2020</a:t>
            </a:fld>
            <a:endParaRPr lang="en-US"/>
          </a:p>
        </p:txBody>
      </p:sp>
      <p:sp>
        <p:nvSpPr>
          <p:cNvPr id="5" name="Footer Placeholder 4"/>
          <p:cNvSpPr>
            <a:spLocks noGrp="1"/>
          </p:cNvSpPr>
          <p:nvPr>
            <p:ph type="ftr" sz="quarter" idx="3"/>
          </p:nvPr>
        </p:nvSpPr>
        <p:spPr>
          <a:xfrm>
            <a:off x="3788573" y="6356350"/>
            <a:ext cx="386005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523" y="6356350"/>
            <a:ext cx="25733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93845-145E-4945-97D0-893CA55616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gif"/><Relationship Id="rId2" Type="http://schemas.openxmlformats.org/officeDocument/2006/relationships/hyperlink" Target="https://webaudio.github.io/web-audio-api/" TargetMode="External"/><Relationship Id="rId1" Type="http://schemas.openxmlformats.org/officeDocument/2006/relationships/slideLayout" Target="../slideLayouts/slideLayout2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gi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gif"/><Relationship Id="rId2" Type="http://schemas.openxmlformats.org/officeDocument/2006/relationships/hyperlink" Target="https://webaudio.github.io/web-audio-api/" TargetMode="External"/><Relationship Id="rId1" Type="http://schemas.openxmlformats.org/officeDocument/2006/relationships/slideLayout" Target="../slideLayouts/slideLayout2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ctrTitle"/>
          </p:nvPr>
        </p:nvSpPr>
        <p:spPr>
          <a:xfrm>
            <a:off x="2087803" y="476654"/>
            <a:ext cx="6180707" cy="875489"/>
          </a:xfrm>
        </p:spPr>
        <p:txBody>
          <a:bodyPr>
            <a:normAutofit fontScale="90000"/>
          </a:bodyPr>
          <a:lstStyle/>
          <a:p>
            <a:pPr algn="ctr"/>
            <a:r>
              <a:rPr lang="en-US" sz="3000" b="1" dirty="0"/>
              <a:t>SPHOORTHY ENGINEERING COLLEGE</a:t>
            </a:r>
            <a:br>
              <a:rPr lang="en-US" sz="3000" b="1" dirty="0"/>
            </a:br>
            <a:r>
              <a:rPr lang="en-US" sz="3000" dirty="0"/>
              <a:t>      </a:t>
            </a:r>
            <a:r>
              <a:rPr lang="en-US" sz="1875" dirty="0"/>
              <a:t>NADERGUL(V),SAROOR NAGAR(M),R.R(DIST)</a:t>
            </a:r>
          </a:p>
        </p:txBody>
      </p:sp>
      <p:sp>
        <p:nvSpPr>
          <p:cNvPr id="19" name="Subtitle 2"/>
          <p:cNvSpPr>
            <a:spLocks noGrp="1"/>
          </p:cNvSpPr>
          <p:nvPr>
            <p:ph type="subTitle" idx="1"/>
          </p:nvPr>
        </p:nvSpPr>
        <p:spPr>
          <a:xfrm>
            <a:off x="321012" y="1743293"/>
            <a:ext cx="9698477" cy="5231439"/>
          </a:xfrm>
        </p:spPr>
        <p:txBody>
          <a:bodyPr>
            <a:normAutofit/>
          </a:bodyPr>
          <a:lstStyle/>
          <a:p>
            <a:pPr algn="ctr"/>
            <a:r>
              <a:rPr lang="en-US" sz="4785" b="1" dirty="0"/>
              <a:t>OPTINO APPLICATION</a:t>
            </a:r>
          </a:p>
          <a:p>
            <a:pPr algn="ctr"/>
            <a:endParaRPr lang="en-US" sz="4315" dirty="0"/>
          </a:p>
          <a:p>
            <a:endParaRPr lang="en-US" sz="3375" dirty="0"/>
          </a:p>
          <a:p>
            <a:endParaRPr lang="en-US" sz="3375" dirty="0"/>
          </a:p>
          <a:p>
            <a:endParaRPr lang="en-US" sz="2250" dirty="0"/>
          </a:p>
          <a:p>
            <a:r>
              <a:rPr lang="en-US" sz="2250" dirty="0"/>
              <a:t>                                                                                                                               </a:t>
            </a:r>
          </a:p>
        </p:txBody>
      </p:sp>
      <p:pic>
        <p:nvPicPr>
          <p:cNvPr id="20" name="Picture 19" descr="sphn.jpg"/>
          <p:cNvPicPr>
            <a:picLocks noChangeAspect="1"/>
          </p:cNvPicPr>
          <p:nvPr/>
        </p:nvPicPr>
        <p:blipFill>
          <a:blip r:embed="rId3" cstate="print"/>
          <a:stretch>
            <a:fillRect/>
          </a:stretch>
        </p:blipFill>
        <p:spPr>
          <a:xfrm>
            <a:off x="142965" y="569700"/>
            <a:ext cx="1406178" cy="1406178"/>
          </a:xfrm>
          <a:prstGeom prst="rect">
            <a:avLst/>
          </a:prstGeom>
        </p:spPr>
      </p:pic>
      <p:sp>
        <p:nvSpPr>
          <p:cNvPr id="14" name="TextBox 13"/>
          <p:cNvSpPr txBox="1"/>
          <p:nvPr/>
        </p:nvSpPr>
        <p:spPr>
          <a:xfrm>
            <a:off x="175098" y="5233481"/>
            <a:ext cx="2684215" cy="707886"/>
          </a:xfrm>
          <a:prstGeom prst="rect">
            <a:avLst/>
          </a:prstGeom>
          <a:noFill/>
        </p:spPr>
        <p:txBody>
          <a:bodyPr wrap="square" rtlCol="0">
            <a:spAutoFit/>
          </a:bodyPr>
          <a:lstStyle/>
          <a:p>
            <a:r>
              <a:rPr lang="en-US" sz="2000" b="1" dirty="0">
                <a:solidFill>
                  <a:schemeClr val="bg1"/>
                </a:solidFill>
              </a:rPr>
              <a:t>Internal Guide:</a:t>
            </a:r>
          </a:p>
          <a:p>
            <a:r>
              <a:rPr lang="en-US" sz="2000" dirty="0">
                <a:solidFill>
                  <a:schemeClr val="bg1"/>
                </a:solidFill>
              </a:rPr>
              <a:t>Mr.  K. </a:t>
            </a:r>
            <a:r>
              <a:rPr lang="en-US" sz="2000" dirty="0" err="1">
                <a:solidFill>
                  <a:schemeClr val="bg1"/>
                </a:solidFill>
              </a:rPr>
              <a:t>Aravind</a:t>
            </a:r>
            <a:r>
              <a:rPr lang="en-US" sz="2000" dirty="0">
                <a:solidFill>
                  <a:schemeClr val="bg1"/>
                </a:solidFill>
              </a:rPr>
              <a:t> Kumar</a:t>
            </a:r>
          </a:p>
        </p:txBody>
      </p:sp>
      <p:sp>
        <p:nvSpPr>
          <p:cNvPr id="15" name="TextBox 14"/>
          <p:cNvSpPr txBox="1"/>
          <p:nvPr/>
        </p:nvSpPr>
        <p:spPr>
          <a:xfrm>
            <a:off x="7519480" y="5103674"/>
            <a:ext cx="3916870" cy="1754326"/>
          </a:xfrm>
          <a:prstGeom prst="rect">
            <a:avLst/>
          </a:prstGeom>
          <a:noFill/>
        </p:spPr>
        <p:txBody>
          <a:bodyPr wrap="square" rtlCol="0">
            <a:spAutoFit/>
          </a:bodyPr>
          <a:lstStyle/>
          <a:p>
            <a:r>
              <a:rPr lang="en-US" dirty="0">
                <a:solidFill>
                  <a:schemeClr val="bg1"/>
                </a:solidFill>
              </a:rPr>
              <a:t>         </a:t>
            </a:r>
            <a:r>
              <a:rPr lang="en-US" b="1" dirty="0">
                <a:solidFill>
                  <a:schemeClr val="bg1"/>
                </a:solidFill>
              </a:rPr>
              <a:t>Team Members:</a:t>
            </a:r>
          </a:p>
          <a:p>
            <a:r>
              <a:rPr lang="en-US" dirty="0">
                <a:solidFill>
                  <a:schemeClr val="bg1"/>
                </a:solidFill>
              </a:rPr>
              <a:t>         M. </a:t>
            </a:r>
            <a:r>
              <a:rPr lang="en-US" dirty="0" err="1">
                <a:solidFill>
                  <a:schemeClr val="bg1"/>
                </a:solidFill>
              </a:rPr>
              <a:t>Tulsiram</a:t>
            </a:r>
            <a:r>
              <a:rPr lang="en-US" dirty="0">
                <a:solidFill>
                  <a:schemeClr val="bg1"/>
                </a:solidFill>
              </a:rPr>
              <a:t>   (16N81A05B3)</a:t>
            </a:r>
          </a:p>
          <a:p>
            <a:r>
              <a:rPr lang="en-US" dirty="0">
                <a:solidFill>
                  <a:schemeClr val="bg1"/>
                </a:solidFill>
              </a:rPr>
              <a:t>         M. </a:t>
            </a:r>
            <a:r>
              <a:rPr lang="en-US" dirty="0" err="1">
                <a:solidFill>
                  <a:schemeClr val="bg1"/>
                </a:solidFill>
              </a:rPr>
              <a:t>Anand</a:t>
            </a:r>
            <a:r>
              <a:rPr lang="en-US" dirty="0">
                <a:solidFill>
                  <a:schemeClr val="bg1"/>
                </a:solidFill>
              </a:rPr>
              <a:t>  (16N81A05</a:t>
            </a:r>
            <a:r>
              <a:rPr lang="en-IN" dirty="0">
                <a:solidFill>
                  <a:schemeClr val="bg1"/>
                </a:solidFill>
              </a:rPr>
              <a:t>81</a:t>
            </a:r>
            <a:r>
              <a:rPr lang="en-IN" altLang="en-US" dirty="0">
                <a:solidFill>
                  <a:schemeClr val="bg1"/>
                </a:solidFill>
              </a:rPr>
              <a:t>)</a:t>
            </a:r>
            <a:endParaRPr lang="en-US" dirty="0">
              <a:solidFill>
                <a:schemeClr val="bg1"/>
              </a:solidFill>
            </a:endParaRPr>
          </a:p>
          <a:p>
            <a:r>
              <a:rPr lang="en-US" dirty="0">
                <a:solidFill>
                  <a:schemeClr val="bg1"/>
                </a:solidFill>
              </a:rPr>
              <a:t>         N. </a:t>
            </a:r>
            <a:r>
              <a:rPr lang="en-US" dirty="0" err="1">
                <a:solidFill>
                  <a:schemeClr val="bg1"/>
                </a:solidFill>
              </a:rPr>
              <a:t>Uttej</a:t>
            </a:r>
            <a:r>
              <a:rPr lang="en-US" dirty="0">
                <a:solidFill>
                  <a:schemeClr val="bg1"/>
                </a:solidFill>
              </a:rPr>
              <a:t>  (16N81A0580)</a:t>
            </a:r>
          </a:p>
          <a:p>
            <a:r>
              <a:rPr lang="en-US" dirty="0">
                <a:solidFill>
                  <a:schemeClr val="bg1"/>
                </a:solidFill>
              </a:rPr>
              <a:t>         P. </a:t>
            </a:r>
            <a:r>
              <a:rPr lang="en-US" dirty="0" err="1">
                <a:solidFill>
                  <a:schemeClr val="bg1"/>
                </a:solidFill>
              </a:rPr>
              <a:t>Dileep</a:t>
            </a:r>
            <a:r>
              <a:rPr lang="en-US" dirty="0">
                <a:solidFill>
                  <a:schemeClr val="bg1"/>
                </a:solidFill>
              </a:rPr>
              <a:t> Kumar (16N81A0573 )  </a:t>
            </a:r>
          </a:p>
          <a:p>
            <a:endParaRPr lang="en-US"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4474568" y="846923"/>
            <a:ext cx="2429842" cy="604520"/>
          </a:xfrm>
          <a:prstGeom prst="rect">
            <a:avLst/>
          </a:prstGeom>
          <a:noFill/>
          <a:ln>
            <a:noFill/>
          </a:ln>
        </p:spPr>
        <p:txBody>
          <a:bodyPr spcFirstLastPara="1" wrap="square" lIns="85764" tIns="42870" rIns="85764" bIns="42870" anchor="t" anchorCtr="0">
            <a:spAutoFit/>
          </a:bodyPr>
          <a:lstStyle/>
          <a:p>
            <a:pPr marL="0" marR="0" lvl="0" indent="0" algn="ctr" rtl="0">
              <a:spcBef>
                <a:spcPts val="0"/>
              </a:spcBef>
              <a:spcAft>
                <a:spcPts val="0"/>
              </a:spcAft>
              <a:buNone/>
            </a:pPr>
            <a:r>
              <a:rPr lang="en-US" sz="3375" b="1" i="0" u="none" strike="noStrike" cap="none" dirty="0">
                <a:solidFill>
                  <a:schemeClr val="lt1"/>
                </a:solidFill>
                <a:latin typeface="Open Sans"/>
                <a:ea typeface="Open Sans"/>
                <a:cs typeface="Open Sans"/>
                <a:sym typeface="Open Sans"/>
              </a:rPr>
              <a:t>PROBM</a:t>
            </a:r>
          </a:p>
        </p:txBody>
      </p:sp>
      <p:grpSp>
        <p:nvGrpSpPr>
          <p:cNvPr id="2" name="Google Shape;52;p1"/>
          <p:cNvGrpSpPr/>
          <p:nvPr/>
        </p:nvGrpSpPr>
        <p:grpSpPr>
          <a:xfrm>
            <a:off x="4236858" y="1147740"/>
            <a:ext cx="2956415" cy="0"/>
            <a:chOff x="4525348" y="998376"/>
            <a:chExt cx="3151524" cy="0"/>
          </a:xfrm>
        </p:grpSpPr>
        <p:cxnSp>
          <p:nvCxnSpPr>
            <p:cNvPr id="53" name="Google Shape;53;p1"/>
            <p:cNvCxnSpPr/>
            <p:nvPr/>
          </p:nvCxnSpPr>
          <p:spPr>
            <a:xfrm>
              <a:off x="4525348" y="998376"/>
              <a:ext cx="307800" cy="0"/>
            </a:xfrm>
            <a:prstGeom prst="straightConnector1">
              <a:avLst/>
            </a:prstGeom>
            <a:noFill/>
            <a:ln w="57150" cap="flat" cmpd="sng">
              <a:solidFill>
                <a:schemeClr val="lt1"/>
              </a:solidFill>
              <a:prstDash val="solid"/>
              <a:miter lim="800000"/>
              <a:headEnd type="none" w="sm" len="sm"/>
              <a:tailEnd type="none" w="sm" len="sm"/>
            </a:ln>
          </p:spPr>
        </p:cxnSp>
        <p:cxnSp>
          <p:nvCxnSpPr>
            <p:cNvPr id="54" name="Google Shape;54;p1"/>
            <p:cNvCxnSpPr/>
            <p:nvPr/>
          </p:nvCxnSpPr>
          <p:spPr>
            <a:xfrm>
              <a:off x="7369072" y="998376"/>
              <a:ext cx="307800" cy="0"/>
            </a:xfrm>
            <a:prstGeom prst="straightConnector1">
              <a:avLst/>
            </a:prstGeom>
            <a:noFill/>
            <a:ln w="57150" cap="flat" cmpd="sng">
              <a:solidFill>
                <a:schemeClr val="lt1"/>
              </a:solidFill>
              <a:prstDash val="solid"/>
              <a:miter lim="800000"/>
              <a:headEnd type="none" w="sm" len="sm"/>
              <a:tailEnd type="none" w="sm" len="sm"/>
            </a:ln>
          </p:spPr>
        </p:cxnSp>
      </p:grpSp>
      <p:sp>
        <p:nvSpPr>
          <p:cNvPr id="57" name="Google Shape;57;p1"/>
          <p:cNvSpPr txBox="1"/>
          <p:nvPr/>
        </p:nvSpPr>
        <p:spPr>
          <a:xfrm>
            <a:off x="1628575" y="1710364"/>
            <a:ext cx="7324987" cy="779075"/>
          </a:xfrm>
          <a:prstGeom prst="rect">
            <a:avLst/>
          </a:prstGeom>
          <a:noFill/>
          <a:ln>
            <a:noFill/>
          </a:ln>
        </p:spPr>
        <p:txBody>
          <a:bodyPr spcFirstLastPara="1" wrap="square" lIns="85764" tIns="42870" rIns="85764" bIns="42870" anchor="ctr" anchorCtr="0">
            <a:spAutoFit/>
          </a:bodyPr>
          <a:lstStyle/>
          <a:p>
            <a:r>
              <a:rPr lang="en-IN" altLang="en-US" sz="2250" dirty="0">
                <a:latin typeface="Calibri" panose="020F0502020204030204"/>
                <a:cs typeface="Calibri" panose="020F0502020204030204"/>
                <a:sym typeface="Calibri" panose="020F0502020204030204"/>
              </a:rPr>
              <a:t>A medium by which physically </a:t>
            </a:r>
            <a:r>
              <a:rPr lang="en-IN" sz="2250" dirty="0">
                <a:ea typeface="+mn-lt"/>
                <a:cs typeface="+mn-lt"/>
                <a:sym typeface="Calibri" panose="020F0502020204030204"/>
              </a:rPr>
              <a:t>challenged people can experience the joy of playing musing. </a:t>
            </a:r>
            <a:endParaRPr lang="en-US" dirty="0"/>
          </a:p>
        </p:txBody>
      </p:sp>
      <p:sp>
        <p:nvSpPr>
          <p:cNvPr id="13" name="TextBox 12"/>
          <p:cNvSpPr txBox="1"/>
          <p:nvPr/>
        </p:nvSpPr>
        <p:spPr>
          <a:xfrm>
            <a:off x="1040860" y="525294"/>
            <a:ext cx="8463063" cy="769441"/>
          </a:xfrm>
          <a:prstGeom prst="rect">
            <a:avLst/>
          </a:prstGeom>
          <a:noFill/>
        </p:spPr>
        <p:txBody>
          <a:bodyPr wrap="square" rtlCol="0" anchor="t">
            <a:spAutoFit/>
          </a:bodyPr>
          <a:lstStyle/>
          <a:p>
            <a:pPr algn="ctr"/>
            <a:r>
              <a:rPr lang="en-US" sz="4400" b="1" dirty="0">
                <a:solidFill>
                  <a:schemeClr val="accent1"/>
                </a:solidFill>
                <a:ea typeface="+mn-lt"/>
                <a:cs typeface="+mn-lt"/>
              </a:rPr>
              <a:t>PROBLEM</a:t>
            </a:r>
            <a:r>
              <a:rPr lang="en-US" sz="4400" b="1" dirty="0">
                <a:solidFill>
                  <a:schemeClr val="accent1"/>
                </a:solidFill>
              </a:rPr>
              <a:t> STATEMENT</a:t>
            </a:r>
            <a:endParaRPr lang="en-US" dirty="0">
              <a:solidFill>
                <a:schemeClr val="accent1"/>
              </a:solidFill>
              <a:cs typeface="Calibri"/>
            </a:endParaRPr>
          </a:p>
        </p:txBody>
      </p:sp>
      <p:pic>
        <p:nvPicPr>
          <p:cNvPr id="5" name="Picture 5" descr="A person standing in front of a piano&#10;&#10;Description generated with very high confidence">
            <a:extLst>
              <a:ext uri="{FF2B5EF4-FFF2-40B4-BE49-F238E27FC236}">
                <a16:creationId xmlns:a16="http://schemas.microsoft.com/office/drawing/2014/main" id="{95E62A13-07AF-4E64-AE72-985314D84FB7}"/>
              </a:ext>
            </a:extLst>
          </p:cNvPr>
          <p:cNvPicPr>
            <a:picLocks noChangeAspect="1"/>
          </p:cNvPicPr>
          <p:nvPr/>
        </p:nvPicPr>
        <p:blipFill>
          <a:blip r:embed="rId3"/>
          <a:stretch>
            <a:fillRect/>
          </a:stretch>
        </p:blipFill>
        <p:spPr>
          <a:xfrm>
            <a:off x="2968702" y="2922242"/>
            <a:ext cx="4171176" cy="284398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78FD-9560-9847-ABD2-FCB22451BF6B}"/>
              </a:ext>
            </a:extLst>
          </p:cNvPr>
          <p:cNvSpPr>
            <a:spLocks noGrp="1"/>
          </p:cNvSpPr>
          <p:nvPr>
            <p:ph type="ctrTitle"/>
          </p:nvPr>
        </p:nvSpPr>
        <p:spPr>
          <a:xfrm>
            <a:off x="2603812" y="365693"/>
            <a:ext cx="6330837" cy="459496"/>
          </a:xfrm>
          <a:noFill/>
        </p:spPr>
        <p:txBody>
          <a:bodyPr>
            <a:normAutofit/>
          </a:bodyPr>
          <a:lstStyle/>
          <a:p>
            <a:r>
              <a:rPr lang="en-US" sz="1595" b="1" dirty="0" err="1">
                <a:latin typeface="Bookman Old Style"/>
              </a:rPr>
              <a:t>Optino</a:t>
            </a:r>
            <a:r>
              <a:rPr lang="en-US" sz="1595" b="1" dirty="0">
                <a:latin typeface="Bookman Old Style"/>
              </a:rPr>
              <a:t> Web  </a:t>
            </a:r>
            <a:br>
              <a:rPr lang="en-US" sz="1032" dirty="0">
                <a:latin typeface="Bookman Old Style"/>
                <a:cs typeface="Times New Roman"/>
              </a:rPr>
            </a:br>
            <a:r>
              <a:rPr lang="en-US" sz="1032" dirty="0">
                <a:latin typeface="Bookman Old Style"/>
                <a:cs typeface="Times New Roman"/>
              </a:rPr>
              <a:t>Batch No. 43</a:t>
            </a:r>
            <a:endParaRPr lang="en-US" sz="1032" b="1" dirty="0">
              <a:latin typeface="Bookman Old Style"/>
              <a:cs typeface="Times New Roman"/>
            </a:endParaRPr>
          </a:p>
        </p:txBody>
      </p:sp>
      <p:sp>
        <p:nvSpPr>
          <p:cNvPr id="1026" name="AutoShape 2" descr="Image result for bureau of police research and development logo png"/>
          <p:cNvSpPr>
            <a:spLocks noChangeAspect="1" noChangeArrowheads="1"/>
          </p:cNvSpPr>
          <p:nvPr/>
        </p:nvSpPr>
        <p:spPr bwMode="auto">
          <a:xfrm>
            <a:off x="1538993" y="77019"/>
            <a:ext cx="214432" cy="285910"/>
          </a:xfrm>
          <a:prstGeom prst="rect">
            <a:avLst/>
          </a:prstGeom>
          <a:noFill/>
        </p:spPr>
        <p:txBody>
          <a:bodyPr vert="horz" wrap="square" lIns="72048" tIns="36025" rIns="72048" bIns="36025" numCol="1" anchor="t" anchorCtr="0" compatLnSpc="1">
            <a:prstTxWarp prst="textNoShape">
              <a:avLst/>
            </a:prstTxWarp>
          </a:bodyPr>
          <a:lstStyle/>
          <a:p>
            <a:endParaRPr lang="en-US" sz="1688"/>
          </a:p>
        </p:txBody>
      </p:sp>
      <p:sp>
        <p:nvSpPr>
          <p:cNvPr id="13" name="TextBox 12">
            <a:extLst>
              <a:ext uri="{FF2B5EF4-FFF2-40B4-BE49-F238E27FC236}">
                <a16:creationId xmlns:a16="http://schemas.microsoft.com/office/drawing/2014/main" id="{33BC3A90-1348-9A48-9E6F-6367AB941B32}"/>
              </a:ext>
            </a:extLst>
          </p:cNvPr>
          <p:cNvSpPr txBox="1"/>
          <p:nvPr/>
        </p:nvSpPr>
        <p:spPr>
          <a:xfrm>
            <a:off x="1432917" y="1066105"/>
            <a:ext cx="2006323" cy="3103840"/>
          </a:xfrm>
          <a:prstGeom prst="rect">
            <a:avLst/>
          </a:prstGeom>
          <a:noFill/>
          <a:ln>
            <a:noFill/>
          </a:ln>
        </p:spPr>
        <p:txBody>
          <a:bodyPr wrap="square" lIns="72048" tIns="36025" rIns="72048" bIns="36025" rtlCol="0" anchor="b">
            <a:spAutoFit/>
          </a:bodyPr>
          <a:lstStyle/>
          <a:p>
            <a:r>
              <a:rPr lang="en-IN" sz="938" b="1" dirty="0">
                <a:solidFill>
                  <a:srgbClr val="000000"/>
                </a:solidFill>
                <a:latin typeface="Bookman Old Style" pitchFamily="18" charset="0"/>
                <a:ea typeface="Times New Roman" panose="02020603050405020304" pitchFamily="18" charset="0"/>
              </a:rPr>
              <a:t>Problem Statement : </a:t>
            </a:r>
          </a:p>
          <a:p>
            <a:r>
              <a:rPr lang="en-IN" sz="938" b="1" dirty="0">
                <a:solidFill>
                  <a:srgbClr val="000000"/>
                </a:solidFill>
                <a:latin typeface="Bookman Old Style"/>
                <a:ea typeface="Times New Roman" panose="02020603050405020304" pitchFamily="18" charset="0"/>
              </a:rPr>
              <a:t>    </a:t>
            </a:r>
            <a:r>
              <a:rPr lang="en-IN" sz="938" dirty="0">
                <a:latin typeface="Calibri"/>
                <a:ea typeface="Times New Roman" panose="02020603050405020304" pitchFamily="18" charset="0"/>
                <a:cs typeface="Calibri"/>
              </a:rPr>
              <a:t>A medium by which physically challenged people can experience the joy of playing musing. </a:t>
            </a:r>
            <a:endParaRPr lang="en-IN" sz="938" dirty="0">
              <a:ea typeface="+mn-lt"/>
              <a:cs typeface="+mn-lt"/>
            </a:endParaRPr>
          </a:p>
          <a:p>
            <a:endParaRPr lang="en-IN" sz="938" b="1" dirty="0">
              <a:solidFill>
                <a:srgbClr val="000000"/>
              </a:solidFill>
              <a:latin typeface="Bookman Old Style" pitchFamily="18" charset="0"/>
              <a:ea typeface="Times New Roman" panose="02020603050405020304" pitchFamily="18" charset="0"/>
            </a:endParaRPr>
          </a:p>
          <a:p>
            <a:pPr>
              <a:lnSpc>
                <a:spcPct val="150000"/>
              </a:lnSpc>
            </a:pPr>
            <a:r>
              <a:rPr lang="en-IN" sz="938" b="1" dirty="0">
                <a:solidFill>
                  <a:srgbClr val="000000"/>
                </a:solidFill>
                <a:latin typeface="Bookman Old Style" pitchFamily="18" charset="0"/>
                <a:ea typeface="Times New Roman" panose="02020603050405020304" pitchFamily="18" charset="0"/>
              </a:rPr>
              <a:t>Abstract:  </a:t>
            </a:r>
            <a:endParaRPr lang="en-GB" sz="938" dirty="0">
              <a:solidFill>
                <a:srgbClr val="000000"/>
              </a:solidFill>
              <a:latin typeface="Bookman Old Style" pitchFamily="18" charset="0"/>
              <a:ea typeface="Times New Roman" panose="02020603050405020304" pitchFamily="18" charset="0"/>
            </a:endParaRPr>
          </a:p>
          <a:p>
            <a:pPr algn="just"/>
            <a:r>
              <a:rPr lang="en-US" sz="938" b="1" dirty="0">
                <a:solidFill>
                  <a:srgbClr val="000000"/>
                </a:solidFill>
                <a:latin typeface="Bookman Old Style"/>
                <a:ea typeface="Times New Roman" panose="02020603050405020304" pitchFamily="18" charset="0"/>
                <a:cs typeface="Times New Roman"/>
              </a:rPr>
              <a:t>    </a:t>
            </a:r>
            <a:r>
              <a:rPr lang="en-IN" sz="938" dirty="0">
                <a:latin typeface="Calibri"/>
                <a:cs typeface="Calibri"/>
              </a:rPr>
              <a:t>We developed an AR website by which users can generate tunes of piano keys using their gestures or any part of the body. </a:t>
            </a:r>
          </a:p>
          <a:p>
            <a:pPr algn="just"/>
            <a:endParaRPr lang="en-IN" sz="938" dirty="0">
              <a:latin typeface="Calibri"/>
              <a:cs typeface="Calibri"/>
            </a:endParaRPr>
          </a:p>
          <a:p>
            <a:pPr>
              <a:lnSpc>
                <a:spcPct val="150000"/>
              </a:lnSpc>
            </a:pPr>
            <a:r>
              <a:rPr lang="en-US" sz="938" b="1" dirty="0">
                <a:latin typeface="Bookman Old Style"/>
              </a:rPr>
              <a:t>Technology Stack:</a:t>
            </a:r>
            <a:endParaRPr lang="en-US" sz="1688" dirty="0"/>
          </a:p>
          <a:p>
            <a:pPr>
              <a:buFont typeface="Arial" pitchFamily="34" charset="0"/>
              <a:buChar char="•"/>
            </a:pPr>
            <a:r>
              <a:rPr lang="en-US" sz="938" dirty="0">
                <a:latin typeface="Bookman Old Style" pitchFamily="18" charset="0"/>
              </a:rPr>
              <a:t>HTML   </a:t>
            </a:r>
          </a:p>
          <a:p>
            <a:pPr>
              <a:buFont typeface="Arial" pitchFamily="34" charset="0"/>
              <a:buChar char="•"/>
            </a:pPr>
            <a:r>
              <a:rPr lang="en-US" sz="938" dirty="0">
                <a:latin typeface="Bookman Old Style" pitchFamily="18" charset="0"/>
              </a:rPr>
              <a:t>CSS    </a:t>
            </a:r>
          </a:p>
          <a:p>
            <a:pPr>
              <a:buFont typeface="Arial" pitchFamily="34" charset="0"/>
              <a:buChar char="•"/>
            </a:pPr>
            <a:r>
              <a:rPr lang="en-US" sz="938" dirty="0">
                <a:latin typeface="Bookman Old Style" pitchFamily="18" charset="0"/>
              </a:rPr>
              <a:t>JavaScript   </a:t>
            </a:r>
          </a:p>
          <a:p>
            <a:pPr>
              <a:buFont typeface="Arial" pitchFamily="34" charset="0"/>
              <a:buChar char="•"/>
            </a:pPr>
            <a:r>
              <a:rPr lang="en-US" sz="938" dirty="0">
                <a:latin typeface="Bookman Old Style"/>
              </a:rPr>
              <a:t>Tone.js</a:t>
            </a:r>
            <a:endParaRPr lang="en-US" sz="938" dirty="0">
              <a:latin typeface="Bookman Old Style"/>
              <a:cs typeface="Times New Roman" panose="02020603050405020304" pitchFamily="18" charset="0"/>
            </a:endParaRPr>
          </a:p>
          <a:p>
            <a:pPr>
              <a:buFont typeface="Arial" pitchFamily="34" charset="0"/>
              <a:buChar char="•"/>
            </a:pPr>
            <a:r>
              <a:rPr lang="en-US" sz="938" dirty="0">
                <a:latin typeface="Bookman Old Style"/>
              </a:rPr>
              <a:t>P5.js</a:t>
            </a:r>
          </a:p>
          <a:p>
            <a:pPr>
              <a:buFont typeface="Arial" pitchFamily="34" charset="0"/>
              <a:buChar char="•"/>
            </a:pPr>
            <a:r>
              <a:rPr lang="en-US" sz="938" dirty="0">
                <a:solidFill>
                  <a:srgbClr val="000000"/>
                </a:solidFill>
                <a:latin typeface="Bookman Old Style"/>
                <a:ea typeface="Times New Roman" panose="02020603050405020304" pitchFamily="18" charset="0"/>
                <a:cs typeface="Times New Roman"/>
              </a:rPr>
              <a:t>OpenCV</a:t>
            </a:r>
            <a:endParaRPr lang="en-US" sz="938" dirty="0">
              <a:solidFill>
                <a:srgbClr val="000000"/>
              </a:solidFill>
              <a:latin typeface="Bookman Old Style"/>
              <a:ea typeface="Times New Roman" panose="02020603050405020304" pitchFamily="18" charset="0"/>
              <a:cs typeface="Times New Roman" panose="02020603050405020304" pitchFamily="18" charset="0"/>
            </a:endParaRPr>
          </a:p>
          <a:p>
            <a:pPr>
              <a:buFont typeface="Arial" pitchFamily="34" charset="0"/>
              <a:buChar char="•"/>
            </a:pPr>
            <a:endParaRPr lang="en-US" sz="938" dirty="0">
              <a:solidFill>
                <a:srgbClr val="000000"/>
              </a:solidFill>
              <a:latin typeface="Bookman Old Style"/>
              <a:ea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B0FB7DE1-8104-1543-9BE3-72BFF8928C5B}"/>
              </a:ext>
            </a:extLst>
          </p:cNvPr>
          <p:cNvSpPr txBox="1">
            <a:spLocks/>
          </p:cNvSpPr>
          <p:nvPr/>
        </p:nvSpPr>
        <p:spPr>
          <a:xfrm>
            <a:off x="1529073" y="5439614"/>
            <a:ext cx="2541138" cy="1927673"/>
          </a:xfrm>
          <a:prstGeom prst="rect">
            <a:avLst/>
          </a:prstGeom>
        </p:spPr>
        <p:txBody>
          <a:bodyPr vert="horz" lIns="72048" tIns="36025" rIns="72048" bIns="36025"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938" dirty="0">
                <a:ea typeface="+mn-lt"/>
                <a:cs typeface="+mn-lt"/>
              </a:rPr>
              <a:t>Tone.js is a framework for creating interactive music in the browser. It provides advanced scheduling capabilities, synths and effects, and intuitive musical abstractions built on top of the </a:t>
            </a:r>
            <a:r>
              <a:rPr lang="en-US" sz="938" b="1" dirty="0">
                <a:ea typeface="+mn-lt"/>
                <a:cs typeface="+mn-lt"/>
                <a:hlinkClick r:id="rId2"/>
              </a:rPr>
              <a:t>Web Audio API</a:t>
            </a:r>
            <a:r>
              <a:rPr lang="en-US" sz="938" dirty="0">
                <a:ea typeface="+mn-lt"/>
                <a:cs typeface="+mn-lt"/>
              </a:rPr>
              <a:t>.</a:t>
            </a:r>
            <a:endParaRPr lang="en-US" sz="1688">
              <a:cs typeface="Calibri"/>
            </a:endParaRPr>
          </a:p>
        </p:txBody>
      </p:sp>
      <p:sp>
        <p:nvSpPr>
          <p:cNvPr id="11" name="TextBox 10"/>
          <p:cNvSpPr txBox="1"/>
          <p:nvPr/>
        </p:nvSpPr>
        <p:spPr>
          <a:xfrm>
            <a:off x="8005770" y="5542946"/>
            <a:ext cx="2465963" cy="866625"/>
          </a:xfrm>
          <a:prstGeom prst="rect">
            <a:avLst/>
          </a:prstGeom>
          <a:noFill/>
        </p:spPr>
        <p:txBody>
          <a:bodyPr wrap="square" lIns="72048" tIns="36025" rIns="72048" bIns="36025" rtlCol="0" anchor="t">
            <a:spAutoFit/>
          </a:bodyPr>
          <a:lstStyle/>
          <a:p>
            <a:pPr algn="just">
              <a:lnSpc>
                <a:spcPct val="150000"/>
              </a:lnSpc>
            </a:pPr>
            <a:r>
              <a:rPr lang="en-US" sz="938" b="1" dirty="0">
                <a:latin typeface="Bookman Old Style"/>
              </a:rPr>
              <a:t>Team Members :</a:t>
            </a:r>
            <a:endParaRPr lang="en-US" sz="1688"/>
          </a:p>
          <a:p>
            <a:r>
              <a:rPr lang="en-US" sz="938" dirty="0">
                <a:ea typeface="+mn-lt"/>
                <a:cs typeface="+mn-lt"/>
              </a:rPr>
              <a:t>M. </a:t>
            </a:r>
            <a:r>
              <a:rPr lang="en-US" sz="938" dirty="0" err="1">
                <a:ea typeface="+mn-lt"/>
                <a:cs typeface="+mn-lt"/>
              </a:rPr>
              <a:t>Tulsiram</a:t>
            </a:r>
            <a:r>
              <a:rPr lang="en-US" sz="938" dirty="0">
                <a:ea typeface="+mn-lt"/>
                <a:cs typeface="+mn-lt"/>
              </a:rPr>
              <a:t>   (16N81A05B3)</a:t>
            </a:r>
          </a:p>
          <a:p>
            <a:r>
              <a:rPr lang="en-US" sz="938" dirty="0">
                <a:ea typeface="+mn-lt"/>
                <a:cs typeface="+mn-lt"/>
              </a:rPr>
              <a:t>M. Anand  (16N81A05</a:t>
            </a:r>
            <a:r>
              <a:rPr lang="en-IN" sz="938" dirty="0">
                <a:ea typeface="+mn-lt"/>
                <a:cs typeface="+mn-lt"/>
              </a:rPr>
              <a:t>81)</a:t>
            </a:r>
            <a:endParaRPr lang="en-IN" sz="1688" dirty="0"/>
          </a:p>
          <a:p>
            <a:r>
              <a:rPr lang="en-US" sz="938" dirty="0">
                <a:ea typeface="+mn-lt"/>
                <a:cs typeface="+mn-lt"/>
              </a:rPr>
              <a:t>N. </a:t>
            </a:r>
            <a:r>
              <a:rPr lang="en-US" sz="938" dirty="0" err="1">
                <a:ea typeface="+mn-lt"/>
                <a:cs typeface="+mn-lt"/>
              </a:rPr>
              <a:t>Uttej</a:t>
            </a:r>
            <a:r>
              <a:rPr lang="en-US" sz="938" dirty="0">
                <a:ea typeface="+mn-lt"/>
                <a:cs typeface="+mn-lt"/>
              </a:rPr>
              <a:t>  (16N81A0580)</a:t>
            </a:r>
            <a:endParaRPr lang="en-IN" sz="1688" dirty="0">
              <a:ea typeface="+mn-lt"/>
              <a:cs typeface="+mn-lt"/>
            </a:endParaRPr>
          </a:p>
          <a:p>
            <a:r>
              <a:rPr lang="en-US" sz="938" dirty="0">
                <a:ea typeface="+mn-lt"/>
                <a:cs typeface="+mn-lt"/>
              </a:rPr>
              <a:t> P. Dileep Kumar (16N81A0573 )</a:t>
            </a:r>
            <a:endParaRPr lang="en-US" sz="1688" dirty="0">
              <a:ea typeface="+mn-lt"/>
              <a:cs typeface="+mn-lt"/>
            </a:endParaRPr>
          </a:p>
        </p:txBody>
      </p:sp>
      <p:sp>
        <p:nvSpPr>
          <p:cNvPr id="38" name="Rectangle 37"/>
          <p:cNvSpPr/>
          <p:nvPr/>
        </p:nvSpPr>
        <p:spPr>
          <a:xfrm>
            <a:off x="7396658" y="425319"/>
            <a:ext cx="1773242" cy="236668"/>
          </a:xfrm>
          <a:prstGeom prst="rect">
            <a:avLst/>
          </a:prstGeom>
        </p:spPr>
        <p:txBody>
          <a:bodyPr wrap="none" anchor="t">
            <a:spAutoFit/>
          </a:bodyPr>
          <a:lstStyle/>
          <a:p>
            <a:r>
              <a:rPr lang="en-US" sz="938" b="1" dirty="0">
                <a:latin typeface="Bookman Old Style"/>
              </a:rPr>
              <a:t>Architecture of OpenCV :</a:t>
            </a:r>
          </a:p>
        </p:txBody>
      </p:sp>
      <p:grpSp>
        <p:nvGrpSpPr>
          <p:cNvPr id="5" name="Group 20"/>
          <p:cNvGrpSpPr/>
          <p:nvPr/>
        </p:nvGrpSpPr>
        <p:grpSpPr>
          <a:xfrm>
            <a:off x="1531654" y="304624"/>
            <a:ext cx="1225323" cy="551199"/>
            <a:chOff x="1048657" y="76200"/>
            <a:chExt cx="1741714" cy="587619"/>
          </a:xfrm>
        </p:grpSpPr>
        <p:sp>
          <p:nvSpPr>
            <p:cNvPr id="20" name="Rectangle 19"/>
            <p:cNvSpPr/>
            <p:nvPr/>
          </p:nvSpPr>
          <p:spPr>
            <a:xfrm>
              <a:off x="1600200" y="78603"/>
              <a:ext cx="1190171" cy="58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7" b="1" dirty="0">
                  <a:solidFill>
                    <a:schemeClr val="tx1"/>
                  </a:solidFill>
                  <a:latin typeface="Bookman Old Style" pitchFamily="18" charset="0"/>
                </a:rPr>
                <a:t>SPHOORTHY</a:t>
              </a:r>
            </a:p>
            <a:p>
              <a:pPr algn="ctr"/>
              <a:r>
                <a:rPr lang="en-US" sz="657" b="1" dirty="0">
                  <a:solidFill>
                    <a:schemeClr val="tx1"/>
                  </a:solidFill>
                  <a:latin typeface="Bookman Old Style" pitchFamily="18" charset="0"/>
                </a:rPr>
                <a:t>ENGINEERING COLLEGE</a:t>
              </a:r>
            </a:p>
          </p:txBody>
        </p:sp>
        <p:pic>
          <p:nvPicPr>
            <p:cNvPr id="17" name="Picture 16" descr="download.jpg"/>
            <p:cNvPicPr>
              <a:picLocks noChangeAspect="1"/>
            </p:cNvPicPr>
            <p:nvPr/>
          </p:nvPicPr>
          <p:blipFill>
            <a:blip r:embed="rId3" cstate="print"/>
            <a:stretch>
              <a:fillRect/>
            </a:stretch>
          </p:blipFill>
          <p:spPr>
            <a:xfrm>
              <a:off x="1048657" y="76200"/>
              <a:ext cx="707571" cy="587619"/>
            </a:xfrm>
            <a:prstGeom prst="rect">
              <a:avLst/>
            </a:prstGeom>
          </p:spPr>
        </p:pic>
      </p:grpSp>
      <p:pic>
        <p:nvPicPr>
          <p:cNvPr id="4" name="Picture 7" descr="A screenshot of a cell phone&#10;&#10;Description generated with high confidence">
            <a:extLst>
              <a:ext uri="{FF2B5EF4-FFF2-40B4-BE49-F238E27FC236}">
                <a16:creationId xmlns:a16="http://schemas.microsoft.com/office/drawing/2014/main" id="{97D0FA77-7EEF-434B-AC63-FF5506B8CBD1}"/>
              </a:ext>
            </a:extLst>
          </p:cNvPr>
          <p:cNvPicPr>
            <a:picLocks noChangeAspect="1"/>
          </p:cNvPicPr>
          <p:nvPr/>
        </p:nvPicPr>
        <p:blipFill>
          <a:blip r:embed="rId4"/>
          <a:stretch>
            <a:fillRect/>
          </a:stretch>
        </p:blipFill>
        <p:spPr>
          <a:xfrm>
            <a:off x="7424121" y="662185"/>
            <a:ext cx="2429520" cy="1528444"/>
          </a:xfrm>
          <a:prstGeom prst="rect">
            <a:avLst/>
          </a:prstGeom>
        </p:spPr>
      </p:pic>
      <p:sp>
        <p:nvSpPr>
          <p:cNvPr id="45" name="Rectangle 44">
            <a:extLst>
              <a:ext uri="{FF2B5EF4-FFF2-40B4-BE49-F238E27FC236}">
                <a16:creationId xmlns:a16="http://schemas.microsoft.com/office/drawing/2014/main" id="{B33561E4-9A7B-47A3-B26D-FE122D81127E}"/>
              </a:ext>
            </a:extLst>
          </p:cNvPr>
          <p:cNvSpPr/>
          <p:nvPr/>
        </p:nvSpPr>
        <p:spPr>
          <a:xfrm>
            <a:off x="5129105" y="3321378"/>
            <a:ext cx="1817436" cy="217089"/>
          </a:xfrm>
          <a:prstGeom prst="rect">
            <a:avLst/>
          </a:prstGeom>
        </p:spPr>
        <p:txBody>
          <a:bodyPr wrap="none" lIns="72048" tIns="36025" rIns="72048" bIns="36025" anchor="t">
            <a:spAutoFit/>
          </a:bodyPr>
          <a:lstStyle>
            <a:defPPr>
              <a:defRPr lang="en-US"/>
            </a:defPPr>
            <a:lvl1pPr marL="0" algn="l" defTabSz="1075334" rtl="0" eaLnBrk="1" latinLnBrk="0" hangingPunct="1">
              <a:defRPr sz="2100" kern="1200">
                <a:solidFill>
                  <a:schemeClr val="tx1"/>
                </a:solidFill>
                <a:latin typeface="+mn-lt"/>
                <a:ea typeface="+mn-ea"/>
                <a:cs typeface="+mn-cs"/>
              </a:defRPr>
            </a:lvl1pPr>
            <a:lvl2pPr marL="537667" algn="l" defTabSz="1075334" rtl="0" eaLnBrk="1" latinLnBrk="0" hangingPunct="1">
              <a:defRPr sz="2100" kern="1200">
                <a:solidFill>
                  <a:schemeClr val="tx1"/>
                </a:solidFill>
                <a:latin typeface="+mn-lt"/>
                <a:ea typeface="+mn-ea"/>
                <a:cs typeface="+mn-cs"/>
              </a:defRPr>
            </a:lvl2pPr>
            <a:lvl3pPr marL="1075334" algn="l" defTabSz="1075334" rtl="0" eaLnBrk="1" latinLnBrk="0" hangingPunct="1">
              <a:defRPr sz="2100" kern="1200">
                <a:solidFill>
                  <a:schemeClr val="tx1"/>
                </a:solidFill>
                <a:latin typeface="+mn-lt"/>
                <a:ea typeface="+mn-ea"/>
                <a:cs typeface="+mn-cs"/>
              </a:defRPr>
            </a:lvl3pPr>
            <a:lvl4pPr marL="1613002" algn="l" defTabSz="1075334" rtl="0" eaLnBrk="1" latinLnBrk="0" hangingPunct="1">
              <a:defRPr sz="2100" kern="1200">
                <a:solidFill>
                  <a:schemeClr val="tx1"/>
                </a:solidFill>
                <a:latin typeface="+mn-lt"/>
                <a:ea typeface="+mn-ea"/>
                <a:cs typeface="+mn-cs"/>
              </a:defRPr>
            </a:lvl4pPr>
            <a:lvl5pPr marL="2150669" algn="l" defTabSz="1075334" rtl="0" eaLnBrk="1" latinLnBrk="0" hangingPunct="1">
              <a:defRPr sz="2100" kern="1200">
                <a:solidFill>
                  <a:schemeClr val="tx1"/>
                </a:solidFill>
                <a:latin typeface="+mn-lt"/>
                <a:ea typeface="+mn-ea"/>
                <a:cs typeface="+mn-cs"/>
              </a:defRPr>
            </a:lvl5pPr>
            <a:lvl6pPr marL="2688336" algn="l" defTabSz="1075334" rtl="0" eaLnBrk="1" latinLnBrk="0" hangingPunct="1">
              <a:defRPr sz="2100" kern="1200">
                <a:solidFill>
                  <a:schemeClr val="tx1"/>
                </a:solidFill>
                <a:latin typeface="+mn-lt"/>
                <a:ea typeface="+mn-ea"/>
                <a:cs typeface="+mn-cs"/>
              </a:defRPr>
            </a:lvl6pPr>
            <a:lvl7pPr marL="3226003" algn="l" defTabSz="1075334" rtl="0" eaLnBrk="1" latinLnBrk="0" hangingPunct="1">
              <a:defRPr sz="2100" kern="1200">
                <a:solidFill>
                  <a:schemeClr val="tx1"/>
                </a:solidFill>
                <a:latin typeface="+mn-lt"/>
                <a:ea typeface="+mn-ea"/>
                <a:cs typeface="+mn-cs"/>
              </a:defRPr>
            </a:lvl7pPr>
            <a:lvl8pPr marL="3763670" algn="l" defTabSz="1075334" rtl="0" eaLnBrk="1" latinLnBrk="0" hangingPunct="1">
              <a:defRPr sz="2100" kern="1200">
                <a:solidFill>
                  <a:schemeClr val="tx1"/>
                </a:solidFill>
                <a:latin typeface="+mn-lt"/>
                <a:ea typeface="+mn-ea"/>
                <a:cs typeface="+mn-cs"/>
              </a:defRPr>
            </a:lvl8pPr>
            <a:lvl9pPr marL="4301338" algn="l" defTabSz="1075334" rtl="0" eaLnBrk="1" latinLnBrk="0" hangingPunct="1">
              <a:defRPr sz="2100" kern="1200">
                <a:solidFill>
                  <a:schemeClr val="tx1"/>
                </a:solidFill>
                <a:latin typeface="+mn-lt"/>
                <a:ea typeface="+mn-ea"/>
                <a:cs typeface="+mn-cs"/>
              </a:defRPr>
            </a:lvl9pPr>
          </a:lstStyle>
          <a:p>
            <a:r>
              <a:rPr lang="en-US" sz="938" b="1" dirty="0">
                <a:latin typeface="Bookman Old Style"/>
              </a:rPr>
              <a:t>Process Model for </a:t>
            </a:r>
            <a:r>
              <a:rPr lang="en-US" sz="938" b="1" dirty="0" err="1">
                <a:latin typeface="Bookman Old Style"/>
              </a:rPr>
              <a:t>Optino</a:t>
            </a:r>
            <a:r>
              <a:rPr lang="en-US" sz="938" b="1" dirty="0">
                <a:latin typeface="Bookman Old Style"/>
              </a:rPr>
              <a:t> :</a:t>
            </a:r>
          </a:p>
        </p:txBody>
      </p:sp>
      <p:sp>
        <p:nvSpPr>
          <p:cNvPr id="46" name="Rectangle 45">
            <a:extLst>
              <a:ext uri="{FF2B5EF4-FFF2-40B4-BE49-F238E27FC236}">
                <a16:creationId xmlns:a16="http://schemas.microsoft.com/office/drawing/2014/main" id="{B33561E4-9A7B-47A3-B26D-FE122D81127E}"/>
              </a:ext>
            </a:extLst>
          </p:cNvPr>
          <p:cNvSpPr/>
          <p:nvPr/>
        </p:nvSpPr>
        <p:spPr>
          <a:xfrm>
            <a:off x="4584004" y="1050964"/>
            <a:ext cx="1644311" cy="217089"/>
          </a:xfrm>
          <a:prstGeom prst="rect">
            <a:avLst/>
          </a:prstGeom>
        </p:spPr>
        <p:txBody>
          <a:bodyPr wrap="none" lIns="72048" tIns="36025" rIns="72048" bIns="36025" anchor="t">
            <a:spAutoFit/>
          </a:bodyPr>
          <a:lstStyle>
            <a:defPPr>
              <a:defRPr lang="en-US"/>
            </a:defPPr>
            <a:lvl1pPr marL="0" algn="l" defTabSz="1075334" rtl="0" eaLnBrk="1" latinLnBrk="0" hangingPunct="1">
              <a:defRPr sz="2100" kern="1200">
                <a:solidFill>
                  <a:schemeClr val="tx1"/>
                </a:solidFill>
                <a:latin typeface="+mn-lt"/>
                <a:ea typeface="+mn-ea"/>
                <a:cs typeface="+mn-cs"/>
              </a:defRPr>
            </a:lvl1pPr>
            <a:lvl2pPr marL="537667" algn="l" defTabSz="1075334" rtl="0" eaLnBrk="1" latinLnBrk="0" hangingPunct="1">
              <a:defRPr sz="2100" kern="1200">
                <a:solidFill>
                  <a:schemeClr val="tx1"/>
                </a:solidFill>
                <a:latin typeface="+mn-lt"/>
                <a:ea typeface="+mn-ea"/>
                <a:cs typeface="+mn-cs"/>
              </a:defRPr>
            </a:lvl2pPr>
            <a:lvl3pPr marL="1075334" algn="l" defTabSz="1075334" rtl="0" eaLnBrk="1" latinLnBrk="0" hangingPunct="1">
              <a:defRPr sz="2100" kern="1200">
                <a:solidFill>
                  <a:schemeClr val="tx1"/>
                </a:solidFill>
                <a:latin typeface="+mn-lt"/>
                <a:ea typeface="+mn-ea"/>
                <a:cs typeface="+mn-cs"/>
              </a:defRPr>
            </a:lvl3pPr>
            <a:lvl4pPr marL="1613002" algn="l" defTabSz="1075334" rtl="0" eaLnBrk="1" latinLnBrk="0" hangingPunct="1">
              <a:defRPr sz="2100" kern="1200">
                <a:solidFill>
                  <a:schemeClr val="tx1"/>
                </a:solidFill>
                <a:latin typeface="+mn-lt"/>
                <a:ea typeface="+mn-ea"/>
                <a:cs typeface="+mn-cs"/>
              </a:defRPr>
            </a:lvl4pPr>
            <a:lvl5pPr marL="2150669" algn="l" defTabSz="1075334" rtl="0" eaLnBrk="1" latinLnBrk="0" hangingPunct="1">
              <a:defRPr sz="2100" kern="1200">
                <a:solidFill>
                  <a:schemeClr val="tx1"/>
                </a:solidFill>
                <a:latin typeface="+mn-lt"/>
                <a:ea typeface="+mn-ea"/>
                <a:cs typeface="+mn-cs"/>
              </a:defRPr>
            </a:lvl5pPr>
            <a:lvl6pPr marL="2688336" algn="l" defTabSz="1075334" rtl="0" eaLnBrk="1" latinLnBrk="0" hangingPunct="1">
              <a:defRPr sz="2100" kern="1200">
                <a:solidFill>
                  <a:schemeClr val="tx1"/>
                </a:solidFill>
                <a:latin typeface="+mn-lt"/>
                <a:ea typeface="+mn-ea"/>
                <a:cs typeface="+mn-cs"/>
              </a:defRPr>
            </a:lvl6pPr>
            <a:lvl7pPr marL="3226003" algn="l" defTabSz="1075334" rtl="0" eaLnBrk="1" latinLnBrk="0" hangingPunct="1">
              <a:defRPr sz="2100" kern="1200">
                <a:solidFill>
                  <a:schemeClr val="tx1"/>
                </a:solidFill>
                <a:latin typeface="+mn-lt"/>
                <a:ea typeface="+mn-ea"/>
                <a:cs typeface="+mn-cs"/>
              </a:defRPr>
            </a:lvl7pPr>
            <a:lvl8pPr marL="3763670" algn="l" defTabSz="1075334" rtl="0" eaLnBrk="1" latinLnBrk="0" hangingPunct="1">
              <a:defRPr sz="2100" kern="1200">
                <a:solidFill>
                  <a:schemeClr val="tx1"/>
                </a:solidFill>
                <a:latin typeface="+mn-lt"/>
                <a:ea typeface="+mn-ea"/>
                <a:cs typeface="+mn-cs"/>
              </a:defRPr>
            </a:lvl8pPr>
            <a:lvl9pPr marL="4301338" algn="l" defTabSz="1075334" rtl="0" eaLnBrk="1" latinLnBrk="0" hangingPunct="1">
              <a:defRPr sz="2100" kern="1200">
                <a:solidFill>
                  <a:schemeClr val="tx1"/>
                </a:solidFill>
                <a:latin typeface="+mn-lt"/>
                <a:ea typeface="+mn-ea"/>
                <a:cs typeface="+mn-cs"/>
              </a:defRPr>
            </a:lvl9pPr>
          </a:lstStyle>
          <a:p>
            <a:r>
              <a:rPr lang="en-US" sz="938" b="1">
                <a:latin typeface="Bookman Old Style"/>
              </a:rPr>
              <a:t>Process Model for Web :</a:t>
            </a:r>
          </a:p>
        </p:txBody>
      </p:sp>
      <p:pic>
        <p:nvPicPr>
          <p:cNvPr id="48" name="Graphic 47">
            <a:extLst>
              <a:ext uri="{FF2B5EF4-FFF2-40B4-BE49-F238E27FC236}">
                <a16:creationId xmlns:a16="http://schemas.microsoft.com/office/drawing/2014/main" id="{4B07582F-C7D2-42AD-9412-61F799D4F0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8311" y="3648842"/>
            <a:ext cx="510967" cy="236063"/>
          </a:xfrm>
          <a:prstGeom prst="rect">
            <a:avLst/>
          </a:prstGeom>
        </p:spPr>
      </p:pic>
      <p:pic>
        <p:nvPicPr>
          <p:cNvPr id="49" name="Picture 5" descr="A picture containing drawing&#10;&#10;Description generated with very high confidence">
            <a:extLst>
              <a:ext uri="{FF2B5EF4-FFF2-40B4-BE49-F238E27FC236}">
                <a16:creationId xmlns:a16="http://schemas.microsoft.com/office/drawing/2014/main" id="{3EF9A941-359A-4BBD-8D12-1139C62D360A}"/>
              </a:ext>
            </a:extLst>
          </p:cNvPr>
          <p:cNvPicPr>
            <a:picLocks noChangeAspect="1"/>
          </p:cNvPicPr>
          <p:nvPr/>
        </p:nvPicPr>
        <p:blipFill>
          <a:blip r:embed="rId7"/>
          <a:stretch>
            <a:fillRect/>
          </a:stretch>
        </p:blipFill>
        <p:spPr>
          <a:xfrm>
            <a:off x="3511808" y="5155630"/>
            <a:ext cx="497995" cy="206786"/>
          </a:xfrm>
          <a:prstGeom prst="rect">
            <a:avLst/>
          </a:prstGeom>
        </p:spPr>
      </p:pic>
      <p:pic>
        <p:nvPicPr>
          <p:cNvPr id="50" name="Graphic 9">
            <a:extLst>
              <a:ext uri="{FF2B5EF4-FFF2-40B4-BE49-F238E27FC236}">
                <a16:creationId xmlns:a16="http://schemas.microsoft.com/office/drawing/2014/main" id="{1FE34CB5-3F49-405E-AE63-BD7298C9E7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51197" y="3683833"/>
            <a:ext cx="230457" cy="293636"/>
          </a:xfrm>
          <a:prstGeom prst="rect">
            <a:avLst/>
          </a:prstGeom>
        </p:spPr>
      </p:pic>
      <p:pic>
        <p:nvPicPr>
          <p:cNvPr id="52" name="Picture 51" descr="A screenshot of a cell phone&#10;&#10;Description generated with very high confidence">
            <a:extLst>
              <a:ext uri="{FF2B5EF4-FFF2-40B4-BE49-F238E27FC236}">
                <a16:creationId xmlns:a16="http://schemas.microsoft.com/office/drawing/2014/main" id="{A0FD905F-A913-4AA2-BD75-8A7EC1C9A8FC}"/>
              </a:ext>
            </a:extLst>
          </p:cNvPr>
          <p:cNvPicPr>
            <a:picLocks noChangeAspect="1"/>
          </p:cNvPicPr>
          <p:nvPr/>
        </p:nvPicPr>
        <p:blipFill rotWithShape="1">
          <a:blip r:embed="rId10"/>
          <a:srcRect t="19398" r="671" b="48495"/>
          <a:stretch/>
        </p:blipFill>
        <p:spPr>
          <a:xfrm>
            <a:off x="4848696" y="3757870"/>
            <a:ext cx="3071478" cy="2027047"/>
          </a:xfrm>
          <a:prstGeom prst="rect">
            <a:avLst/>
          </a:prstGeom>
        </p:spPr>
      </p:pic>
      <p:grpSp>
        <p:nvGrpSpPr>
          <p:cNvPr id="53" name="Group 52">
            <a:extLst>
              <a:ext uri="{FF2B5EF4-FFF2-40B4-BE49-F238E27FC236}">
                <a16:creationId xmlns:a16="http://schemas.microsoft.com/office/drawing/2014/main" id="{3FE9371C-B981-4543-B984-4BDCC1153AF4}"/>
              </a:ext>
            </a:extLst>
          </p:cNvPr>
          <p:cNvGrpSpPr/>
          <p:nvPr/>
        </p:nvGrpSpPr>
        <p:grpSpPr>
          <a:xfrm>
            <a:off x="4186045" y="3976934"/>
            <a:ext cx="1350788" cy="1056703"/>
            <a:chOff x="1142618" y="1319203"/>
            <a:chExt cx="2586296" cy="1998421"/>
          </a:xfrm>
        </p:grpSpPr>
        <p:cxnSp>
          <p:nvCxnSpPr>
            <p:cNvPr id="75" name="Straight Arrow Connector 74">
              <a:extLst>
                <a:ext uri="{FF2B5EF4-FFF2-40B4-BE49-F238E27FC236}">
                  <a16:creationId xmlns:a16="http://schemas.microsoft.com/office/drawing/2014/main" id="{FBA215B4-14E0-4F1A-924E-05FB379FE448}"/>
                </a:ext>
              </a:extLst>
            </p:cNvPr>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9A4889E6-7794-4B66-8F71-6972145CB32A}"/>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4" name="Group 53">
            <a:extLst>
              <a:ext uri="{FF2B5EF4-FFF2-40B4-BE49-F238E27FC236}">
                <a16:creationId xmlns:a16="http://schemas.microsoft.com/office/drawing/2014/main" id="{B9DC1B3A-4895-4B2D-A817-617B69CB3036}"/>
              </a:ext>
            </a:extLst>
          </p:cNvPr>
          <p:cNvGrpSpPr/>
          <p:nvPr/>
        </p:nvGrpSpPr>
        <p:grpSpPr>
          <a:xfrm>
            <a:off x="4219361" y="4003452"/>
            <a:ext cx="1154522" cy="1156144"/>
            <a:chOff x="1142618" y="1319203"/>
            <a:chExt cx="2586296" cy="1998421"/>
          </a:xfrm>
        </p:grpSpPr>
        <p:cxnSp>
          <p:nvCxnSpPr>
            <p:cNvPr id="73" name="Straight Arrow Connector 72">
              <a:extLst>
                <a:ext uri="{FF2B5EF4-FFF2-40B4-BE49-F238E27FC236}">
                  <a16:creationId xmlns:a16="http://schemas.microsoft.com/office/drawing/2014/main" id="{08D0A037-D865-4DF1-98E3-421C3C9E4A49}"/>
                </a:ext>
              </a:extLst>
            </p:cNvPr>
            <p:cNvCxnSpPr>
              <a:cxnSpLocks/>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AA1E7C24-1E96-469A-8D65-9A1B3E76F247}"/>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5" name="Group 54">
            <a:extLst>
              <a:ext uri="{FF2B5EF4-FFF2-40B4-BE49-F238E27FC236}">
                <a16:creationId xmlns:a16="http://schemas.microsoft.com/office/drawing/2014/main" id="{9497E98C-3ACC-4409-B839-9C0F98FA4EF7}"/>
              </a:ext>
            </a:extLst>
          </p:cNvPr>
          <p:cNvGrpSpPr/>
          <p:nvPr/>
        </p:nvGrpSpPr>
        <p:grpSpPr>
          <a:xfrm>
            <a:off x="4186716" y="3976934"/>
            <a:ext cx="1383500" cy="837933"/>
            <a:chOff x="1142618" y="1319203"/>
            <a:chExt cx="2586296" cy="1998421"/>
          </a:xfrm>
        </p:grpSpPr>
        <p:cxnSp>
          <p:nvCxnSpPr>
            <p:cNvPr id="71" name="Straight Arrow Connector 70">
              <a:extLst>
                <a:ext uri="{FF2B5EF4-FFF2-40B4-BE49-F238E27FC236}">
                  <a16:creationId xmlns:a16="http://schemas.microsoft.com/office/drawing/2014/main" id="{0149166D-DE1B-4505-8BDF-225B5D6A6F01}"/>
                </a:ext>
              </a:extLst>
            </p:cNvPr>
            <p:cNvCxnSpPr>
              <a:cxnSpLocks/>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1E1553D1-8FDD-4298-9C1D-6F1862C5B6C5}"/>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6" name="Group 55">
            <a:extLst>
              <a:ext uri="{FF2B5EF4-FFF2-40B4-BE49-F238E27FC236}">
                <a16:creationId xmlns:a16="http://schemas.microsoft.com/office/drawing/2014/main" id="{3D6EA823-14E3-4FBE-9A0B-5CDC6626E4FA}"/>
              </a:ext>
            </a:extLst>
          </p:cNvPr>
          <p:cNvGrpSpPr/>
          <p:nvPr/>
        </p:nvGrpSpPr>
        <p:grpSpPr>
          <a:xfrm>
            <a:off x="7013718" y="3909259"/>
            <a:ext cx="1142234" cy="599272"/>
            <a:chOff x="6556638" y="1191217"/>
            <a:chExt cx="2186985" cy="1133334"/>
          </a:xfrm>
        </p:grpSpPr>
        <p:cxnSp>
          <p:nvCxnSpPr>
            <p:cNvPr id="69" name="Straight Arrow Connector 68">
              <a:extLst>
                <a:ext uri="{FF2B5EF4-FFF2-40B4-BE49-F238E27FC236}">
                  <a16:creationId xmlns:a16="http://schemas.microsoft.com/office/drawing/2014/main" id="{AC4158A3-CDCB-42B4-9116-3A3470CFEDE7}"/>
                </a:ext>
              </a:extLst>
            </p:cNvPr>
            <p:cNvCxnSpPr/>
            <p:nvPr/>
          </p:nvCxnSpPr>
          <p:spPr>
            <a:xfrm flipH="1">
              <a:off x="6777014" y="1191217"/>
              <a:ext cx="1966609" cy="952011"/>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29F4C4B-B0AD-4EBD-8C7E-5FA0727054D5}"/>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7" name="Group 56">
            <a:extLst>
              <a:ext uri="{FF2B5EF4-FFF2-40B4-BE49-F238E27FC236}">
                <a16:creationId xmlns:a16="http://schemas.microsoft.com/office/drawing/2014/main" id="{E4A67CE6-A6DA-42F9-B2A0-582E0B37D842}"/>
              </a:ext>
            </a:extLst>
          </p:cNvPr>
          <p:cNvGrpSpPr/>
          <p:nvPr/>
        </p:nvGrpSpPr>
        <p:grpSpPr>
          <a:xfrm>
            <a:off x="6499169" y="3909259"/>
            <a:ext cx="1671568" cy="221406"/>
            <a:chOff x="6556638" y="1905832"/>
            <a:chExt cx="3200478" cy="418719"/>
          </a:xfrm>
        </p:grpSpPr>
        <p:cxnSp>
          <p:nvCxnSpPr>
            <p:cNvPr id="67" name="Straight Arrow Connector 66">
              <a:extLst>
                <a:ext uri="{FF2B5EF4-FFF2-40B4-BE49-F238E27FC236}">
                  <a16:creationId xmlns:a16="http://schemas.microsoft.com/office/drawing/2014/main" id="{04F0C004-75F2-4A22-BF8D-DF9A58490ADD}"/>
                </a:ext>
              </a:extLst>
            </p:cNvPr>
            <p:cNvCxnSpPr>
              <a:cxnSpLocks/>
            </p:cNvCxnSpPr>
            <p:nvPr/>
          </p:nvCxnSpPr>
          <p:spPr>
            <a:xfrm flipH="1">
              <a:off x="6777014" y="1905832"/>
              <a:ext cx="2980102" cy="23739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3FCDBD2-46F1-493A-B6B8-54AC641F9AC8}"/>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8" name="Group 57">
            <a:extLst>
              <a:ext uri="{FF2B5EF4-FFF2-40B4-BE49-F238E27FC236}">
                <a16:creationId xmlns:a16="http://schemas.microsoft.com/office/drawing/2014/main" id="{96283C4A-2292-456B-B973-25B5F9487FA2}"/>
              </a:ext>
            </a:extLst>
          </p:cNvPr>
          <p:cNvGrpSpPr/>
          <p:nvPr/>
        </p:nvGrpSpPr>
        <p:grpSpPr>
          <a:xfrm>
            <a:off x="6836076" y="3909258"/>
            <a:ext cx="1334719" cy="392055"/>
            <a:chOff x="6556638" y="1583102"/>
            <a:chExt cx="2555528" cy="741449"/>
          </a:xfrm>
        </p:grpSpPr>
        <p:cxnSp>
          <p:nvCxnSpPr>
            <p:cNvPr id="65" name="Straight Arrow Connector 64">
              <a:extLst>
                <a:ext uri="{FF2B5EF4-FFF2-40B4-BE49-F238E27FC236}">
                  <a16:creationId xmlns:a16="http://schemas.microsoft.com/office/drawing/2014/main" id="{A95A4F34-EDD3-42AA-84CD-517D84B4AFD9}"/>
                </a:ext>
              </a:extLst>
            </p:cNvPr>
            <p:cNvCxnSpPr>
              <a:cxnSpLocks/>
            </p:cNvCxnSpPr>
            <p:nvPr/>
          </p:nvCxnSpPr>
          <p:spPr>
            <a:xfrm flipH="1">
              <a:off x="6753981" y="1583102"/>
              <a:ext cx="2358185" cy="56012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A8A1E86-AA42-4737-A4A1-98842536DB1D}"/>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9" name="Group 58">
            <a:extLst>
              <a:ext uri="{FF2B5EF4-FFF2-40B4-BE49-F238E27FC236}">
                <a16:creationId xmlns:a16="http://schemas.microsoft.com/office/drawing/2014/main" id="{D270ABBD-F414-48A9-8022-5A80CC56B3B0}"/>
              </a:ext>
            </a:extLst>
          </p:cNvPr>
          <p:cNvGrpSpPr/>
          <p:nvPr/>
        </p:nvGrpSpPr>
        <p:grpSpPr>
          <a:xfrm>
            <a:off x="6781996" y="3903165"/>
            <a:ext cx="1400886" cy="1001516"/>
            <a:chOff x="6556638" y="430498"/>
            <a:chExt cx="2682214" cy="1894053"/>
          </a:xfrm>
        </p:grpSpPr>
        <p:cxnSp>
          <p:nvCxnSpPr>
            <p:cNvPr id="63" name="Straight Arrow Connector 62">
              <a:extLst>
                <a:ext uri="{FF2B5EF4-FFF2-40B4-BE49-F238E27FC236}">
                  <a16:creationId xmlns:a16="http://schemas.microsoft.com/office/drawing/2014/main" id="{3A53C66A-6782-4FA0-A718-63BC000C4D84}"/>
                </a:ext>
              </a:extLst>
            </p:cNvPr>
            <p:cNvCxnSpPr>
              <a:cxnSpLocks/>
            </p:cNvCxnSpPr>
            <p:nvPr/>
          </p:nvCxnSpPr>
          <p:spPr>
            <a:xfrm flipH="1">
              <a:off x="6777014" y="430498"/>
              <a:ext cx="2461838" cy="1712730"/>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9B3C5637-12E7-4E9F-8D05-16211CC57E73}"/>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60" name="Group 59">
            <a:extLst>
              <a:ext uri="{FF2B5EF4-FFF2-40B4-BE49-F238E27FC236}">
                <a16:creationId xmlns:a16="http://schemas.microsoft.com/office/drawing/2014/main" id="{0D491F37-8AFE-4C43-B51A-82A30222B3F9}"/>
              </a:ext>
            </a:extLst>
          </p:cNvPr>
          <p:cNvGrpSpPr/>
          <p:nvPr/>
        </p:nvGrpSpPr>
        <p:grpSpPr>
          <a:xfrm>
            <a:off x="4107716" y="5280632"/>
            <a:ext cx="2812619" cy="232451"/>
            <a:chOff x="-2571756" y="2915827"/>
            <a:chExt cx="6300670" cy="401797"/>
          </a:xfrm>
        </p:grpSpPr>
        <p:cxnSp>
          <p:nvCxnSpPr>
            <p:cNvPr id="61" name="Straight Arrow Connector 60">
              <a:extLst>
                <a:ext uri="{FF2B5EF4-FFF2-40B4-BE49-F238E27FC236}">
                  <a16:creationId xmlns:a16="http://schemas.microsoft.com/office/drawing/2014/main" id="{756BE335-9E30-4B17-B752-CA01928DF013}"/>
                </a:ext>
              </a:extLst>
            </p:cNvPr>
            <p:cNvCxnSpPr>
              <a:cxnSpLocks/>
            </p:cNvCxnSpPr>
            <p:nvPr/>
          </p:nvCxnSpPr>
          <p:spPr>
            <a:xfrm>
              <a:off x="-2571756" y="2915827"/>
              <a:ext cx="6288668" cy="2335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D3FF597C-D2F5-4BE7-A8E1-D64D28F151C5}"/>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sp>
        <p:nvSpPr>
          <p:cNvPr id="78" name="Content Placeholder 2">
            <a:extLst>
              <a:ext uri="{FF2B5EF4-FFF2-40B4-BE49-F238E27FC236}">
                <a16:creationId xmlns:a16="http://schemas.microsoft.com/office/drawing/2014/main" id="{91EDC0BF-A7F4-481C-866E-E49639C1D5B7}"/>
              </a:ext>
            </a:extLst>
          </p:cNvPr>
          <p:cNvSpPr txBox="1">
            <a:spLocks/>
          </p:cNvSpPr>
          <p:nvPr/>
        </p:nvSpPr>
        <p:spPr>
          <a:xfrm>
            <a:off x="1492101" y="4170277"/>
            <a:ext cx="2935495" cy="781574"/>
          </a:xfrm>
          <a:prstGeom prst="rect">
            <a:avLst/>
          </a:prstGeom>
        </p:spPr>
        <p:txBody>
          <a:bodyPr vert="horz" lIns="72048" tIns="36025" rIns="72048" bIns="36025"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938" dirty="0">
                <a:ea typeface="+mn-lt"/>
                <a:cs typeface="+mn-lt"/>
              </a:rPr>
              <a:t>Web is the most ubiquitous open computing platform. With HTML5 standards implemented in every browser, web applications are able to render online video with HTML5 video tags, capture webcam video via WebRTC API, and access each pixel of a video frame via canvas API. </a:t>
            </a:r>
            <a:endParaRPr lang="en-US" sz="1688" dirty="0"/>
          </a:p>
        </p:txBody>
      </p:sp>
      <p:sp>
        <p:nvSpPr>
          <p:cNvPr id="79" name="TextBox 78">
            <a:extLst>
              <a:ext uri="{FF2B5EF4-FFF2-40B4-BE49-F238E27FC236}">
                <a16:creationId xmlns:a16="http://schemas.microsoft.com/office/drawing/2014/main" id="{2F116452-86BC-4DE5-8ED3-4DDFF7D7D9E1}"/>
              </a:ext>
            </a:extLst>
          </p:cNvPr>
          <p:cNvSpPr txBox="1"/>
          <p:nvPr/>
        </p:nvSpPr>
        <p:spPr>
          <a:xfrm>
            <a:off x="7547357" y="2363886"/>
            <a:ext cx="2343255" cy="639202"/>
          </a:xfrm>
          <a:prstGeom prst="rect">
            <a:avLst/>
          </a:prstGeom>
          <a:noFill/>
        </p:spPr>
        <p:txBody>
          <a:bodyPr rot="0" spcFirstLastPara="0" vertOverflow="overflow" horzOverflow="overflow" vert="horz" wrap="square" lIns="61266" tIns="30633" rIns="61266" bIns="30633" numCol="1" spcCol="0" rtlCol="0" fromWordArt="0" anchor="t" anchorCtr="0" forceAA="0" compatLnSpc="1">
            <a:prstTxWarp prst="textNoShape">
              <a:avLst/>
            </a:prstTxWarp>
            <a:spAutoFit/>
          </a:bodyPr>
          <a:lstStyle/>
          <a:p>
            <a:pPr algn="just"/>
            <a:r>
              <a:rPr lang="en-US" sz="938" b="1" dirty="0">
                <a:latin typeface="Bookman Old Style"/>
                <a:cs typeface="Segoe UI"/>
              </a:rPr>
              <a:t>Conclusion:</a:t>
            </a:r>
            <a:endParaRPr lang="en-US" sz="1688" dirty="0">
              <a:latin typeface="Calibri"/>
              <a:cs typeface="Calibri"/>
            </a:endParaRPr>
          </a:p>
          <a:p>
            <a:pPr algn="just"/>
            <a:r>
              <a:rPr lang="en-US" sz="938" dirty="0">
                <a:latin typeface="Bookman Old Style"/>
                <a:cs typeface="Segoe UI"/>
              </a:rPr>
              <a:t>          With this system physically </a:t>
            </a:r>
            <a:r>
              <a:rPr lang="en-US" sz="938" dirty="0">
                <a:cs typeface="Segoe UI"/>
              </a:rPr>
              <a:t>challenged</a:t>
            </a:r>
            <a:r>
              <a:rPr lang="en-US" sz="938" dirty="0">
                <a:latin typeface="Bookman Old Style"/>
                <a:cs typeface="Segoe UI"/>
              </a:rPr>
              <a:t> people play music.​</a:t>
            </a:r>
            <a:endParaRPr lang="en-US" sz="1688">
              <a:cs typeface="Calibri"/>
            </a:endParaRPr>
          </a:p>
        </p:txBody>
      </p:sp>
      <p:sp>
        <p:nvSpPr>
          <p:cNvPr id="80" name="TextBox 79">
            <a:extLst>
              <a:ext uri="{FF2B5EF4-FFF2-40B4-BE49-F238E27FC236}">
                <a16:creationId xmlns:a16="http://schemas.microsoft.com/office/drawing/2014/main" id="{C8F44A5C-74ED-4918-BFB8-0F44DFCA32E6}"/>
              </a:ext>
            </a:extLst>
          </p:cNvPr>
          <p:cNvSpPr txBox="1"/>
          <p:nvPr/>
        </p:nvSpPr>
        <p:spPr>
          <a:xfrm>
            <a:off x="8003332" y="3904340"/>
            <a:ext cx="1998193" cy="1491295"/>
          </a:xfrm>
          <a:prstGeom prst="rect">
            <a:avLst/>
          </a:prstGeom>
          <a:noFill/>
        </p:spPr>
        <p:txBody>
          <a:bodyPr rot="0" spcFirstLastPara="0" vertOverflow="overflow" horzOverflow="overflow" vert="horz" wrap="square" lIns="61266" tIns="30633" rIns="61266" bIns="30633" numCol="1" spcCol="0" rtlCol="0" fromWordArt="0" anchor="t" anchorCtr="0" forceAA="0" compatLnSpc="1">
            <a:prstTxWarp prst="textNoShape">
              <a:avLst/>
            </a:prstTxWarp>
            <a:spAutoFit/>
          </a:bodyPr>
          <a:lstStyle/>
          <a:p>
            <a:r>
              <a:rPr lang="en-US" sz="1032" dirty="0">
                <a:latin typeface="Times"/>
                <a:cs typeface="Times"/>
              </a:rPr>
              <a:t>p5.js is a JavaScript library for creative coding, with a focus on making coding accessible and inclusive for artists, designers, educators, beginners, and anyone else! p5.js is free and open-source because we believe software, and the tools to learn it, should be accessible to everyone.</a:t>
            </a:r>
            <a:endParaRPr lang="en-US" sz="1032" dirty="0">
              <a:cs typeface="Calibri"/>
            </a:endParaRPr>
          </a:p>
        </p:txBody>
      </p:sp>
      <p:sp>
        <p:nvSpPr>
          <p:cNvPr id="81" name="TextBox 80">
            <a:extLst>
              <a:ext uri="{FF2B5EF4-FFF2-40B4-BE49-F238E27FC236}">
                <a16:creationId xmlns:a16="http://schemas.microsoft.com/office/drawing/2014/main" id="{A3159DAB-43A6-4E9B-B367-B29F6A1B4102}"/>
              </a:ext>
            </a:extLst>
          </p:cNvPr>
          <p:cNvSpPr txBox="1"/>
          <p:nvPr/>
        </p:nvSpPr>
        <p:spPr>
          <a:xfrm>
            <a:off x="7485740" y="3127951"/>
            <a:ext cx="2454167" cy="379515"/>
          </a:xfrm>
          <a:prstGeom prst="rect">
            <a:avLst/>
          </a:prstGeom>
          <a:noFill/>
        </p:spPr>
        <p:txBody>
          <a:bodyPr rot="0" spcFirstLastPara="0" vertOverflow="overflow" horzOverflow="overflow" vert="horz" wrap="square" lIns="61266" tIns="30633" rIns="61266" bIns="30633" numCol="1" spcCol="0" rtlCol="0" fromWordArt="0" anchor="t" anchorCtr="0" forceAA="0" compatLnSpc="1">
            <a:prstTxWarp prst="textNoShape">
              <a:avLst/>
            </a:prstTxWarp>
            <a:spAutoFit/>
          </a:bodyPr>
          <a:lstStyle/>
          <a:p>
            <a:r>
              <a:rPr lang="en-US" sz="1032" dirty="0">
                <a:solidFill>
                  <a:srgbClr val="E38800"/>
                </a:solidFill>
              </a:rPr>
              <a:t>var</a:t>
            </a:r>
            <a:r>
              <a:rPr lang="en-US" sz="1032" dirty="0"/>
              <a:t> synth = </a:t>
            </a:r>
            <a:r>
              <a:rPr lang="en-US" sz="1032" dirty="0">
                <a:solidFill>
                  <a:srgbClr val="E38800"/>
                </a:solidFill>
              </a:rPr>
              <a:t>new</a:t>
            </a:r>
            <a:r>
              <a:rPr lang="en-US" sz="1032" dirty="0"/>
              <a:t> </a:t>
            </a:r>
            <a:r>
              <a:rPr lang="en-US" sz="1032" dirty="0" err="1"/>
              <a:t>Tone.Synth</a:t>
            </a:r>
            <a:r>
              <a:rPr lang="en-US" sz="1032" dirty="0"/>
              <a:t>().</a:t>
            </a:r>
            <a:r>
              <a:rPr lang="en-US" sz="1032" dirty="0" err="1"/>
              <a:t>toMaster</a:t>
            </a:r>
            <a:r>
              <a:rPr lang="en-US" sz="1032" dirty="0"/>
              <a:t>() </a:t>
            </a:r>
            <a:endParaRPr lang="en-US" sz="1688" dirty="0"/>
          </a:p>
          <a:p>
            <a:r>
              <a:rPr lang="en-US" sz="1032" dirty="0" err="1"/>
              <a:t>synth.triggerAttackRelease</a:t>
            </a:r>
            <a:r>
              <a:rPr lang="en-US" sz="1032" dirty="0"/>
              <a:t>(</a:t>
            </a:r>
            <a:r>
              <a:rPr lang="en-US" sz="1032" dirty="0">
                <a:solidFill>
                  <a:srgbClr val="2AAB51"/>
                </a:solidFill>
              </a:rPr>
              <a:t>'C4'</a:t>
            </a:r>
            <a:r>
              <a:rPr lang="en-US" sz="1032" dirty="0"/>
              <a:t>, </a:t>
            </a:r>
            <a:r>
              <a:rPr lang="en-US" sz="1032" dirty="0">
                <a:solidFill>
                  <a:srgbClr val="2AAB51"/>
                </a:solidFill>
              </a:rPr>
              <a:t>'8n'</a:t>
            </a:r>
            <a:r>
              <a:rPr lang="en-US" sz="1032" dirty="0"/>
              <a:t>)</a:t>
            </a:r>
            <a:endParaRPr lang="en-US" sz="1688" dirty="0"/>
          </a:p>
        </p:txBody>
      </p:sp>
      <p:grpSp>
        <p:nvGrpSpPr>
          <p:cNvPr id="77" name="Group 76">
            <a:extLst>
              <a:ext uri="{FF2B5EF4-FFF2-40B4-BE49-F238E27FC236}">
                <a16:creationId xmlns:a16="http://schemas.microsoft.com/office/drawing/2014/main" id="{8EAD8A0F-AE8C-4DAE-A3DD-641167CA476D}"/>
              </a:ext>
            </a:extLst>
          </p:cNvPr>
          <p:cNvGrpSpPr/>
          <p:nvPr/>
        </p:nvGrpSpPr>
        <p:grpSpPr>
          <a:xfrm>
            <a:off x="3571610" y="1266923"/>
            <a:ext cx="3900324" cy="1894555"/>
            <a:chOff x="181533" y="1045236"/>
            <a:chExt cx="7649865" cy="3446320"/>
          </a:xfrm>
        </p:grpSpPr>
        <p:pic>
          <p:nvPicPr>
            <p:cNvPr id="86" name="Picture 85" descr="A screenshot of a cell phone&#10;&#10;Description generated with very high confidence">
              <a:extLst>
                <a:ext uri="{FF2B5EF4-FFF2-40B4-BE49-F238E27FC236}">
                  <a16:creationId xmlns:a16="http://schemas.microsoft.com/office/drawing/2014/main" id="{50BAD541-1E22-4B14-80D3-98A39E158B76}"/>
                </a:ext>
              </a:extLst>
            </p:cNvPr>
            <p:cNvPicPr>
              <a:picLocks noChangeAspect="1"/>
            </p:cNvPicPr>
            <p:nvPr/>
          </p:nvPicPr>
          <p:blipFill rotWithShape="1">
            <a:blip r:embed="rId11"/>
            <a:srcRect l="7368" t="12653" r="38866" b="13469"/>
            <a:stretch/>
          </p:blipFill>
          <p:spPr>
            <a:xfrm>
              <a:off x="181533" y="1045236"/>
              <a:ext cx="7649865" cy="3446320"/>
            </a:xfrm>
            <a:prstGeom prst="rect">
              <a:avLst/>
            </a:prstGeom>
          </p:spPr>
        </p:pic>
        <p:pic>
          <p:nvPicPr>
            <p:cNvPr id="87" name="Picture 86" descr="A picture containing drawing&#10;&#10;Description generated with very high confidence">
              <a:extLst>
                <a:ext uri="{FF2B5EF4-FFF2-40B4-BE49-F238E27FC236}">
                  <a16:creationId xmlns:a16="http://schemas.microsoft.com/office/drawing/2014/main" id="{E3CC06D2-B3FF-45F4-9DDC-1C1F645E3413}"/>
                </a:ext>
              </a:extLst>
            </p:cNvPr>
            <p:cNvPicPr>
              <a:picLocks noChangeAspect="1"/>
            </p:cNvPicPr>
            <p:nvPr/>
          </p:nvPicPr>
          <p:blipFill>
            <a:blip r:embed="rId12"/>
            <a:stretch>
              <a:fillRect/>
            </a:stretch>
          </p:blipFill>
          <p:spPr>
            <a:xfrm>
              <a:off x="980404" y="1079740"/>
              <a:ext cx="455931" cy="442824"/>
            </a:xfrm>
            <a:prstGeom prst="rect">
              <a:avLst/>
            </a:prstGeom>
          </p:spPr>
        </p:pic>
        <p:pic>
          <p:nvPicPr>
            <p:cNvPr id="88" name="Picture 87" descr="A close up of a sign&#10;&#10;Description generated with high confidence">
              <a:extLst>
                <a:ext uri="{FF2B5EF4-FFF2-40B4-BE49-F238E27FC236}">
                  <a16:creationId xmlns:a16="http://schemas.microsoft.com/office/drawing/2014/main" id="{2D0E9423-9468-4B76-AB00-73AA5932E01B}"/>
                </a:ext>
              </a:extLst>
            </p:cNvPr>
            <p:cNvPicPr>
              <a:picLocks noChangeAspect="1"/>
            </p:cNvPicPr>
            <p:nvPr/>
          </p:nvPicPr>
          <p:blipFill rotWithShape="1">
            <a:blip r:embed="rId13"/>
            <a:srcRect l="24920" t="37647" r="24281" b="34706"/>
            <a:stretch/>
          </p:blipFill>
          <p:spPr>
            <a:xfrm>
              <a:off x="2286434" y="2766102"/>
              <a:ext cx="1314142" cy="389045"/>
            </a:xfrm>
            <a:prstGeom prst="rect">
              <a:avLst/>
            </a:prstGeom>
          </p:spPr>
        </p:pic>
        <p:pic>
          <p:nvPicPr>
            <p:cNvPr id="89" name="Picture 88" descr="A close up of a logo&#10;&#10;Description generated with very high confidence">
              <a:extLst>
                <a:ext uri="{FF2B5EF4-FFF2-40B4-BE49-F238E27FC236}">
                  <a16:creationId xmlns:a16="http://schemas.microsoft.com/office/drawing/2014/main" id="{896B9CD5-B232-4A3C-BE47-8099D81E87A7}"/>
                </a:ext>
              </a:extLst>
            </p:cNvPr>
            <p:cNvPicPr>
              <a:picLocks noChangeAspect="1"/>
            </p:cNvPicPr>
            <p:nvPr/>
          </p:nvPicPr>
          <p:blipFill rotWithShape="1">
            <a:blip r:embed="rId14"/>
            <a:srcRect l="16316" t="34132" r="15263" b="29357"/>
            <a:stretch/>
          </p:blipFill>
          <p:spPr>
            <a:xfrm>
              <a:off x="5293347" y="1165687"/>
              <a:ext cx="1876931" cy="584245"/>
            </a:xfrm>
            <a:prstGeom prst="rect">
              <a:avLst/>
            </a:prstGeom>
          </p:spPr>
        </p:pic>
      </p:grpSp>
      <p:sp>
        <p:nvSpPr>
          <p:cNvPr id="82" name="Google Shape;68;p1">
            <a:extLst>
              <a:ext uri="{FF2B5EF4-FFF2-40B4-BE49-F238E27FC236}">
                <a16:creationId xmlns:a16="http://schemas.microsoft.com/office/drawing/2014/main" id="{C17C35EE-C77E-4205-822F-D74E0BD2401C}"/>
              </a:ext>
            </a:extLst>
          </p:cNvPr>
          <p:cNvSpPr txBox="1"/>
          <p:nvPr/>
        </p:nvSpPr>
        <p:spPr>
          <a:xfrm>
            <a:off x="4867326" y="1386646"/>
            <a:ext cx="373840" cy="3199757"/>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126" b="1" dirty="0">
                <a:solidFill>
                  <a:schemeClr val="accent1"/>
                </a:solidFill>
                <a:latin typeface="Open Sans"/>
                <a:sym typeface="Open Sans"/>
              </a:rPr>
              <a:t>GitHub Hosts the code for the website to run</a:t>
            </a:r>
            <a:endParaRPr lang="en-US" sz="1688" dirty="0">
              <a:solidFill>
                <a:schemeClr val="accent1"/>
              </a:solidFill>
            </a:endParaRPr>
          </a:p>
        </p:txBody>
      </p:sp>
      <p:sp>
        <p:nvSpPr>
          <p:cNvPr id="83" name="Google Shape;68;p1">
            <a:extLst>
              <a:ext uri="{FF2B5EF4-FFF2-40B4-BE49-F238E27FC236}">
                <a16:creationId xmlns:a16="http://schemas.microsoft.com/office/drawing/2014/main" id="{484490BC-7D52-404D-8775-BEEA8C89B0FC}"/>
              </a:ext>
            </a:extLst>
          </p:cNvPr>
          <p:cNvSpPr txBox="1"/>
          <p:nvPr/>
        </p:nvSpPr>
        <p:spPr>
          <a:xfrm>
            <a:off x="3761937" y="2083169"/>
            <a:ext cx="825859" cy="658292"/>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750" b="1" dirty="0">
                <a:solidFill>
                  <a:schemeClr val="accent1"/>
                </a:solidFill>
                <a:latin typeface="Open Sans"/>
                <a:sym typeface="Open Sans"/>
              </a:rPr>
              <a:t>Git Connects the </a:t>
            </a:r>
            <a:r>
              <a:rPr lang="en-IN" sz="657" b="1" dirty="0">
                <a:solidFill>
                  <a:schemeClr val="accent1"/>
                </a:solidFill>
                <a:latin typeface="Open Sans"/>
                <a:sym typeface="Open Sans"/>
              </a:rPr>
              <a:t>code</a:t>
            </a:r>
            <a:r>
              <a:rPr lang="en-IN" sz="750" b="1" dirty="0">
                <a:solidFill>
                  <a:schemeClr val="accent1"/>
                </a:solidFill>
                <a:latin typeface="Open Sans"/>
                <a:sym typeface="Open Sans"/>
              </a:rPr>
              <a:t> to the Netlify Hosting Service </a:t>
            </a:r>
            <a:endParaRPr lang="en-US" sz="985" dirty="0">
              <a:solidFill>
                <a:schemeClr val="accent1"/>
              </a:solidFill>
            </a:endParaRPr>
          </a:p>
        </p:txBody>
      </p:sp>
      <p:sp>
        <p:nvSpPr>
          <p:cNvPr id="84" name="Google Shape;68;p1">
            <a:extLst>
              <a:ext uri="{FF2B5EF4-FFF2-40B4-BE49-F238E27FC236}">
                <a16:creationId xmlns:a16="http://schemas.microsoft.com/office/drawing/2014/main" id="{80260FE6-0DDD-4EF8-906E-C1FB6CAF480E}"/>
              </a:ext>
            </a:extLst>
          </p:cNvPr>
          <p:cNvSpPr txBox="1"/>
          <p:nvPr/>
        </p:nvSpPr>
        <p:spPr>
          <a:xfrm>
            <a:off x="5274144" y="1838350"/>
            <a:ext cx="516451" cy="3026505"/>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126" b="1" dirty="0">
                <a:solidFill>
                  <a:schemeClr val="accent1"/>
                </a:solidFill>
                <a:latin typeface="Open Sans"/>
                <a:sym typeface="Open Sans"/>
              </a:rPr>
              <a:t>Netlify Provides the server and processing resources for the code to run</a:t>
            </a:r>
            <a:endParaRPr lang="en-IN" sz="1126" b="1" dirty="0">
              <a:solidFill>
                <a:schemeClr val="accent1"/>
              </a:solidFill>
              <a:latin typeface="Open Sans"/>
            </a:endParaRPr>
          </a:p>
        </p:txBody>
      </p:sp>
      <p:sp>
        <p:nvSpPr>
          <p:cNvPr id="85" name="Google Shape;68;p1">
            <a:extLst>
              <a:ext uri="{FF2B5EF4-FFF2-40B4-BE49-F238E27FC236}">
                <a16:creationId xmlns:a16="http://schemas.microsoft.com/office/drawing/2014/main" id="{86B66ECB-7D3E-4407-ABE3-02EC2C1AADC1}"/>
              </a:ext>
            </a:extLst>
          </p:cNvPr>
          <p:cNvSpPr txBox="1"/>
          <p:nvPr/>
        </p:nvSpPr>
        <p:spPr>
          <a:xfrm>
            <a:off x="5621128" y="1323617"/>
            <a:ext cx="608129" cy="3199757"/>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126" b="1" dirty="0">
                <a:solidFill>
                  <a:schemeClr val="accent1"/>
                </a:solidFill>
                <a:latin typeface="Open Sans"/>
                <a:sym typeface="Open Sans"/>
              </a:rPr>
              <a:t>Freenom is used as a domain provides which provides the domain record of :</a:t>
            </a:r>
          </a:p>
          <a:p>
            <a:r>
              <a:rPr lang="en-IN" sz="1126" b="1" dirty="0">
                <a:solidFill>
                  <a:schemeClr val="accent1"/>
                </a:solidFill>
                <a:latin typeface="Open Sans"/>
              </a:rPr>
              <a:t>https://optino.ml</a:t>
            </a:r>
          </a:p>
        </p:txBody>
      </p:sp>
    </p:spTree>
    <p:extLst>
      <p:ext uri="{BB962C8B-B14F-4D97-AF65-F5344CB8AC3E}">
        <p14:creationId xmlns:p14="http://schemas.microsoft.com/office/powerpoint/2010/main" val="86487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2"/>
          <p:cNvSpPr txBox="1"/>
          <p:nvPr/>
        </p:nvSpPr>
        <p:spPr>
          <a:xfrm>
            <a:off x="1170603" y="4063891"/>
            <a:ext cx="2598136" cy="895350"/>
          </a:xfrm>
          <a:prstGeom prst="rect">
            <a:avLst/>
          </a:prstGeom>
          <a:noFill/>
          <a:ln>
            <a:noFill/>
          </a:ln>
        </p:spPr>
        <p:txBody>
          <a:bodyPr spcFirstLastPara="1" wrap="square" lIns="85764" tIns="42870" rIns="85764" bIns="42870" anchor="t" anchorCtr="0">
            <a:spAutoFit/>
          </a:bodyPr>
          <a:lstStyle/>
          <a:p>
            <a:pPr marL="0" marR="0" lvl="0" indent="0" algn="l" rtl="0">
              <a:spcBef>
                <a:spcPts val="0"/>
              </a:spcBef>
              <a:spcAft>
                <a:spcPts val="0"/>
              </a:spcAft>
              <a:buNone/>
            </a:pPr>
            <a:r>
              <a:rPr lang="en-US" sz="1315" b="0" i="0" u="none" strike="noStrike" cap="none">
                <a:solidFill>
                  <a:schemeClr val="lt1"/>
                </a:solidFill>
                <a:latin typeface="Open Sans"/>
                <a:ea typeface="Open Sans"/>
                <a:cs typeface="Open Sans"/>
                <a:sym typeface="Open Sans"/>
              </a:rPr>
              <a:t>This is a sample text. Insert your desired text here. This is a sample text. Insert your desired text here.  </a:t>
            </a:r>
          </a:p>
        </p:txBody>
      </p:sp>
      <p:sp>
        <p:nvSpPr>
          <p:cNvPr id="64" name="Google Shape;64;p2"/>
          <p:cNvSpPr txBox="1">
            <a:spLocks noGrp="1"/>
          </p:cNvSpPr>
          <p:nvPr>
            <p:ph type="title"/>
          </p:nvPr>
        </p:nvSpPr>
        <p:spPr>
          <a:xfrm>
            <a:off x="1006254" y="788859"/>
            <a:ext cx="9644510" cy="779553"/>
          </a:xfrm>
          <a:prstGeom prst="rect">
            <a:avLst/>
          </a:prstGeom>
          <a:noFill/>
          <a:ln>
            <a:noFill/>
          </a:ln>
        </p:spPr>
        <p:txBody>
          <a:bodyPr spcFirstLastPara="1" wrap="square" lIns="85764" tIns="42870" rIns="85764" bIns="42870" anchor="ctr" anchorCtr="0">
            <a:normAutofit/>
          </a:bodyPr>
          <a:lstStyle/>
          <a:p>
            <a:pPr marL="0" lvl="0" indent="0" algn="l" rtl="0">
              <a:lnSpc>
                <a:spcPct val="90000"/>
              </a:lnSpc>
              <a:spcBef>
                <a:spcPts val="0"/>
              </a:spcBef>
              <a:spcAft>
                <a:spcPts val="0"/>
              </a:spcAft>
              <a:buClr>
                <a:schemeClr val="accent1"/>
              </a:buClr>
              <a:buSzPts val="4000"/>
              <a:buFont typeface="Open Sans"/>
              <a:buNone/>
            </a:pPr>
            <a:r>
              <a:rPr lang="en-US" sz="3750" b="1" dirty="0">
                <a:solidFill>
                  <a:schemeClr val="accent1"/>
                </a:solidFill>
                <a:latin typeface="Open Sans"/>
                <a:ea typeface="Open Sans"/>
                <a:cs typeface="Open Sans"/>
                <a:sym typeface="Open Sans"/>
              </a:rPr>
              <a:t>PROPOSED SYSTEM</a:t>
            </a:r>
            <a:endParaRPr sz="3750">
              <a:solidFill>
                <a:schemeClr val="accent2"/>
              </a:solidFill>
              <a:latin typeface="Open Sans"/>
              <a:ea typeface="Open Sans"/>
              <a:cs typeface="Open Sans"/>
              <a:sym typeface="Open Sans"/>
            </a:endParaRPr>
          </a:p>
        </p:txBody>
      </p:sp>
      <p:sp>
        <p:nvSpPr>
          <p:cNvPr id="12" name="Google Shape;63;p2"/>
          <p:cNvSpPr txBox="1"/>
          <p:nvPr/>
        </p:nvSpPr>
        <p:spPr>
          <a:xfrm>
            <a:off x="271330" y="2065978"/>
            <a:ext cx="5075157" cy="2394902"/>
          </a:xfrm>
          <a:prstGeom prst="rect">
            <a:avLst/>
          </a:prstGeom>
          <a:noFill/>
          <a:ln>
            <a:noFill/>
          </a:ln>
        </p:spPr>
        <p:txBody>
          <a:bodyPr spcFirstLastPara="1" wrap="square" lIns="85764" tIns="42870" rIns="85764" bIns="42870" anchor="t" anchorCtr="0">
            <a:spAutoFit/>
          </a:bodyPr>
          <a:lstStyle/>
          <a:p>
            <a:r>
              <a:rPr lang="en-IN" sz="3000" dirty="0">
                <a:ea typeface="+mn-lt"/>
                <a:cs typeface="+mn-lt"/>
                <a:sym typeface="Calibri" panose="020F0502020204030204"/>
              </a:rPr>
              <a:t>We developed an AR website by which users can generate tunes of piano keys using their gestures or any part of the body. </a:t>
            </a:r>
            <a:endParaRPr lang="en-US" dirty="0"/>
          </a:p>
        </p:txBody>
      </p:sp>
      <p:pic>
        <p:nvPicPr>
          <p:cNvPr id="2" name="Picture 2" descr="A screenshot of a cell phone&#10;&#10;Description generated with very high confidence">
            <a:extLst>
              <a:ext uri="{FF2B5EF4-FFF2-40B4-BE49-F238E27FC236}">
                <a16:creationId xmlns:a16="http://schemas.microsoft.com/office/drawing/2014/main" id="{640CB370-FBDA-4F8A-B475-08F0F73283FC}"/>
              </a:ext>
            </a:extLst>
          </p:cNvPr>
          <p:cNvPicPr>
            <a:picLocks noChangeAspect="1"/>
          </p:cNvPicPr>
          <p:nvPr/>
        </p:nvPicPr>
        <p:blipFill rotWithShape="1">
          <a:blip r:embed="rId3"/>
          <a:srcRect t="3750" r="694" b="31468"/>
          <a:stretch/>
        </p:blipFill>
        <p:spPr>
          <a:xfrm>
            <a:off x="6138589" y="1180736"/>
            <a:ext cx="3712949" cy="4850997"/>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015399" y="237146"/>
            <a:ext cx="7414191" cy="486687"/>
          </a:xfrm>
          <a:prstGeom prst="rect">
            <a:avLst/>
          </a:prstGeom>
          <a:noFill/>
          <a:ln>
            <a:noFill/>
          </a:ln>
        </p:spPr>
        <p:txBody>
          <a:bodyPr spcFirstLastPara="1" wrap="square" lIns="85764" tIns="42870" rIns="85764" bIns="42870" anchor="t" anchorCtr="0">
            <a:spAutoFit/>
          </a:bodyPr>
          <a:lstStyle/>
          <a:p>
            <a:r>
              <a:rPr lang="en-IN" sz="2600" b="1" i="0" u="none" strike="noStrike" cap="none" dirty="0">
                <a:solidFill>
                  <a:schemeClr val="accent1"/>
                </a:solidFill>
                <a:latin typeface="Open Sans"/>
                <a:ea typeface="Open Sans"/>
                <a:cs typeface="Open Sans"/>
                <a:sym typeface="Open Sans"/>
              </a:rPr>
              <a:t>Internal mechanism</a:t>
            </a:r>
            <a:r>
              <a:rPr lang="en-IN" sz="2600" b="1" dirty="0">
                <a:solidFill>
                  <a:schemeClr val="accent1"/>
                </a:solidFill>
                <a:latin typeface="Open Sans"/>
                <a:ea typeface="Open Sans"/>
                <a:cs typeface="Open Sans"/>
                <a:sym typeface="Open Sans"/>
              </a:rPr>
              <a:t> for the website </a:t>
            </a:r>
            <a:endParaRPr lang="en-IN" sz="2625" b="1" i="0" u="none" strike="noStrike" cap="none" dirty="0">
              <a:solidFill>
                <a:schemeClr val="accent1"/>
              </a:solidFill>
              <a:latin typeface="Open Sans"/>
              <a:ea typeface="Open Sans"/>
              <a:cs typeface="Open Sans"/>
              <a:sym typeface="Open Sans"/>
            </a:endParaRPr>
          </a:p>
        </p:txBody>
      </p:sp>
      <p:grpSp>
        <p:nvGrpSpPr>
          <p:cNvPr id="2" name="Group 1">
            <a:extLst>
              <a:ext uri="{FF2B5EF4-FFF2-40B4-BE49-F238E27FC236}">
                <a16:creationId xmlns:a16="http://schemas.microsoft.com/office/drawing/2014/main" id="{BB3236E5-8CAD-44B4-BD1C-D737D7A3D110}"/>
              </a:ext>
            </a:extLst>
          </p:cNvPr>
          <p:cNvGrpSpPr/>
          <p:nvPr/>
        </p:nvGrpSpPr>
        <p:grpSpPr>
          <a:xfrm>
            <a:off x="181533" y="1045236"/>
            <a:ext cx="11016035" cy="5185979"/>
            <a:chOff x="181533" y="1045236"/>
            <a:chExt cx="11016035" cy="5185979"/>
          </a:xfrm>
        </p:grpSpPr>
        <p:grpSp>
          <p:nvGrpSpPr>
            <p:cNvPr id="21" name="Group 20">
              <a:extLst>
                <a:ext uri="{FF2B5EF4-FFF2-40B4-BE49-F238E27FC236}">
                  <a16:creationId xmlns:a16="http://schemas.microsoft.com/office/drawing/2014/main" id="{883EC33B-BBC0-4BEF-AD28-A359269953B6}"/>
                </a:ext>
              </a:extLst>
            </p:cNvPr>
            <p:cNvGrpSpPr/>
            <p:nvPr/>
          </p:nvGrpSpPr>
          <p:grpSpPr>
            <a:xfrm>
              <a:off x="181533" y="1045236"/>
              <a:ext cx="11016035" cy="5185979"/>
              <a:chOff x="440469" y="1059613"/>
              <a:chExt cx="7649865" cy="3446320"/>
            </a:xfrm>
          </p:grpSpPr>
          <p:pic>
            <p:nvPicPr>
              <p:cNvPr id="15" name="Picture 15" descr="A screenshot of a cell phone&#10;&#10;Description generated with very high confidence">
                <a:extLst>
                  <a:ext uri="{FF2B5EF4-FFF2-40B4-BE49-F238E27FC236}">
                    <a16:creationId xmlns:a16="http://schemas.microsoft.com/office/drawing/2014/main" id="{90CFBF1E-CAEE-4783-A87A-56AA20F60140}"/>
                  </a:ext>
                </a:extLst>
              </p:cNvPr>
              <p:cNvPicPr>
                <a:picLocks noChangeAspect="1"/>
              </p:cNvPicPr>
              <p:nvPr/>
            </p:nvPicPr>
            <p:blipFill rotWithShape="1">
              <a:blip r:embed="rId3"/>
              <a:srcRect l="7368" t="12653" r="38866" b="13469"/>
              <a:stretch/>
            </p:blipFill>
            <p:spPr>
              <a:xfrm>
                <a:off x="440469" y="1059613"/>
                <a:ext cx="7649865" cy="3446320"/>
              </a:xfrm>
              <a:prstGeom prst="rect">
                <a:avLst/>
              </a:prstGeom>
            </p:spPr>
          </p:pic>
          <p:pic>
            <p:nvPicPr>
              <p:cNvPr id="17" name="Picture 17" descr="A picture containing drawing&#10;&#10;Description generated with very high confidence">
                <a:extLst>
                  <a:ext uri="{FF2B5EF4-FFF2-40B4-BE49-F238E27FC236}">
                    <a16:creationId xmlns:a16="http://schemas.microsoft.com/office/drawing/2014/main" id="{E6F10D0D-FBF1-464A-AF8F-9EF02F0D6C78}"/>
                  </a:ext>
                </a:extLst>
              </p:cNvPr>
              <p:cNvPicPr>
                <a:picLocks noChangeAspect="1"/>
              </p:cNvPicPr>
              <p:nvPr/>
            </p:nvPicPr>
            <p:blipFill>
              <a:blip r:embed="rId4"/>
              <a:stretch>
                <a:fillRect/>
              </a:stretch>
            </p:blipFill>
            <p:spPr>
              <a:xfrm>
                <a:off x="1239340" y="1094117"/>
                <a:ext cx="455931" cy="442824"/>
              </a:xfrm>
              <a:prstGeom prst="rect">
                <a:avLst/>
              </a:prstGeom>
            </p:spPr>
          </p:pic>
          <p:pic>
            <p:nvPicPr>
              <p:cNvPr id="19" name="Picture 19" descr="A close up of a sign&#10;&#10;Description generated with high confidence">
                <a:extLst>
                  <a:ext uri="{FF2B5EF4-FFF2-40B4-BE49-F238E27FC236}">
                    <a16:creationId xmlns:a16="http://schemas.microsoft.com/office/drawing/2014/main" id="{83DA549F-C9A7-4002-A2EC-DFBFF76CD6E9}"/>
                  </a:ext>
                </a:extLst>
              </p:cNvPr>
              <p:cNvPicPr>
                <a:picLocks noChangeAspect="1"/>
              </p:cNvPicPr>
              <p:nvPr/>
            </p:nvPicPr>
            <p:blipFill rotWithShape="1">
              <a:blip r:embed="rId5"/>
              <a:srcRect l="24920" t="37647" r="24281" b="34706"/>
              <a:stretch/>
            </p:blipFill>
            <p:spPr>
              <a:xfrm>
                <a:off x="2545370" y="2780479"/>
                <a:ext cx="1314142" cy="389045"/>
              </a:xfrm>
              <a:prstGeom prst="rect">
                <a:avLst/>
              </a:prstGeom>
            </p:spPr>
          </p:pic>
          <p:pic>
            <p:nvPicPr>
              <p:cNvPr id="13" name="Picture 13" descr="A close up of a logo&#10;&#10;Description generated with very high confidence">
                <a:extLst>
                  <a:ext uri="{FF2B5EF4-FFF2-40B4-BE49-F238E27FC236}">
                    <a16:creationId xmlns:a16="http://schemas.microsoft.com/office/drawing/2014/main" id="{A98FE299-5722-4C16-8F0E-2306B38388F2}"/>
                  </a:ext>
                </a:extLst>
              </p:cNvPr>
              <p:cNvPicPr>
                <a:picLocks noChangeAspect="1"/>
              </p:cNvPicPr>
              <p:nvPr/>
            </p:nvPicPr>
            <p:blipFill rotWithShape="1">
              <a:blip r:embed="rId6"/>
              <a:srcRect l="16316" t="34132" r="15263" b="29357"/>
              <a:stretch/>
            </p:blipFill>
            <p:spPr>
              <a:xfrm>
                <a:off x="5552283" y="1180064"/>
                <a:ext cx="1876931" cy="584245"/>
              </a:xfrm>
              <a:prstGeom prst="rect">
                <a:avLst/>
              </a:prstGeom>
            </p:spPr>
          </p:pic>
        </p:grpSp>
        <p:sp>
          <p:nvSpPr>
            <p:cNvPr id="24" name="Google Shape;68;p1">
              <a:extLst>
                <a:ext uri="{FF2B5EF4-FFF2-40B4-BE49-F238E27FC236}">
                  <a16:creationId xmlns:a16="http://schemas.microsoft.com/office/drawing/2014/main" id="{A685124A-8390-444C-B339-38F71FF6E32C}"/>
                </a:ext>
              </a:extLst>
            </p:cNvPr>
            <p:cNvSpPr txBox="1"/>
            <p:nvPr/>
          </p:nvSpPr>
          <p:spPr>
            <a:xfrm>
              <a:off x="3841138" y="1372957"/>
              <a:ext cx="1055869" cy="1009907"/>
            </a:xfrm>
            <a:prstGeom prst="rect">
              <a:avLst/>
            </a:prstGeom>
            <a:noFill/>
            <a:ln>
              <a:noFill/>
            </a:ln>
          </p:spPr>
          <p:txBody>
            <a:bodyPr spcFirstLastPara="1" wrap="square" lIns="85764" tIns="42870" rIns="85764" bIns="42870" anchor="t" anchorCtr="0">
              <a:spAutoFit/>
            </a:bodyPr>
            <a:lstStyle/>
            <a:p>
              <a:r>
                <a:rPr lang="en-IN" sz="1200" b="1" dirty="0">
                  <a:solidFill>
                    <a:schemeClr val="accent1"/>
                  </a:solidFill>
                  <a:latin typeface="Open Sans"/>
                  <a:sym typeface="Open Sans"/>
                </a:rPr>
                <a:t>GitHub Hosts the code for the website to run</a:t>
              </a:r>
              <a:endParaRPr lang="en-US" dirty="0">
                <a:solidFill>
                  <a:schemeClr val="accent1"/>
                </a:solidFill>
              </a:endParaRPr>
            </a:p>
          </p:txBody>
        </p:sp>
        <p:sp>
          <p:nvSpPr>
            <p:cNvPr id="28" name="Google Shape;68;p1">
              <a:extLst>
                <a:ext uri="{FF2B5EF4-FFF2-40B4-BE49-F238E27FC236}">
                  <a16:creationId xmlns:a16="http://schemas.microsoft.com/office/drawing/2014/main" id="{26FFC536-B43A-4C39-8C8A-8432E4417C83}"/>
                </a:ext>
              </a:extLst>
            </p:cNvPr>
            <p:cNvSpPr txBox="1"/>
            <p:nvPr/>
          </p:nvSpPr>
          <p:spPr>
            <a:xfrm>
              <a:off x="1624061" y="4291561"/>
              <a:ext cx="1357961" cy="825241"/>
            </a:xfrm>
            <a:prstGeom prst="rect">
              <a:avLst/>
            </a:prstGeom>
            <a:noFill/>
            <a:ln>
              <a:noFill/>
            </a:ln>
          </p:spPr>
          <p:txBody>
            <a:bodyPr spcFirstLastPara="1" wrap="square" lIns="85764" tIns="42870" rIns="85764" bIns="42870" anchor="t" anchorCtr="0">
              <a:spAutoFit/>
            </a:bodyPr>
            <a:lstStyle/>
            <a:p>
              <a:r>
                <a:rPr lang="en-IN" sz="1200" b="1" dirty="0">
                  <a:solidFill>
                    <a:schemeClr val="accent1"/>
                  </a:solidFill>
                  <a:latin typeface="Open Sans"/>
                  <a:sym typeface="Open Sans"/>
                </a:rPr>
                <a:t>Git Connects the code to the Netlify Hosting Service </a:t>
              </a:r>
              <a:endParaRPr lang="en-US" dirty="0">
                <a:solidFill>
                  <a:schemeClr val="accent1"/>
                </a:solidFill>
              </a:endParaRPr>
            </a:p>
          </p:txBody>
        </p:sp>
        <p:sp>
          <p:nvSpPr>
            <p:cNvPr id="29" name="Google Shape;68;p1">
              <a:extLst>
                <a:ext uri="{FF2B5EF4-FFF2-40B4-BE49-F238E27FC236}">
                  <a16:creationId xmlns:a16="http://schemas.microsoft.com/office/drawing/2014/main" id="{31F3D597-5E4E-481A-989D-748011DDFCAF}"/>
                </a:ext>
              </a:extLst>
            </p:cNvPr>
            <p:cNvSpPr txBox="1"/>
            <p:nvPr/>
          </p:nvSpPr>
          <p:spPr>
            <a:xfrm>
              <a:off x="4990151" y="2609408"/>
              <a:ext cx="1458658" cy="1009907"/>
            </a:xfrm>
            <a:prstGeom prst="rect">
              <a:avLst/>
            </a:prstGeom>
            <a:noFill/>
            <a:ln>
              <a:noFill/>
            </a:ln>
          </p:spPr>
          <p:txBody>
            <a:bodyPr spcFirstLastPara="1" wrap="square" lIns="85764" tIns="42870" rIns="85764" bIns="42870" anchor="t" anchorCtr="0">
              <a:spAutoFit/>
            </a:bodyPr>
            <a:lstStyle/>
            <a:p>
              <a:r>
                <a:rPr lang="en-IN" sz="1200" b="1" dirty="0">
                  <a:solidFill>
                    <a:schemeClr val="accent1"/>
                  </a:solidFill>
                  <a:latin typeface="Open Sans"/>
                  <a:sym typeface="Open Sans"/>
                </a:rPr>
                <a:t>Netlify Provides the server and processing resources for the code to run</a:t>
              </a:r>
              <a:endParaRPr lang="en-IN" sz="1200" b="1" dirty="0">
                <a:solidFill>
                  <a:schemeClr val="accent1"/>
                </a:solidFill>
                <a:latin typeface="Open Sans"/>
              </a:endParaRPr>
            </a:p>
          </p:txBody>
        </p:sp>
        <p:sp>
          <p:nvSpPr>
            <p:cNvPr id="30" name="Google Shape;68;p1">
              <a:extLst>
                <a:ext uri="{FF2B5EF4-FFF2-40B4-BE49-F238E27FC236}">
                  <a16:creationId xmlns:a16="http://schemas.microsoft.com/office/drawing/2014/main" id="{D808FD32-E98B-4152-BF82-DD29A787CA7F}"/>
                </a:ext>
              </a:extLst>
            </p:cNvPr>
            <p:cNvSpPr txBox="1"/>
            <p:nvPr/>
          </p:nvSpPr>
          <p:spPr>
            <a:xfrm>
              <a:off x="5970169" y="1200428"/>
              <a:ext cx="1717594" cy="1009907"/>
            </a:xfrm>
            <a:prstGeom prst="rect">
              <a:avLst/>
            </a:prstGeom>
            <a:noFill/>
            <a:ln>
              <a:noFill/>
            </a:ln>
          </p:spPr>
          <p:txBody>
            <a:bodyPr spcFirstLastPara="1" wrap="square" lIns="85764" tIns="42870" rIns="85764" bIns="42870" anchor="t" anchorCtr="0">
              <a:spAutoFit/>
            </a:bodyPr>
            <a:lstStyle/>
            <a:p>
              <a:r>
                <a:rPr lang="en-IN" sz="1200" b="1" dirty="0">
                  <a:solidFill>
                    <a:schemeClr val="accent1"/>
                  </a:solidFill>
                  <a:latin typeface="Open Sans"/>
                  <a:sym typeface="Open Sans"/>
                </a:rPr>
                <a:t>Freenom is used as a domain provides which provides the domain record of :</a:t>
              </a:r>
            </a:p>
            <a:p>
              <a:r>
                <a:rPr lang="en-IN" sz="1200" b="1" dirty="0">
                  <a:solidFill>
                    <a:schemeClr val="accent1"/>
                  </a:solidFill>
                  <a:latin typeface="Open Sans"/>
                </a:rPr>
                <a:t>https://optino.ml</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504499" y="64618"/>
            <a:ext cx="6119511" cy="490534"/>
          </a:xfrm>
          <a:prstGeom prst="rect">
            <a:avLst/>
          </a:prstGeom>
          <a:noFill/>
          <a:ln>
            <a:noFill/>
          </a:ln>
        </p:spPr>
        <p:txBody>
          <a:bodyPr spcFirstLastPara="1" wrap="square" lIns="85764" tIns="42870" rIns="85764" bIns="42870" anchor="t" anchorCtr="0">
            <a:spAutoFit/>
          </a:bodyPr>
          <a:lstStyle/>
          <a:p>
            <a:r>
              <a:rPr lang="en-IN" sz="2600" b="1" dirty="0">
                <a:solidFill>
                  <a:schemeClr val="accent1"/>
                </a:solidFill>
                <a:latin typeface="Open Sans"/>
                <a:ea typeface="Open Sans"/>
                <a:cs typeface="Open Sans"/>
                <a:sym typeface="Open Sans"/>
              </a:rPr>
              <a:t>Internal</a:t>
            </a:r>
            <a:r>
              <a:rPr lang="en-IN" sz="2600" b="1" i="0" u="none" strike="noStrike" cap="none" dirty="0">
                <a:solidFill>
                  <a:schemeClr val="accent1"/>
                </a:solidFill>
                <a:latin typeface="Open Sans"/>
                <a:ea typeface="Open Sans"/>
                <a:cs typeface="Open Sans"/>
                <a:sym typeface="Open Sans"/>
              </a:rPr>
              <a:t> </a:t>
            </a:r>
            <a:r>
              <a:rPr lang="en-IN" sz="2600" b="1" dirty="0">
                <a:solidFill>
                  <a:schemeClr val="accent1"/>
                </a:solidFill>
                <a:latin typeface="Open Sans"/>
                <a:ea typeface="Open Sans"/>
                <a:cs typeface="Open Sans"/>
                <a:sym typeface="Open Sans"/>
              </a:rPr>
              <a:t>Mechanism Of The </a:t>
            </a:r>
            <a:r>
              <a:rPr lang="en-IN" sz="2600" b="1" dirty="0" err="1">
                <a:solidFill>
                  <a:schemeClr val="accent1"/>
                </a:solidFill>
                <a:latin typeface="Open Sans"/>
                <a:ea typeface="Open Sans"/>
                <a:cs typeface="Open Sans"/>
                <a:sym typeface="Open Sans"/>
              </a:rPr>
              <a:t>Optino</a:t>
            </a:r>
            <a:r>
              <a:rPr lang="en-IN" sz="2600" b="1" dirty="0">
                <a:solidFill>
                  <a:schemeClr val="accent1"/>
                </a:solidFill>
                <a:latin typeface="Open Sans"/>
                <a:ea typeface="Open Sans"/>
                <a:cs typeface="Open Sans"/>
                <a:sym typeface="Open Sans"/>
              </a:rPr>
              <a:t>  </a:t>
            </a:r>
            <a:endParaRPr lang="en-IN" sz="2625" b="1" i="0" u="none" strike="noStrike" cap="none" dirty="0">
              <a:solidFill>
                <a:schemeClr val="accent1"/>
              </a:solidFill>
              <a:latin typeface="Open Sans"/>
              <a:ea typeface="Open Sans"/>
              <a:cs typeface="Open Sans"/>
              <a:sym typeface="Open Sans"/>
            </a:endParaRPr>
          </a:p>
        </p:txBody>
      </p:sp>
      <p:pic>
        <p:nvPicPr>
          <p:cNvPr id="2" name="Graphic 2">
            <a:extLst>
              <a:ext uri="{FF2B5EF4-FFF2-40B4-BE49-F238E27FC236}">
                <a16:creationId xmlns:a16="http://schemas.microsoft.com/office/drawing/2014/main" id="{3336CE2A-1041-4A1F-B0D6-12BE1567F2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288" y="698718"/>
            <a:ext cx="978325" cy="446439"/>
          </a:xfrm>
          <a:prstGeom prst="rect">
            <a:avLst/>
          </a:prstGeom>
        </p:spPr>
      </p:pic>
      <p:pic>
        <p:nvPicPr>
          <p:cNvPr id="4" name="Picture 5" descr="A picture containing drawing&#10;&#10;Description generated with very high confidence">
            <a:extLst>
              <a:ext uri="{FF2B5EF4-FFF2-40B4-BE49-F238E27FC236}">
                <a16:creationId xmlns:a16="http://schemas.microsoft.com/office/drawing/2014/main" id="{CC6697D0-4385-4C1B-8E6A-9AABEA6D8F2E}"/>
              </a:ext>
            </a:extLst>
          </p:cNvPr>
          <p:cNvPicPr>
            <a:picLocks noChangeAspect="1"/>
          </p:cNvPicPr>
          <p:nvPr/>
        </p:nvPicPr>
        <p:blipFill>
          <a:blip r:embed="rId5"/>
          <a:stretch>
            <a:fillRect/>
          </a:stretch>
        </p:blipFill>
        <p:spPr>
          <a:xfrm>
            <a:off x="9667437" y="4084382"/>
            <a:ext cx="953489" cy="274538"/>
          </a:xfrm>
          <a:prstGeom prst="rect">
            <a:avLst/>
          </a:prstGeom>
        </p:spPr>
      </p:pic>
      <p:pic>
        <p:nvPicPr>
          <p:cNvPr id="9" name="Graphic 9">
            <a:extLst>
              <a:ext uri="{FF2B5EF4-FFF2-40B4-BE49-F238E27FC236}">
                <a16:creationId xmlns:a16="http://schemas.microsoft.com/office/drawing/2014/main" id="{9C3D461F-0E49-4320-946E-F5B430DA00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2966" y="764896"/>
            <a:ext cx="441246" cy="555320"/>
          </a:xfrm>
          <a:prstGeom prst="rect">
            <a:avLst/>
          </a:prstGeom>
        </p:spPr>
      </p:pic>
      <p:pic>
        <p:nvPicPr>
          <p:cNvPr id="11" name="Picture 11" descr="A picture containing drawing&#10;&#10;Description generated with very high confidence">
            <a:extLst>
              <a:ext uri="{FF2B5EF4-FFF2-40B4-BE49-F238E27FC236}">
                <a16:creationId xmlns:a16="http://schemas.microsoft.com/office/drawing/2014/main" id="{5F87D229-89A1-4F29-AED2-9962AD04A941}"/>
              </a:ext>
            </a:extLst>
          </p:cNvPr>
          <p:cNvPicPr>
            <a:picLocks noChangeAspect="1"/>
          </p:cNvPicPr>
          <p:nvPr/>
        </p:nvPicPr>
        <p:blipFill>
          <a:blip r:embed="rId8"/>
          <a:stretch>
            <a:fillRect/>
          </a:stretch>
        </p:blipFill>
        <p:spPr>
          <a:xfrm>
            <a:off x="284150" y="5127373"/>
            <a:ext cx="543767" cy="529087"/>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89FC66EC-E33B-474C-BC18-69B8F573639F}"/>
              </a:ext>
            </a:extLst>
          </p:cNvPr>
          <p:cNvPicPr>
            <a:picLocks noChangeAspect="1"/>
          </p:cNvPicPr>
          <p:nvPr/>
        </p:nvPicPr>
        <p:blipFill rotWithShape="1">
          <a:blip r:embed="rId9"/>
          <a:srcRect t="19398" r="671" b="48495"/>
          <a:stretch/>
        </p:blipFill>
        <p:spPr>
          <a:xfrm>
            <a:off x="2411368" y="904911"/>
            <a:ext cx="5880824" cy="3833520"/>
          </a:xfrm>
          <a:prstGeom prst="rect">
            <a:avLst/>
          </a:prstGeom>
        </p:spPr>
      </p:pic>
      <p:grpSp>
        <p:nvGrpSpPr>
          <p:cNvPr id="14" name="Group 13">
            <a:extLst>
              <a:ext uri="{FF2B5EF4-FFF2-40B4-BE49-F238E27FC236}">
                <a16:creationId xmlns:a16="http://schemas.microsoft.com/office/drawing/2014/main" id="{9455BBA2-FEE8-4C8F-8D3E-F26CBE85A328}"/>
              </a:ext>
            </a:extLst>
          </p:cNvPr>
          <p:cNvGrpSpPr/>
          <p:nvPr/>
        </p:nvGrpSpPr>
        <p:grpSpPr>
          <a:xfrm>
            <a:off x="1142618" y="1319203"/>
            <a:ext cx="2586296" cy="1998421"/>
            <a:chOff x="1142618" y="1319203"/>
            <a:chExt cx="2586296" cy="1998421"/>
          </a:xfrm>
        </p:grpSpPr>
        <p:cxnSp>
          <p:nvCxnSpPr>
            <p:cNvPr id="8" name="Straight Arrow Connector 7">
              <a:extLst>
                <a:ext uri="{FF2B5EF4-FFF2-40B4-BE49-F238E27FC236}">
                  <a16:creationId xmlns:a16="http://schemas.microsoft.com/office/drawing/2014/main" id="{8D23EBC7-6C94-44AF-BBE8-C5334C7A031B}"/>
                </a:ext>
              </a:extLst>
            </p:cNvPr>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923E196-F735-4FD2-B4CF-F8F784028D31}"/>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A57F21DF-2DF9-4313-A338-18FFAA55E04C}"/>
              </a:ext>
            </a:extLst>
          </p:cNvPr>
          <p:cNvGrpSpPr/>
          <p:nvPr/>
        </p:nvGrpSpPr>
        <p:grpSpPr>
          <a:xfrm>
            <a:off x="1206408" y="1369353"/>
            <a:ext cx="2210513" cy="2186483"/>
            <a:chOff x="1142618" y="1319203"/>
            <a:chExt cx="2586296" cy="1998421"/>
          </a:xfrm>
        </p:grpSpPr>
        <p:cxnSp>
          <p:nvCxnSpPr>
            <p:cNvPr id="20" name="Straight Arrow Connector 19">
              <a:extLst>
                <a:ext uri="{FF2B5EF4-FFF2-40B4-BE49-F238E27FC236}">
                  <a16:creationId xmlns:a16="http://schemas.microsoft.com/office/drawing/2014/main" id="{156A7A19-6DB8-4550-B585-64AAE8EAC6E1}"/>
                </a:ext>
              </a:extLst>
            </p:cNvPr>
            <p:cNvCxnSpPr>
              <a:cxnSpLocks/>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140ACCA-B83D-4093-9BE4-D98FFDE2F233}"/>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A5DCFEB0-573D-41D9-80AD-8BB38479A79C}"/>
              </a:ext>
            </a:extLst>
          </p:cNvPr>
          <p:cNvGrpSpPr/>
          <p:nvPr/>
        </p:nvGrpSpPr>
        <p:grpSpPr>
          <a:xfrm>
            <a:off x="1143904" y="1319202"/>
            <a:ext cx="2648926" cy="1584685"/>
            <a:chOff x="1142618" y="1319203"/>
            <a:chExt cx="2586296" cy="1998421"/>
          </a:xfrm>
        </p:grpSpPr>
        <p:cxnSp>
          <p:nvCxnSpPr>
            <p:cNvPr id="23" name="Straight Arrow Connector 22">
              <a:extLst>
                <a:ext uri="{FF2B5EF4-FFF2-40B4-BE49-F238E27FC236}">
                  <a16:creationId xmlns:a16="http://schemas.microsoft.com/office/drawing/2014/main" id="{7175EC3E-FB3F-447F-8F1B-B6C23292FA02}"/>
                </a:ext>
              </a:extLst>
            </p:cNvPr>
            <p:cNvCxnSpPr>
              <a:cxnSpLocks/>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A211F1C-CB93-4CCA-AAB0-B9EEDBACC77B}"/>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899D4EB4-34C7-4AC0-9732-4FE7E12D8341}"/>
              </a:ext>
            </a:extLst>
          </p:cNvPr>
          <p:cNvGrpSpPr/>
          <p:nvPr/>
        </p:nvGrpSpPr>
        <p:grpSpPr>
          <a:xfrm>
            <a:off x="6556638" y="1191217"/>
            <a:ext cx="2186985" cy="1133334"/>
            <a:chOff x="6556638" y="1191217"/>
            <a:chExt cx="2186985" cy="1133334"/>
          </a:xfrm>
        </p:grpSpPr>
        <p:cxnSp>
          <p:nvCxnSpPr>
            <p:cNvPr id="16" name="Straight Arrow Connector 15">
              <a:extLst>
                <a:ext uri="{FF2B5EF4-FFF2-40B4-BE49-F238E27FC236}">
                  <a16:creationId xmlns:a16="http://schemas.microsoft.com/office/drawing/2014/main" id="{6F1E7C30-26DA-4421-8C09-B84AED98C873}"/>
                </a:ext>
              </a:extLst>
            </p:cNvPr>
            <p:cNvCxnSpPr/>
            <p:nvPr/>
          </p:nvCxnSpPr>
          <p:spPr>
            <a:xfrm flipH="1">
              <a:off x="6777014" y="1191217"/>
              <a:ext cx="1966609" cy="952011"/>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34B2B0D-368A-4954-A859-AD4995688AC7}"/>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AC716ED1-4C65-437A-B6BA-F4AB329B350D}"/>
              </a:ext>
            </a:extLst>
          </p:cNvPr>
          <p:cNvGrpSpPr/>
          <p:nvPr/>
        </p:nvGrpSpPr>
        <p:grpSpPr>
          <a:xfrm>
            <a:off x="5571457" y="1191216"/>
            <a:ext cx="3200478" cy="418719"/>
            <a:chOff x="6556638" y="1905832"/>
            <a:chExt cx="3200478" cy="418719"/>
          </a:xfrm>
        </p:grpSpPr>
        <p:cxnSp>
          <p:nvCxnSpPr>
            <p:cNvPr id="26" name="Straight Arrow Connector 25">
              <a:extLst>
                <a:ext uri="{FF2B5EF4-FFF2-40B4-BE49-F238E27FC236}">
                  <a16:creationId xmlns:a16="http://schemas.microsoft.com/office/drawing/2014/main" id="{9D7D65D5-AB5D-467B-9297-8AA0821B0CAB}"/>
                </a:ext>
              </a:extLst>
            </p:cNvPr>
            <p:cNvCxnSpPr>
              <a:cxnSpLocks/>
            </p:cNvCxnSpPr>
            <p:nvPr/>
          </p:nvCxnSpPr>
          <p:spPr>
            <a:xfrm flipH="1">
              <a:off x="6777014" y="1905832"/>
              <a:ext cx="2980102" cy="23739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E0F125-CCF3-4094-B79B-662082463E05}"/>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A4218485-B0C2-4D4B-8504-D26B8EFF845A}"/>
              </a:ext>
            </a:extLst>
          </p:cNvPr>
          <p:cNvGrpSpPr/>
          <p:nvPr/>
        </p:nvGrpSpPr>
        <p:grpSpPr>
          <a:xfrm>
            <a:off x="6216517" y="1191216"/>
            <a:ext cx="2555528" cy="741449"/>
            <a:chOff x="6556638" y="1583102"/>
            <a:chExt cx="2555528" cy="741449"/>
          </a:xfrm>
        </p:grpSpPr>
        <p:cxnSp>
          <p:nvCxnSpPr>
            <p:cNvPr id="29" name="Straight Arrow Connector 28">
              <a:extLst>
                <a:ext uri="{FF2B5EF4-FFF2-40B4-BE49-F238E27FC236}">
                  <a16:creationId xmlns:a16="http://schemas.microsoft.com/office/drawing/2014/main" id="{24494E1D-D4E3-4DB9-BE0E-EC3B19E8F69B}"/>
                </a:ext>
              </a:extLst>
            </p:cNvPr>
            <p:cNvCxnSpPr>
              <a:cxnSpLocks/>
            </p:cNvCxnSpPr>
            <p:nvPr/>
          </p:nvCxnSpPr>
          <p:spPr>
            <a:xfrm flipH="1">
              <a:off x="6753981" y="1583102"/>
              <a:ext cx="2358185" cy="56012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19115DB-86A5-4F91-B8E2-E3BDAB93C86A}"/>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14B106B6-C940-42F0-AF01-A02B4EEE6AFA}"/>
              </a:ext>
            </a:extLst>
          </p:cNvPr>
          <p:cNvGrpSpPr/>
          <p:nvPr/>
        </p:nvGrpSpPr>
        <p:grpSpPr>
          <a:xfrm>
            <a:off x="6112972" y="1179690"/>
            <a:ext cx="2682214" cy="1894053"/>
            <a:chOff x="6556638" y="430498"/>
            <a:chExt cx="2682214" cy="1894053"/>
          </a:xfrm>
        </p:grpSpPr>
        <p:cxnSp>
          <p:nvCxnSpPr>
            <p:cNvPr id="32" name="Straight Arrow Connector 31">
              <a:extLst>
                <a:ext uri="{FF2B5EF4-FFF2-40B4-BE49-F238E27FC236}">
                  <a16:creationId xmlns:a16="http://schemas.microsoft.com/office/drawing/2014/main" id="{A6CFF2DF-ED0F-43C2-AEE5-89B3F7EF0DFE}"/>
                </a:ext>
              </a:extLst>
            </p:cNvPr>
            <p:cNvCxnSpPr>
              <a:cxnSpLocks/>
            </p:cNvCxnSpPr>
            <p:nvPr/>
          </p:nvCxnSpPr>
          <p:spPr>
            <a:xfrm flipH="1">
              <a:off x="6777014" y="430498"/>
              <a:ext cx="2461838" cy="1712730"/>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4E449D2-D6F6-4C11-978E-BBFB1FB6CB9A}"/>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a:extLst>
              <a:ext uri="{FF2B5EF4-FFF2-40B4-BE49-F238E27FC236}">
                <a16:creationId xmlns:a16="http://schemas.microsoft.com/office/drawing/2014/main" id="{09853655-5440-4732-9205-6367326A5C97}"/>
              </a:ext>
            </a:extLst>
          </p:cNvPr>
          <p:cNvGrpSpPr/>
          <p:nvPr/>
        </p:nvGrpSpPr>
        <p:grpSpPr>
          <a:xfrm>
            <a:off x="6055949" y="3867699"/>
            <a:ext cx="3478286" cy="383168"/>
            <a:chOff x="3352301" y="2991650"/>
            <a:chExt cx="4069588" cy="350211"/>
          </a:xfrm>
        </p:grpSpPr>
        <p:cxnSp>
          <p:nvCxnSpPr>
            <p:cNvPr id="35" name="Straight Arrow Connector 34">
              <a:extLst>
                <a:ext uri="{FF2B5EF4-FFF2-40B4-BE49-F238E27FC236}">
                  <a16:creationId xmlns:a16="http://schemas.microsoft.com/office/drawing/2014/main" id="{1502CB7C-0B47-4508-82DC-AB0FF62AF043}"/>
                </a:ext>
              </a:extLst>
            </p:cNvPr>
            <p:cNvCxnSpPr>
              <a:cxnSpLocks/>
            </p:cNvCxnSpPr>
            <p:nvPr/>
          </p:nvCxnSpPr>
          <p:spPr>
            <a:xfrm flipH="1" flipV="1">
              <a:off x="3716911" y="3149359"/>
              <a:ext cx="3704978" cy="1925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1B5B6AC-AF9C-4E56-B053-885AC7D4DF02}"/>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635276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78FD-9560-9847-ABD2-FCB22451BF6B}"/>
              </a:ext>
            </a:extLst>
          </p:cNvPr>
          <p:cNvSpPr>
            <a:spLocks noGrp="1"/>
          </p:cNvSpPr>
          <p:nvPr>
            <p:ph type="ctrTitle"/>
          </p:nvPr>
        </p:nvSpPr>
        <p:spPr>
          <a:xfrm>
            <a:off x="2603812" y="365693"/>
            <a:ext cx="6330837" cy="459496"/>
          </a:xfrm>
          <a:noFill/>
        </p:spPr>
        <p:txBody>
          <a:bodyPr>
            <a:normAutofit/>
          </a:bodyPr>
          <a:lstStyle/>
          <a:p>
            <a:r>
              <a:rPr lang="en-US" sz="1595" b="1" dirty="0" err="1">
                <a:latin typeface="Bookman Old Style"/>
              </a:rPr>
              <a:t>Optino</a:t>
            </a:r>
            <a:r>
              <a:rPr lang="en-US" sz="1595" b="1" dirty="0">
                <a:latin typeface="Bookman Old Style"/>
              </a:rPr>
              <a:t> Web  </a:t>
            </a:r>
            <a:br>
              <a:rPr lang="en-US" sz="1032" dirty="0">
                <a:latin typeface="Bookman Old Style"/>
                <a:cs typeface="Times New Roman"/>
              </a:rPr>
            </a:br>
            <a:r>
              <a:rPr lang="en-US" sz="1032" dirty="0">
                <a:latin typeface="Bookman Old Style"/>
                <a:cs typeface="Times New Roman"/>
              </a:rPr>
              <a:t>Batch No. 43</a:t>
            </a:r>
            <a:endParaRPr lang="en-US" sz="1032" b="1" dirty="0">
              <a:latin typeface="Bookman Old Style"/>
              <a:cs typeface="Times New Roman"/>
            </a:endParaRPr>
          </a:p>
        </p:txBody>
      </p:sp>
      <p:sp>
        <p:nvSpPr>
          <p:cNvPr id="1026" name="AutoShape 2" descr="Image result for bureau of police research and development logo png"/>
          <p:cNvSpPr>
            <a:spLocks noChangeAspect="1" noChangeArrowheads="1"/>
          </p:cNvSpPr>
          <p:nvPr/>
        </p:nvSpPr>
        <p:spPr bwMode="auto">
          <a:xfrm>
            <a:off x="1538993" y="77019"/>
            <a:ext cx="214432" cy="285910"/>
          </a:xfrm>
          <a:prstGeom prst="rect">
            <a:avLst/>
          </a:prstGeom>
          <a:noFill/>
        </p:spPr>
        <p:txBody>
          <a:bodyPr vert="horz" wrap="square" lIns="72048" tIns="36025" rIns="72048" bIns="36025" numCol="1" anchor="t" anchorCtr="0" compatLnSpc="1">
            <a:prstTxWarp prst="textNoShape">
              <a:avLst/>
            </a:prstTxWarp>
          </a:bodyPr>
          <a:lstStyle/>
          <a:p>
            <a:endParaRPr lang="en-US" sz="1688"/>
          </a:p>
        </p:txBody>
      </p:sp>
      <p:sp>
        <p:nvSpPr>
          <p:cNvPr id="13" name="TextBox 12">
            <a:extLst>
              <a:ext uri="{FF2B5EF4-FFF2-40B4-BE49-F238E27FC236}">
                <a16:creationId xmlns:a16="http://schemas.microsoft.com/office/drawing/2014/main" id="{33BC3A90-1348-9A48-9E6F-6367AB941B32}"/>
              </a:ext>
            </a:extLst>
          </p:cNvPr>
          <p:cNvSpPr txBox="1"/>
          <p:nvPr/>
        </p:nvSpPr>
        <p:spPr>
          <a:xfrm>
            <a:off x="1432917" y="1066105"/>
            <a:ext cx="2006323" cy="3103840"/>
          </a:xfrm>
          <a:prstGeom prst="rect">
            <a:avLst/>
          </a:prstGeom>
          <a:noFill/>
          <a:ln>
            <a:noFill/>
          </a:ln>
        </p:spPr>
        <p:txBody>
          <a:bodyPr wrap="square" lIns="72048" tIns="36025" rIns="72048" bIns="36025" rtlCol="0" anchor="b">
            <a:spAutoFit/>
          </a:bodyPr>
          <a:lstStyle/>
          <a:p>
            <a:r>
              <a:rPr lang="en-IN" sz="938" b="1" dirty="0">
                <a:solidFill>
                  <a:srgbClr val="000000"/>
                </a:solidFill>
                <a:latin typeface="Bookman Old Style" pitchFamily="18" charset="0"/>
                <a:ea typeface="Times New Roman" panose="02020603050405020304" pitchFamily="18" charset="0"/>
              </a:rPr>
              <a:t>Problem Statement : </a:t>
            </a:r>
          </a:p>
          <a:p>
            <a:r>
              <a:rPr lang="en-IN" sz="938" b="1" dirty="0">
                <a:solidFill>
                  <a:srgbClr val="000000"/>
                </a:solidFill>
                <a:latin typeface="Bookman Old Style"/>
                <a:ea typeface="Times New Roman" panose="02020603050405020304" pitchFamily="18" charset="0"/>
              </a:rPr>
              <a:t>    </a:t>
            </a:r>
            <a:r>
              <a:rPr lang="en-IN" sz="938" dirty="0">
                <a:latin typeface="Calibri"/>
                <a:ea typeface="Times New Roman" panose="02020603050405020304" pitchFamily="18" charset="0"/>
                <a:cs typeface="Calibri"/>
              </a:rPr>
              <a:t>A medium by which physically challenged people can experience the joy of playing musing. </a:t>
            </a:r>
            <a:endParaRPr lang="en-IN" sz="938" dirty="0">
              <a:ea typeface="+mn-lt"/>
              <a:cs typeface="+mn-lt"/>
            </a:endParaRPr>
          </a:p>
          <a:p>
            <a:endParaRPr lang="en-IN" sz="938" b="1" dirty="0">
              <a:solidFill>
                <a:srgbClr val="000000"/>
              </a:solidFill>
              <a:latin typeface="Bookman Old Style" pitchFamily="18" charset="0"/>
              <a:ea typeface="Times New Roman" panose="02020603050405020304" pitchFamily="18" charset="0"/>
            </a:endParaRPr>
          </a:p>
          <a:p>
            <a:pPr>
              <a:lnSpc>
                <a:spcPct val="150000"/>
              </a:lnSpc>
            </a:pPr>
            <a:r>
              <a:rPr lang="en-IN" sz="938" b="1" dirty="0">
                <a:solidFill>
                  <a:srgbClr val="000000"/>
                </a:solidFill>
                <a:latin typeface="Bookman Old Style" pitchFamily="18" charset="0"/>
                <a:ea typeface="Times New Roman" panose="02020603050405020304" pitchFamily="18" charset="0"/>
              </a:rPr>
              <a:t>Abstract:  </a:t>
            </a:r>
            <a:endParaRPr lang="en-GB" sz="938" dirty="0">
              <a:solidFill>
                <a:srgbClr val="000000"/>
              </a:solidFill>
              <a:latin typeface="Bookman Old Style" pitchFamily="18" charset="0"/>
              <a:ea typeface="Times New Roman" panose="02020603050405020304" pitchFamily="18" charset="0"/>
            </a:endParaRPr>
          </a:p>
          <a:p>
            <a:pPr algn="just"/>
            <a:r>
              <a:rPr lang="en-US" sz="938" b="1" dirty="0">
                <a:solidFill>
                  <a:srgbClr val="000000"/>
                </a:solidFill>
                <a:latin typeface="Bookman Old Style"/>
                <a:ea typeface="Times New Roman" panose="02020603050405020304" pitchFamily="18" charset="0"/>
                <a:cs typeface="Times New Roman"/>
              </a:rPr>
              <a:t>    </a:t>
            </a:r>
            <a:r>
              <a:rPr lang="en-IN" sz="938" dirty="0">
                <a:latin typeface="Calibri"/>
                <a:cs typeface="Calibri"/>
              </a:rPr>
              <a:t>We developed an AR website by which users can generate tunes of piano keys using their gestures or any part of the body. </a:t>
            </a:r>
          </a:p>
          <a:p>
            <a:pPr algn="just"/>
            <a:endParaRPr lang="en-IN" sz="938" dirty="0">
              <a:latin typeface="Calibri"/>
              <a:cs typeface="Calibri"/>
            </a:endParaRPr>
          </a:p>
          <a:p>
            <a:pPr>
              <a:lnSpc>
                <a:spcPct val="150000"/>
              </a:lnSpc>
            </a:pPr>
            <a:r>
              <a:rPr lang="en-US" sz="938" b="1" dirty="0">
                <a:latin typeface="Bookman Old Style"/>
              </a:rPr>
              <a:t>Technology Stack:</a:t>
            </a:r>
            <a:endParaRPr lang="en-US" sz="1688" dirty="0"/>
          </a:p>
          <a:p>
            <a:pPr>
              <a:buFont typeface="Arial" pitchFamily="34" charset="0"/>
              <a:buChar char="•"/>
            </a:pPr>
            <a:r>
              <a:rPr lang="en-US" sz="938" dirty="0">
                <a:latin typeface="Bookman Old Style" pitchFamily="18" charset="0"/>
              </a:rPr>
              <a:t>HTML   </a:t>
            </a:r>
          </a:p>
          <a:p>
            <a:pPr>
              <a:buFont typeface="Arial" pitchFamily="34" charset="0"/>
              <a:buChar char="•"/>
            </a:pPr>
            <a:r>
              <a:rPr lang="en-US" sz="938" dirty="0">
                <a:latin typeface="Bookman Old Style" pitchFamily="18" charset="0"/>
              </a:rPr>
              <a:t>CSS    </a:t>
            </a:r>
          </a:p>
          <a:p>
            <a:pPr>
              <a:buFont typeface="Arial" pitchFamily="34" charset="0"/>
              <a:buChar char="•"/>
            </a:pPr>
            <a:r>
              <a:rPr lang="en-US" sz="938" dirty="0">
                <a:latin typeface="Bookman Old Style" pitchFamily="18" charset="0"/>
              </a:rPr>
              <a:t>JavaScript   </a:t>
            </a:r>
          </a:p>
          <a:p>
            <a:pPr>
              <a:buFont typeface="Arial" pitchFamily="34" charset="0"/>
              <a:buChar char="•"/>
            </a:pPr>
            <a:r>
              <a:rPr lang="en-US" sz="938" dirty="0">
                <a:latin typeface="Bookman Old Style"/>
              </a:rPr>
              <a:t>Tone.js</a:t>
            </a:r>
            <a:endParaRPr lang="en-US" sz="938" dirty="0">
              <a:latin typeface="Bookman Old Style"/>
              <a:cs typeface="Times New Roman" panose="02020603050405020304" pitchFamily="18" charset="0"/>
            </a:endParaRPr>
          </a:p>
          <a:p>
            <a:pPr>
              <a:buFont typeface="Arial" pitchFamily="34" charset="0"/>
              <a:buChar char="•"/>
            </a:pPr>
            <a:r>
              <a:rPr lang="en-US" sz="938" dirty="0">
                <a:latin typeface="Bookman Old Style"/>
              </a:rPr>
              <a:t>P5.js</a:t>
            </a:r>
          </a:p>
          <a:p>
            <a:pPr>
              <a:buFont typeface="Arial" pitchFamily="34" charset="0"/>
              <a:buChar char="•"/>
            </a:pPr>
            <a:r>
              <a:rPr lang="en-US" sz="938" dirty="0">
                <a:solidFill>
                  <a:srgbClr val="000000"/>
                </a:solidFill>
                <a:latin typeface="Bookman Old Style"/>
                <a:ea typeface="Times New Roman" panose="02020603050405020304" pitchFamily="18" charset="0"/>
                <a:cs typeface="Times New Roman"/>
              </a:rPr>
              <a:t>OpenCV</a:t>
            </a:r>
            <a:endParaRPr lang="en-US" sz="938" dirty="0">
              <a:solidFill>
                <a:srgbClr val="000000"/>
              </a:solidFill>
              <a:latin typeface="Bookman Old Style"/>
              <a:ea typeface="Times New Roman" panose="02020603050405020304" pitchFamily="18" charset="0"/>
              <a:cs typeface="Times New Roman" panose="02020603050405020304" pitchFamily="18" charset="0"/>
            </a:endParaRPr>
          </a:p>
          <a:p>
            <a:pPr>
              <a:buFont typeface="Arial" pitchFamily="34" charset="0"/>
              <a:buChar char="•"/>
            </a:pPr>
            <a:endParaRPr lang="en-US" sz="938" dirty="0">
              <a:solidFill>
                <a:srgbClr val="000000"/>
              </a:solidFill>
              <a:latin typeface="Bookman Old Style"/>
              <a:ea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B0FB7DE1-8104-1543-9BE3-72BFF8928C5B}"/>
              </a:ext>
            </a:extLst>
          </p:cNvPr>
          <p:cNvSpPr txBox="1">
            <a:spLocks/>
          </p:cNvSpPr>
          <p:nvPr/>
        </p:nvSpPr>
        <p:spPr>
          <a:xfrm>
            <a:off x="1529073" y="5439614"/>
            <a:ext cx="2541138" cy="1927673"/>
          </a:xfrm>
          <a:prstGeom prst="rect">
            <a:avLst/>
          </a:prstGeom>
        </p:spPr>
        <p:txBody>
          <a:bodyPr vert="horz" lIns="72048" tIns="36025" rIns="72048" bIns="36025"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938" dirty="0">
                <a:ea typeface="+mn-lt"/>
                <a:cs typeface="+mn-lt"/>
              </a:rPr>
              <a:t>Tone.js is a framework for creating interactive music in the browser. It provides advanced scheduling capabilities, synths and effects, and intuitive musical abstractions built on top of the </a:t>
            </a:r>
            <a:r>
              <a:rPr lang="en-US" sz="938" b="1" dirty="0">
                <a:ea typeface="+mn-lt"/>
                <a:cs typeface="+mn-lt"/>
                <a:hlinkClick r:id="rId2"/>
              </a:rPr>
              <a:t>Web Audio API</a:t>
            </a:r>
            <a:r>
              <a:rPr lang="en-US" sz="938" dirty="0">
                <a:ea typeface="+mn-lt"/>
                <a:cs typeface="+mn-lt"/>
              </a:rPr>
              <a:t>.</a:t>
            </a:r>
            <a:endParaRPr lang="en-US" sz="1688">
              <a:cs typeface="Calibri"/>
            </a:endParaRPr>
          </a:p>
        </p:txBody>
      </p:sp>
      <p:sp>
        <p:nvSpPr>
          <p:cNvPr id="11" name="TextBox 10"/>
          <p:cNvSpPr txBox="1"/>
          <p:nvPr/>
        </p:nvSpPr>
        <p:spPr>
          <a:xfrm>
            <a:off x="8005770" y="5542946"/>
            <a:ext cx="2465963" cy="866625"/>
          </a:xfrm>
          <a:prstGeom prst="rect">
            <a:avLst/>
          </a:prstGeom>
          <a:noFill/>
        </p:spPr>
        <p:txBody>
          <a:bodyPr wrap="square" lIns="72048" tIns="36025" rIns="72048" bIns="36025" rtlCol="0" anchor="t">
            <a:spAutoFit/>
          </a:bodyPr>
          <a:lstStyle/>
          <a:p>
            <a:pPr algn="just">
              <a:lnSpc>
                <a:spcPct val="150000"/>
              </a:lnSpc>
            </a:pPr>
            <a:r>
              <a:rPr lang="en-US" sz="938" b="1" dirty="0">
                <a:latin typeface="Bookman Old Style"/>
              </a:rPr>
              <a:t>Team Members :</a:t>
            </a:r>
            <a:endParaRPr lang="en-US" sz="1688"/>
          </a:p>
          <a:p>
            <a:r>
              <a:rPr lang="en-US" sz="938" dirty="0">
                <a:ea typeface="+mn-lt"/>
                <a:cs typeface="+mn-lt"/>
              </a:rPr>
              <a:t>M. </a:t>
            </a:r>
            <a:r>
              <a:rPr lang="en-US" sz="938" dirty="0" err="1">
                <a:ea typeface="+mn-lt"/>
                <a:cs typeface="+mn-lt"/>
              </a:rPr>
              <a:t>Tulsiram</a:t>
            </a:r>
            <a:r>
              <a:rPr lang="en-US" sz="938" dirty="0">
                <a:ea typeface="+mn-lt"/>
                <a:cs typeface="+mn-lt"/>
              </a:rPr>
              <a:t>   (16N81A05B3)</a:t>
            </a:r>
          </a:p>
          <a:p>
            <a:r>
              <a:rPr lang="en-US" sz="938" dirty="0">
                <a:ea typeface="+mn-lt"/>
                <a:cs typeface="+mn-lt"/>
              </a:rPr>
              <a:t>M. Anand  (16N81A05</a:t>
            </a:r>
            <a:r>
              <a:rPr lang="en-IN" sz="938" dirty="0">
                <a:ea typeface="+mn-lt"/>
                <a:cs typeface="+mn-lt"/>
              </a:rPr>
              <a:t>81)</a:t>
            </a:r>
            <a:endParaRPr lang="en-IN" sz="1688" dirty="0"/>
          </a:p>
          <a:p>
            <a:r>
              <a:rPr lang="en-US" sz="938" dirty="0">
                <a:ea typeface="+mn-lt"/>
                <a:cs typeface="+mn-lt"/>
              </a:rPr>
              <a:t>N. </a:t>
            </a:r>
            <a:r>
              <a:rPr lang="en-US" sz="938" dirty="0" err="1">
                <a:ea typeface="+mn-lt"/>
                <a:cs typeface="+mn-lt"/>
              </a:rPr>
              <a:t>Uttej</a:t>
            </a:r>
            <a:r>
              <a:rPr lang="en-US" sz="938" dirty="0">
                <a:ea typeface="+mn-lt"/>
                <a:cs typeface="+mn-lt"/>
              </a:rPr>
              <a:t>  (16N81A0580)</a:t>
            </a:r>
            <a:endParaRPr lang="en-IN" sz="1688" dirty="0">
              <a:ea typeface="+mn-lt"/>
              <a:cs typeface="+mn-lt"/>
            </a:endParaRPr>
          </a:p>
          <a:p>
            <a:r>
              <a:rPr lang="en-US" sz="938" dirty="0">
                <a:ea typeface="+mn-lt"/>
                <a:cs typeface="+mn-lt"/>
              </a:rPr>
              <a:t> P. Dileep Kumar (16N81A0573 )</a:t>
            </a:r>
            <a:endParaRPr lang="en-US" sz="1688" dirty="0">
              <a:ea typeface="+mn-lt"/>
              <a:cs typeface="+mn-lt"/>
            </a:endParaRPr>
          </a:p>
        </p:txBody>
      </p:sp>
      <p:sp>
        <p:nvSpPr>
          <p:cNvPr id="38" name="Rectangle 37"/>
          <p:cNvSpPr/>
          <p:nvPr/>
        </p:nvSpPr>
        <p:spPr>
          <a:xfrm>
            <a:off x="7396658" y="425319"/>
            <a:ext cx="1773242" cy="236668"/>
          </a:xfrm>
          <a:prstGeom prst="rect">
            <a:avLst/>
          </a:prstGeom>
        </p:spPr>
        <p:txBody>
          <a:bodyPr wrap="none" anchor="t">
            <a:spAutoFit/>
          </a:bodyPr>
          <a:lstStyle/>
          <a:p>
            <a:r>
              <a:rPr lang="en-US" sz="938" b="1" dirty="0">
                <a:latin typeface="Bookman Old Style"/>
              </a:rPr>
              <a:t>Architecture of OpenCV :</a:t>
            </a:r>
          </a:p>
        </p:txBody>
      </p:sp>
      <p:grpSp>
        <p:nvGrpSpPr>
          <p:cNvPr id="5" name="Group 20"/>
          <p:cNvGrpSpPr/>
          <p:nvPr/>
        </p:nvGrpSpPr>
        <p:grpSpPr>
          <a:xfrm>
            <a:off x="1531654" y="304624"/>
            <a:ext cx="1225323" cy="551199"/>
            <a:chOff x="1048657" y="76200"/>
            <a:chExt cx="1741714" cy="587619"/>
          </a:xfrm>
        </p:grpSpPr>
        <p:sp>
          <p:nvSpPr>
            <p:cNvPr id="20" name="Rectangle 19"/>
            <p:cNvSpPr/>
            <p:nvPr/>
          </p:nvSpPr>
          <p:spPr>
            <a:xfrm>
              <a:off x="1600200" y="78603"/>
              <a:ext cx="1190171" cy="58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7" b="1" dirty="0">
                  <a:solidFill>
                    <a:schemeClr val="tx1"/>
                  </a:solidFill>
                  <a:latin typeface="Bookman Old Style" pitchFamily="18" charset="0"/>
                </a:rPr>
                <a:t>SPHOORTHY</a:t>
              </a:r>
            </a:p>
            <a:p>
              <a:pPr algn="ctr"/>
              <a:r>
                <a:rPr lang="en-US" sz="657" b="1" dirty="0">
                  <a:solidFill>
                    <a:schemeClr val="tx1"/>
                  </a:solidFill>
                  <a:latin typeface="Bookman Old Style" pitchFamily="18" charset="0"/>
                </a:rPr>
                <a:t>ENGINEERING COLLEGE</a:t>
              </a:r>
            </a:p>
          </p:txBody>
        </p:sp>
        <p:pic>
          <p:nvPicPr>
            <p:cNvPr id="17" name="Picture 16" descr="download.jpg"/>
            <p:cNvPicPr>
              <a:picLocks noChangeAspect="1"/>
            </p:cNvPicPr>
            <p:nvPr/>
          </p:nvPicPr>
          <p:blipFill>
            <a:blip r:embed="rId3" cstate="print"/>
            <a:stretch>
              <a:fillRect/>
            </a:stretch>
          </p:blipFill>
          <p:spPr>
            <a:xfrm>
              <a:off x="1048657" y="76200"/>
              <a:ext cx="707571" cy="587619"/>
            </a:xfrm>
            <a:prstGeom prst="rect">
              <a:avLst/>
            </a:prstGeom>
          </p:spPr>
        </p:pic>
      </p:grpSp>
      <p:pic>
        <p:nvPicPr>
          <p:cNvPr id="4" name="Picture 7" descr="A screenshot of a cell phone&#10;&#10;Description generated with high confidence">
            <a:extLst>
              <a:ext uri="{FF2B5EF4-FFF2-40B4-BE49-F238E27FC236}">
                <a16:creationId xmlns:a16="http://schemas.microsoft.com/office/drawing/2014/main" id="{97D0FA77-7EEF-434B-AC63-FF5506B8CBD1}"/>
              </a:ext>
            </a:extLst>
          </p:cNvPr>
          <p:cNvPicPr>
            <a:picLocks noChangeAspect="1"/>
          </p:cNvPicPr>
          <p:nvPr/>
        </p:nvPicPr>
        <p:blipFill>
          <a:blip r:embed="rId4"/>
          <a:stretch>
            <a:fillRect/>
          </a:stretch>
        </p:blipFill>
        <p:spPr>
          <a:xfrm>
            <a:off x="7424121" y="662185"/>
            <a:ext cx="2429520" cy="1528444"/>
          </a:xfrm>
          <a:prstGeom prst="rect">
            <a:avLst/>
          </a:prstGeom>
        </p:spPr>
      </p:pic>
      <p:sp>
        <p:nvSpPr>
          <p:cNvPr id="45" name="Rectangle 44">
            <a:extLst>
              <a:ext uri="{FF2B5EF4-FFF2-40B4-BE49-F238E27FC236}">
                <a16:creationId xmlns:a16="http://schemas.microsoft.com/office/drawing/2014/main" id="{B33561E4-9A7B-47A3-B26D-FE122D81127E}"/>
              </a:ext>
            </a:extLst>
          </p:cNvPr>
          <p:cNvSpPr/>
          <p:nvPr/>
        </p:nvSpPr>
        <p:spPr>
          <a:xfrm>
            <a:off x="5129105" y="3321378"/>
            <a:ext cx="1817436" cy="217089"/>
          </a:xfrm>
          <a:prstGeom prst="rect">
            <a:avLst/>
          </a:prstGeom>
        </p:spPr>
        <p:txBody>
          <a:bodyPr wrap="none" lIns="72048" tIns="36025" rIns="72048" bIns="36025" anchor="t">
            <a:spAutoFit/>
          </a:bodyPr>
          <a:lstStyle>
            <a:defPPr>
              <a:defRPr lang="en-US"/>
            </a:defPPr>
            <a:lvl1pPr marL="0" algn="l" defTabSz="1075334" rtl="0" eaLnBrk="1" latinLnBrk="0" hangingPunct="1">
              <a:defRPr sz="2100" kern="1200">
                <a:solidFill>
                  <a:schemeClr val="tx1"/>
                </a:solidFill>
                <a:latin typeface="+mn-lt"/>
                <a:ea typeface="+mn-ea"/>
                <a:cs typeface="+mn-cs"/>
              </a:defRPr>
            </a:lvl1pPr>
            <a:lvl2pPr marL="537667" algn="l" defTabSz="1075334" rtl="0" eaLnBrk="1" latinLnBrk="0" hangingPunct="1">
              <a:defRPr sz="2100" kern="1200">
                <a:solidFill>
                  <a:schemeClr val="tx1"/>
                </a:solidFill>
                <a:latin typeface="+mn-lt"/>
                <a:ea typeface="+mn-ea"/>
                <a:cs typeface="+mn-cs"/>
              </a:defRPr>
            </a:lvl2pPr>
            <a:lvl3pPr marL="1075334" algn="l" defTabSz="1075334" rtl="0" eaLnBrk="1" latinLnBrk="0" hangingPunct="1">
              <a:defRPr sz="2100" kern="1200">
                <a:solidFill>
                  <a:schemeClr val="tx1"/>
                </a:solidFill>
                <a:latin typeface="+mn-lt"/>
                <a:ea typeface="+mn-ea"/>
                <a:cs typeface="+mn-cs"/>
              </a:defRPr>
            </a:lvl3pPr>
            <a:lvl4pPr marL="1613002" algn="l" defTabSz="1075334" rtl="0" eaLnBrk="1" latinLnBrk="0" hangingPunct="1">
              <a:defRPr sz="2100" kern="1200">
                <a:solidFill>
                  <a:schemeClr val="tx1"/>
                </a:solidFill>
                <a:latin typeface="+mn-lt"/>
                <a:ea typeface="+mn-ea"/>
                <a:cs typeface="+mn-cs"/>
              </a:defRPr>
            </a:lvl4pPr>
            <a:lvl5pPr marL="2150669" algn="l" defTabSz="1075334" rtl="0" eaLnBrk="1" latinLnBrk="0" hangingPunct="1">
              <a:defRPr sz="2100" kern="1200">
                <a:solidFill>
                  <a:schemeClr val="tx1"/>
                </a:solidFill>
                <a:latin typeface="+mn-lt"/>
                <a:ea typeface="+mn-ea"/>
                <a:cs typeface="+mn-cs"/>
              </a:defRPr>
            </a:lvl5pPr>
            <a:lvl6pPr marL="2688336" algn="l" defTabSz="1075334" rtl="0" eaLnBrk="1" latinLnBrk="0" hangingPunct="1">
              <a:defRPr sz="2100" kern="1200">
                <a:solidFill>
                  <a:schemeClr val="tx1"/>
                </a:solidFill>
                <a:latin typeface="+mn-lt"/>
                <a:ea typeface="+mn-ea"/>
                <a:cs typeface="+mn-cs"/>
              </a:defRPr>
            </a:lvl6pPr>
            <a:lvl7pPr marL="3226003" algn="l" defTabSz="1075334" rtl="0" eaLnBrk="1" latinLnBrk="0" hangingPunct="1">
              <a:defRPr sz="2100" kern="1200">
                <a:solidFill>
                  <a:schemeClr val="tx1"/>
                </a:solidFill>
                <a:latin typeface="+mn-lt"/>
                <a:ea typeface="+mn-ea"/>
                <a:cs typeface="+mn-cs"/>
              </a:defRPr>
            </a:lvl7pPr>
            <a:lvl8pPr marL="3763670" algn="l" defTabSz="1075334" rtl="0" eaLnBrk="1" latinLnBrk="0" hangingPunct="1">
              <a:defRPr sz="2100" kern="1200">
                <a:solidFill>
                  <a:schemeClr val="tx1"/>
                </a:solidFill>
                <a:latin typeface="+mn-lt"/>
                <a:ea typeface="+mn-ea"/>
                <a:cs typeface="+mn-cs"/>
              </a:defRPr>
            </a:lvl8pPr>
            <a:lvl9pPr marL="4301338" algn="l" defTabSz="1075334" rtl="0" eaLnBrk="1" latinLnBrk="0" hangingPunct="1">
              <a:defRPr sz="2100" kern="1200">
                <a:solidFill>
                  <a:schemeClr val="tx1"/>
                </a:solidFill>
                <a:latin typeface="+mn-lt"/>
                <a:ea typeface="+mn-ea"/>
                <a:cs typeface="+mn-cs"/>
              </a:defRPr>
            </a:lvl9pPr>
          </a:lstStyle>
          <a:p>
            <a:r>
              <a:rPr lang="en-US" sz="938" b="1" dirty="0">
                <a:latin typeface="Bookman Old Style"/>
              </a:rPr>
              <a:t>Process Model for </a:t>
            </a:r>
            <a:r>
              <a:rPr lang="en-US" sz="938" b="1" dirty="0" err="1">
                <a:latin typeface="Bookman Old Style"/>
              </a:rPr>
              <a:t>Optino</a:t>
            </a:r>
            <a:r>
              <a:rPr lang="en-US" sz="938" b="1" dirty="0">
                <a:latin typeface="Bookman Old Style"/>
              </a:rPr>
              <a:t> :</a:t>
            </a:r>
          </a:p>
        </p:txBody>
      </p:sp>
      <p:sp>
        <p:nvSpPr>
          <p:cNvPr id="46" name="Rectangle 45">
            <a:extLst>
              <a:ext uri="{FF2B5EF4-FFF2-40B4-BE49-F238E27FC236}">
                <a16:creationId xmlns:a16="http://schemas.microsoft.com/office/drawing/2014/main" id="{B33561E4-9A7B-47A3-B26D-FE122D81127E}"/>
              </a:ext>
            </a:extLst>
          </p:cNvPr>
          <p:cNvSpPr/>
          <p:nvPr/>
        </p:nvSpPr>
        <p:spPr>
          <a:xfrm>
            <a:off x="4584004" y="1050964"/>
            <a:ext cx="1644311" cy="217089"/>
          </a:xfrm>
          <a:prstGeom prst="rect">
            <a:avLst/>
          </a:prstGeom>
        </p:spPr>
        <p:txBody>
          <a:bodyPr wrap="none" lIns="72048" tIns="36025" rIns="72048" bIns="36025" anchor="t">
            <a:spAutoFit/>
          </a:bodyPr>
          <a:lstStyle>
            <a:defPPr>
              <a:defRPr lang="en-US"/>
            </a:defPPr>
            <a:lvl1pPr marL="0" algn="l" defTabSz="1075334" rtl="0" eaLnBrk="1" latinLnBrk="0" hangingPunct="1">
              <a:defRPr sz="2100" kern="1200">
                <a:solidFill>
                  <a:schemeClr val="tx1"/>
                </a:solidFill>
                <a:latin typeface="+mn-lt"/>
                <a:ea typeface="+mn-ea"/>
                <a:cs typeface="+mn-cs"/>
              </a:defRPr>
            </a:lvl1pPr>
            <a:lvl2pPr marL="537667" algn="l" defTabSz="1075334" rtl="0" eaLnBrk="1" latinLnBrk="0" hangingPunct="1">
              <a:defRPr sz="2100" kern="1200">
                <a:solidFill>
                  <a:schemeClr val="tx1"/>
                </a:solidFill>
                <a:latin typeface="+mn-lt"/>
                <a:ea typeface="+mn-ea"/>
                <a:cs typeface="+mn-cs"/>
              </a:defRPr>
            </a:lvl2pPr>
            <a:lvl3pPr marL="1075334" algn="l" defTabSz="1075334" rtl="0" eaLnBrk="1" latinLnBrk="0" hangingPunct="1">
              <a:defRPr sz="2100" kern="1200">
                <a:solidFill>
                  <a:schemeClr val="tx1"/>
                </a:solidFill>
                <a:latin typeface="+mn-lt"/>
                <a:ea typeface="+mn-ea"/>
                <a:cs typeface="+mn-cs"/>
              </a:defRPr>
            </a:lvl3pPr>
            <a:lvl4pPr marL="1613002" algn="l" defTabSz="1075334" rtl="0" eaLnBrk="1" latinLnBrk="0" hangingPunct="1">
              <a:defRPr sz="2100" kern="1200">
                <a:solidFill>
                  <a:schemeClr val="tx1"/>
                </a:solidFill>
                <a:latin typeface="+mn-lt"/>
                <a:ea typeface="+mn-ea"/>
                <a:cs typeface="+mn-cs"/>
              </a:defRPr>
            </a:lvl4pPr>
            <a:lvl5pPr marL="2150669" algn="l" defTabSz="1075334" rtl="0" eaLnBrk="1" latinLnBrk="0" hangingPunct="1">
              <a:defRPr sz="2100" kern="1200">
                <a:solidFill>
                  <a:schemeClr val="tx1"/>
                </a:solidFill>
                <a:latin typeface="+mn-lt"/>
                <a:ea typeface="+mn-ea"/>
                <a:cs typeface="+mn-cs"/>
              </a:defRPr>
            </a:lvl5pPr>
            <a:lvl6pPr marL="2688336" algn="l" defTabSz="1075334" rtl="0" eaLnBrk="1" latinLnBrk="0" hangingPunct="1">
              <a:defRPr sz="2100" kern="1200">
                <a:solidFill>
                  <a:schemeClr val="tx1"/>
                </a:solidFill>
                <a:latin typeface="+mn-lt"/>
                <a:ea typeface="+mn-ea"/>
                <a:cs typeface="+mn-cs"/>
              </a:defRPr>
            </a:lvl6pPr>
            <a:lvl7pPr marL="3226003" algn="l" defTabSz="1075334" rtl="0" eaLnBrk="1" latinLnBrk="0" hangingPunct="1">
              <a:defRPr sz="2100" kern="1200">
                <a:solidFill>
                  <a:schemeClr val="tx1"/>
                </a:solidFill>
                <a:latin typeface="+mn-lt"/>
                <a:ea typeface="+mn-ea"/>
                <a:cs typeface="+mn-cs"/>
              </a:defRPr>
            </a:lvl7pPr>
            <a:lvl8pPr marL="3763670" algn="l" defTabSz="1075334" rtl="0" eaLnBrk="1" latinLnBrk="0" hangingPunct="1">
              <a:defRPr sz="2100" kern="1200">
                <a:solidFill>
                  <a:schemeClr val="tx1"/>
                </a:solidFill>
                <a:latin typeface="+mn-lt"/>
                <a:ea typeface="+mn-ea"/>
                <a:cs typeface="+mn-cs"/>
              </a:defRPr>
            </a:lvl8pPr>
            <a:lvl9pPr marL="4301338" algn="l" defTabSz="1075334" rtl="0" eaLnBrk="1" latinLnBrk="0" hangingPunct="1">
              <a:defRPr sz="2100" kern="1200">
                <a:solidFill>
                  <a:schemeClr val="tx1"/>
                </a:solidFill>
                <a:latin typeface="+mn-lt"/>
                <a:ea typeface="+mn-ea"/>
                <a:cs typeface="+mn-cs"/>
              </a:defRPr>
            </a:lvl9pPr>
          </a:lstStyle>
          <a:p>
            <a:r>
              <a:rPr lang="en-US" sz="938" b="1">
                <a:latin typeface="Bookman Old Style"/>
              </a:rPr>
              <a:t>Process Model for Web :</a:t>
            </a:r>
          </a:p>
        </p:txBody>
      </p:sp>
      <p:pic>
        <p:nvPicPr>
          <p:cNvPr id="48" name="Graphic 47">
            <a:extLst>
              <a:ext uri="{FF2B5EF4-FFF2-40B4-BE49-F238E27FC236}">
                <a16:creationId xmlns:a16="http://schemas.microsoft.com/office/drawing/2014/main" id="{4B07582F-C7D2-42AD-9412-61F799D4F0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8311" y="3648842"/>
            <a:ext cx="510967" cy="236063"/>
          </a:xfrm>
          <a:prstGeom prst="rect">
            <a:avLst/>
          </a:prstGeom>
        </p:spPr>
      </p:pic>
      <p:pic>
        <p:nvPicPr>
          <p:cNvPr id="49" name="Picture 5" descr="A picture containing drawing&#10;&#10;Description generated with very high confidence">
            <a:extLst>
              <a:ext uri="{FF2B5EF4-FFF2-40B4-BE49-F238E27FC236}">
                <a16:creationId xmlns:a16="http://schemas.microsoft.com/office/drawing/2014/main" id="{3EF9A941-359A-4BBD-8D12-1139C62D360A}"/>
              </a:ext>
            </a:extLst>
          </p:cNvPr>
          <p:cNvPicPr>
            <a:picLocks noChangeAspect="1"/>
          </p:cNvPicPr>
          <p:nvPr/>
        </p:nvPicPr>
        <p:blipFill>
          <a:blip r:embed="rId7"/>
          <a:stretch>
            <a:fillRect/>
          </a:stretch>
        </p:blipFill>
        <p:spPr>
          <a:xfrm>
            <a:off x="3511808" y="5155630"/>
            <a:ext cx="497995" cy="206786"/>
          </a:xfrm>
          <a:prstGeom prst="rect">
            <a:avLst/>
          </a:prstGeom>
        </p:spPr>
      </p:pic>
      <p:pic>
        <p:nvPicPr>
          <p:cNvPr id="50" name="Graphic 9">
            <a:extLst>
              <a:ext uri="{FF2B5EF4-FFF2-40B4-BE49-F238E27FC236}">
                <a16:creationId xmlns:a16="http://schemas.microsoft.com/office/drawing/2014/main" id="{1FE34CB5-3F49-405E-AE63-BD7298C9E7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51197" y="3683833"/>
            <a:ext cx="230457" cy="293636"/>
          </a:xfrm>
          <a:prstGeom prst="rect">
            <a:avLst/>
          </a:prstGeom>
        </p:spPr>
      </p:pic>
      <p:pic>
        <p:nvPicPr>
          <p:cNvPr id="52" name="Picture 51" descr="A screenshot of a cell phone&#10;&#10;Description generated with very high confidence">
            <a:extLst>
              <a:ext uri="{FF2B5EF4-FFF2-40B4-BE49-F238E27FC236}">
                <a16:creationId xmlns:a16="http://schemas.microsoft.com/office/drawing/2014/main" id="{A0FD905F-A913-4AA2-BD75-8A7EC1C9A8FC}"/>
              </a:ext>
            </a:extLst>
          </p:cNvPr>
          <p:cNvPicPr>
            <a:picLocks noChangeAspect="1"/>
          </p:cNvPicPr>
          <p:nvPr/>
        </p:nvPicPr>
        <p:blipFill rotWithShape="1">
          <a:blip r:embed="rId10"/>
          <a:srcRect t="19398" r="671" b="48495"/>
          <a:stretch/>
        </p:blipFill>
        <p:spPr>
          <a:xfrm>
            <a:off x="4848696" y="3757870"/>
            <a:ext cx="3071478" cy="2027047"/>
          </a:xfrm>
          <a:prstGeom prst="rect">
            <a:avLst/>
          </a:prstGeom>
        </p:spPr>
      </p:pic>
      <p:grpSp>
        <p:nvGrpSpPr>
          <p:cNvPr id="53" name="Group 52">
            <a:extLst>
              <a:ext uri="{FF2B5EF4-FFF2-40B4-BE49-F238E27FC236}">
                <a16:creationId xmlns:a16="http://schemas.microsoft.com/office/drawing/2014/main" id="{3FE9371C-B981-4543-B984-4BDCC1153AF4}"/>
              </a:ext>
            </a:extLst>
          </p:cNvPr>
          <p:cNvGrpSpPr/>
          <p:nvPr/>
        </p:nvGrpSpPr>
        <p:grpSpPr>
          <a:xfrm>
            <a:off x="4186045" y="3976934"/>
            <a:ext cx="1350788" cy="1056703"/>
            <a:chOff x="1142618" y="1319203"/>
            <a:chExt cx="2586296" cy="1998421"/>
          </a:xfrm>
        </p:grpSpPr>
        <p:cxnSp>
          <p:nvCxnSpPr>
            <p:cNvPr id="75" name="Straight Arrow Connector 74">
              <a:extLst>
                <a:ext uri="{FF2B5EF4-FFF2-40B4-BE49-F238E27FC236}">
                  <a16:creationId xmlns:a16="http://schemas.microsoft.com/office/drawing/2014/main" id="{FBA215B4-14E0-4F1A-924E-05FB379FE448}"/>
                </a:ext>
              </a:extLst>
            </p:cNvPr>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9A4889E6-7794-4B66-8F71-6972145CB32A}"/>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4" name="Group 53">
            <a:extLst>
              <a:ext uri="{FF2B5EF4-FFF2-40B4-BE49-F238E27FC236}">
                <a16:creationId xmlns:a16="http://schemas.microsoft.com/office/drawing/2014/main" id="{B9DC1B3A-4895-4B2D-A817-617B69CB3036}"/>
              </a:ext>
            </a:extLst>
          </p:cNvPr>
          <p:cNvGrpSpPr/>
          <p:nvPr/>
        </p:nvGrpSpPr>
        <p:grpSpPr>
          <a:xfrm>
            <a:off x="4219361" y="4003452"/>
            <a:ext cx="1154522" cy="1156144"/>
            <a:chOff x="1142618" y="1319203"/>
            <a:chExt cx="2586296" cy="1998421"/>
          </a:xfrm>
        </p:grpSpPr>
        <p:cxnSp>
          <p:nvCxnSpPr>
            <p:cNvPr id="73" name="Straight Arrow Connector 72">
              <a:extLst>
                <a:ext uri="{FF2B5EF4-FFF2-40B4-BE49-F238E27FC236}">
                  <a16:creationId xmlns:a16="http://schemas.microsoft.com/office/drawing/2014/main" id="{08D0A037-D865-4DF1-98E3-421C3C9E4A49}"/>
                </a:ext>
              </a:extLst>
            </p:cNvPr>
            <p:cNvCxnSpPr>
              <a:cxnSpLocks/>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AA1E7C24-1E96-469A-8D65-9A1B3E76F247}"/>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5" name="Group 54">
            <a:extLst>
              <a:ext uri="{FF2B5EF4-FFF2-40B4-BE49-F238E27FC236}">
                <a16:creationId xmlns:a16="http://schemas.microsoft.com/office/drawing/2014/main" id="{9497E98C-3ACC-4409-B839-9C0F98FA4EF7}"/>
              </a:ext>
            </a:extLst>
          </p:cNvPr>
          <p:cNvGrpSpPr/>
          <p:nvPr/>
        </p:nvGrpSpPr>
        <p:grpSpPr>
          <a:xfrm>
            <a:off x="4186716" y="3976934"/>
            <a:ext cx="1383500" cy="837933"/>
            <a:chOff x="1142618" y="1319203"/>
            <a:chExt cx="2586296" cy="1998421"/>
          </a:xfrm>
        </p:grpSpPr>
        <p:cxnSp>
          <p:nvCxnSpPr>
            <p:cNvPr id="71" name="Straight Arrow Connector 70">
              <a:extLst>
                <a:ext uri="{FF2B5EF4-FFF2-40B4-BE49-F238E27FC236}">
                  <a16:creationId xmlns:a16="http://schemas.microsoft.com/office/drawing/2014/main" id="{0149166D-DE1B-4505-8BDF-225B5D6A6F01}"/>
                </a:ext>
              </a:extLst>
            </p:cNvPr>
            <p:cNvCxnSpPr>
              <a:cxnSpLocks/>
            </p:cNvCxnSpPr>
            <p:nvPr/>
          </p:nvCxnSpPr>
          <p:spPr>
            <a:xfrm>
              <a:off x="1142618" y="1319203"/>
              <a:ext cx="2304797" cy="176694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1E1553D1-8FDD-4298-9C1D-6F1862C5B6C5}"/>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6" name="Group 55">
            <a:extLst>
              <a:ext uri="{FF2B5EF4-FFF2-40B4-BE49-F238E27FC236}">
                <a16:creationId xmlns:a16="http://schemas.microsoft.com/office/drawing/2014/main" id="{3D6EA823-14E3-4FBE-9A0B-5CDC6626E4FA}"/>
              </a:ext>
            </a:extLst>
          </p:cNvPr>
          <p:cNvGrpSpPr/>
          <p:nvPr/>
        </p:nvGrpSpPr>
        <p:grpSpPr>
          <a:xfrm>
            <a:off x="7013718" y="3909259"/>
            <a:ext cx="1142234" cy="599272"/>
            <a:chOff x="6556638" y="1191217"/>
            <a:chExt cx="2186985" cy="1133334"/>
          </a:xfrm>
        </p:grpSpPr>
        <p:cxnSp>
          <p:nvCxnSpPr>
            <p:cNvPr id="69" name="Straight Arrow Connector 68">
              <a:extLst>
                <a:ext uri="{FF2B5EF4-FFF2-40B4-BE49-F238E27FC236}">
                  <a16:creationId xmlns:a16="http://schemas.microsoft.com/office/drawing/2014/main" id="{AC4158A3-CDCB-42B4-9116-3A3470CFEDE7}"/>
                </a:ext>
              </a:extLst>
            </p:cNvPr>
            <p:cNvCxnSpPr/>
            <p:nvPr/>
          </p:nvCxnSpPr>
          <p:spPr>
            <a:xfrm flipH="1">
              <a:off x="6777014" y="1191217"/>
              <a:ext cx="1966609" cy="952011"/>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29F4C4B-B0AD-4EBD-8C7E-5FA0727054D5}"/>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7" name="Group 56">
            <a:extLst>
              <a:ext uri="{FF2B5EF4-FFF2-40B4-BE49-F238E27FC236}">
                <a16:creationId xmlns:a16="http://schemas.microsoft.com/office/drawing/2014/main" id="{E4A67CE6-A6DA-42F9-B2A0-582E0B37D842}"/>
              </a:ext>
            </a:extLst>
          </p:cNvPr>
          <p:cNvGrpSpPr/>
          <p:nvPr/>
        </p:nvGrpSpPr>
        <p:grpSpPr>
          <a:xfrm>
            <a:off x="6499169" y="3909259"/>
            <a:ext cx="1671568" cy="221406"/>
            <a:chOff x="6556638" y="1905832"/>
            <a:chExt cx="3200478" cy="418719"/>
          </a:xfrm>
        </p:grpSpPr>
        <p:cxnSp>
          <p:nvCxnSpPr>
            <p:cNvPr id="67" name="Straight Arrow Connector 66">
              <a:extLst>
                <a:ext uri="{FF2B5EF4-FFF2-40B4-BE49-F238E27FC236}">
                  <a16:creationId xmlns:a16="http://schemas.microsoft.com/office/drawing/2014/main" id="{04F0C004-75F2-4A22-BF8D-DF9A58490ADD}"/>
                </a:ext>
              </a:extLst>
            </p:cNvPr>
            <p:cNvCxnSpPr>
              <a:cxnSpLocks/>
            </p:cNvCxnSpPr>
            <p:nvPr/>
          </p:nvCxnSpPr>
          <p:spPr>
            <a:xfrm flipH="1">
              <a:off x="6777014" y="1905832"/>
              <a:ext cx="2980102" cy="23739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3FCDBD2-46F1-493A-B6B8-54AC641F9AC8}"/>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8" name="Group 57">
            <a:extLst>
              <a:ext uri="{FF2B5EF4-FFF2-40B4-BE49-F238E27FC236}">
                <a16:creationId xmlns:a16="http://schemas.microsoft.com/office/drawing/2014/main" id="{96283C4A-2292-456B-B973-25B5F9487FA2}"/>
              </a:ext>
            </a:extLst>
          </p:cNvPr>
          <p:cNvGrpSpPr/>
          <p:nvPr/>
        </p:nvGrpSpPr>
        <p:grpSpPr>
          <a:xfrm>
            <a:off x="6836076" y="3909258"/>
            <a:ext cx="1334719" cy="392055"/>
            <a:chOff x="6556638" y="1583102"/>
            <a:chExt cx="2555528" cy="741449"/>
          </a:xfrm>
        </p:grpSpPr>
        <p:cxnSp>
          <p:nvCxnSpPr>
            <p:cNvPr id="65" name="Straight Arrow Connector 64">
              <a:extLst>
                <a:ext uri="{FF2B5EF4-FFF2-40B4-BE49-F238E27FC236}">
                  <a16:creationId xmlns:a16="http://schemas.microsoft.com/office/drawing/2014/main" id="{A95A4F34-EDD3-42AA-84CD-517D84B4AFD9}"/>
                </a:ext>
              </a:extLst>
            </p:cNvPr>
            <p:cNvCxnSpPr>
              <a:cxnSpLocks/>
            </p:cNvCxnSpPr>
            <p:nvPr/>
          </p:nvCxnSpPr>
          <p:spPr>
            <a:xfrm flipH="1">
              <a:off x="6753981" y="1583102"/>
              <a:ext cx="2358185" cy="560126"/>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A8A1E86-AA42-4737-A4A1-98842536DB1D}"/>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59" name="Group 58">
            <a:extLst>
              <a:ext uri="{FF2B5EF4-FFF2-40B4-BE49-F238E27FC236}">
                <a16:creationId xmlns:a16="http://schemas.microsoft.com/office/drawing/2014/main" id="{D270ABBD-F414-48A9-8022-5A80CC56B3B0}"/>
              </a:ext>
            </a:extLst>
          </p:cNvPr>
          <p:cNvGrpSpPr/>
          <p:nvPr/>
        </p:nvGrpSpPr>
        <p:grpSpPr>
          <a:xfrm>
            <a:off x="6781996" y="3903165"/>
            <a:ext cx="1400886" cy="1001516"/>
            <a:chOff x="6556638" y="430498"/>
            <a:chExt cx="2682214" cy="1894053"/>
          </a:xfrm>
        </p:grpSpPr>
        <p:cxnSp>
          <p:nvCxnSpPr>
            <p:cNvPr id="63" name="Straight Arrow Connector 62">
              <a:extLst>
                <a:ext uri="{FF2B5EF4-FFF2-40B4-BE49-F238E27FC236}">
                  <a16:creationId xmlns:a16="http://schemas.microsoft.com/office/drawing/2014/main" id="{3A53C66A-6782-4FA0-A718-63BC000C4D84}"/>
                </a:ext>
              </a:extLst>
            </p:cNvPr>
            <p:cNvCxnSpPr>
              <a:cxnSpLocks/>
            </p:cNvCxnSpPr>
            <p:nvPr/>
          </p:nvCxnSpPr>
          <p:spPr>
            <a:xfrm flipH="1">
              <a:off x="6777014" y="430498"/>
              <a:ext cx="2461838" cy="1712730"/>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9B3C5637-12E7-4E9F-8D05-16211CC57E73}"/>
                </a:ext>
              </a:extLst>
            </p:cNvPr>
            <p:cNvSpPr/>
            <p:nvPr/>
          </p:nvSpPr>
          <p:spPr>
            <a:xfrm>
              <a:off x="6556638" y="2048727"/>
              <a:ext cx="288929" cy="275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grpSp>
        <p:nvGrpSpPr>
          <p:cNvPr id="60" name="Group 59">
            <a:extLst>
              <a:ext uri="{FF2B5EF4-FFF2-40B4-BE49-F238E27FC236}">
                <a16:creationId xmlns:a16="http://schemas.microsoft.com/office/drawing/2014/main" id="{0D491F37-8AFE-4C43-B51A-82A30222B3F9}"/>
              </a:ext>
            </a:extLst>
          </p:cNvPr>
          <p:cNvGrpSpPr/>
          <p:nvPr/>
        </p:nvGrpSpPr>
        <p:grpSpPr>
          <a:xfrm>
            <a:off x="4107716" y="5280632"/>
            <a:ext cx="2812619" cy="232451"/>
            <a:chOff x="-2571756" y="2915827"/>
            <a:chExt cx="6300670" cy="401797"/>
          </a:xfrm>
        </p:grpSpPr>
        <p:cxnSp>
          <p:nvCxnSpPr>
            <p:cNvPr id="61" name="Straight Arrow Connector 60">
              <a:extLst>
                <a:ext uri="{FF2B5EF4-FFF2-40B4-BE49-F238E27FC236}">
                  <a16:creationId xmlns:a16="http://schemas.microsoft.com/office/drawing/2014/main" id="{756BE335-9E30-4B17-B752-CA01928DF013}"/>
                </a:ext>
              </a:extLst>
            </p:cNvPr>
            <p:cNvCxnSpPr>
              <a:cxnSpLocks/>
            </p:cNvCxnSpPr>
            <p:nvPr/>
          </p:nvCxnSpPr>
          <p:spPr>
            <a:xfrm>
              <a:off x="-2571756" y="2915827"/>
              <a:ext cx="6288668" cy="2335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D3FF597C-D2F5-4BE7-A8E1-D64D28F151C5}"/>
                </a:ext>
              </a:extLst>
            </p:cNvPr>
            <p:cNvSpPr/>
            <p:nvPr/>
          </p:nvSpPr>
          <p:spPr>
            <a:xfrm>
              <a:off x="3352301" y="2991650"/>
              <a:ext cx="376613" cy="325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88"/>
            </a:p>
          </p:txBody>
        </p:sp>
      </p:grpSp>
      <p:sp>
        <p:nvSpPr>
          <p:cNvPr id="78" name="Content Placeholder 2">
            <a:extLst>
              <a:ext uri="{FF2B5EF4-FFF2-40B4-BE49-F238E27FC236}">
                <a16:creationId xmlns:a16="http://schemas.microsoft.com/office/drawing/2014/main" id="{91EDC0BF-A7F4-481C-866E-E49639C1D5B7}"/>
              </a:ext>
            </a:extLst>
          </p:cNvPr>
          <p:cNvSpPr txBox="1">
            <a:spLocks/>
          </p:cNvSpPr>
          <p:nvPr/>
        </p:nvSpPr>
        <p:spPr>
          <a:xfrm>
            <a:off x="1492101" y="4170277"/>
            <a:ext cx="2935495" cy="781574"/>
          </a:xfrm>
          <a:prstGeom prst="rect">
            <a:avLst/>
          </a:prstGeom>
        </p:spPr>
        <p:txBody>
          <a:bodyPr vert="horz" lIns="72048" tIns="36025" rIns="72048" bIns="36025"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938" dirty="0">
                <a:ea typeface="+mn-lt"/>
                <a:cs typeface="+mn-lt"/>
              </a:rPr>
              <a:t>Web is the most ubiquitous open computing platform. With HTML5 standards implemented in every browser, web applications are able to render online video with HTML5 video tags, capture webcam video via WebRTC API, and access each pixel of a video frame via canvas API. </a:t>
            </a:r>
            <a:endParaRPr lang="en-US" sz="1688" dirty="0"/>
          </a:p>
        </p:txBody>
      </p:sp>
      <p:sp>
        <p:nvSpPr>
          <p:cNvPr id="79" name="TextBox 78">
            <a:extLst>
              <a:ext uri="{FF2B5EF4-FFF2-40B4-BE49-F238E27FC236}">
                <a16:creationId xmlns:a16="http://schemas.microsoft.com/office/drawing/2014/main" id="{2F116452-86BC-4DE5-8ED3-4DDFF7D7D9E1}"/>
              </a:ext>
            </a:extLst>
          </p:cNvPr>
          <p:cNvSpPr txBox="1"/>
          <p:nvPr/>
        </p:nvSpPr>
        <p:spPr>
          <a:xfrm>
            <a:off x="7547357" y="2363886"/>
            <a:ext cx="2343255" cy="639202"/>
          </a:xfrm>
          <a:prstGeom prst="rect">
            <a:avLst/>
          </a:prstGeom>
          <a:noFill/>
        </p:spPr>
        <p:txBody>
          <a:bodyPr rot="0" spcFirstLastPara="0" vertOverflow="overflow" horzOverflow="overflow" vert="horz" wrap="square" lIns="61266" tIns="30633" rIns="61266" bIns="30633" numCol="1" spcCol="0" rtlCol="0" fromWordArt="0" anchor="t" anchorCtr="0" forceAA="0" compatLnSpc="1">
            <a:prstTxWarp prst="textNoShape">
              <a:avLst/>
            </a:prstTxWarp>
            <a:spAutoFit/>
          </a:bodyPr>
          <a:lstStyle/>
          <a:p>
            <a:pPr algn="just"/>
            <a:r>
              <a:rPr lang="en-US" sz="938" b="1" dirty="0">
                <a:latin typeface="Bookman Old Style"/>
                <a:cs typeface="Segoe UI"/>
              </a:rPr>
              <a:t>Conclusion:</a:t>
            </a:r>
            <a:endParaRPr lang="en-US" sz="1688" dirty="0">
              <a:latin typeface="Calibri"/>
              <a:cs typeface="Calibri"/>
            </a:endParaRPr>
          </a:p>
          <a:p>
            <a:pPr algn="just"/>
            <a:r>
              <a:rPr lang="en-US" sz="938" dirty="0">
                <a:latin typeface="Bookman Old Style"/>
                <a:cs typeface="Segoe UI"/>
              </a:rPr>
              <a:t>          With this system physically </a:t>
            </a:r>
            <a:r>
              <a:rPr lang="en-US" sz="938" dirty="0">
                <a:cs typeface="Segoe UI"/>
              </a:rPr>
              <a:t>challenged</a:t>
            </a:r>
            <a:r>
              <a:rPr lang="en-US" sz="938" dirty="0">
                <a:latin typeface="Bookman Old Style"/>
                <a:cs typeface="Segoe UI"/>
              </a:rPr>
              <a:t> people play music.​</a:t>
            </a:r>
            <a:endParaRPr lang="en-US" sz="1688">
              <a:cs typeface="Calibri"/>
            </a:endParaRPr>
          </a:p>
        </p:txBody>
      </p:sp>
      <p:sp>
        <p:nvSpPr>
          <p:cNvPr id="80" name="TextBox 79">
            <a:extLst>
              <a:ext uri="{FF2B5EF4-FFF2-40B4-BE49-F238E27FC236}">
                <a16:creationId xmlns:a16="http://schemas.microsoft.com/office/drawing/2014/main" id="{C8F44A5C-74ED-4918-BFB8-0F44DFCA32E6}"/>
              </a:ext>
            </a:extLst>
          </p:cNvPr>
          <p:cNvSpPr txBox="1"/>
          <p:nvPr/>
        </p:nvSpPr>
        <p:spPr>
          <a:xfrm>
            <a:off x="8003332" y="3904340"/>
            <a:ext cx="1998193" cy="1491295"/>
          </a:xfrm>
          <a:prstGeom prst="rect">
            <a:avLst/>
          </a:prstGeom>
          <a:noFill/>
        </p:spPr>
        <p:txBody>
          <a:bodyPr rot="0" spcFirstLastPara="0" vertOverflow="overflow" horzOverflow="overflow" vert="horz" wrap="square" lIns="61266" tIns="30633" rIns="61266" bIns="30633" numCol="1" spcCol="0" rtlCol="0" fromWordArt="0" anchor="t" anchorCtr="0" forceAA="0" compatLnSpc="1">
            <a:prstTxWarp prst="textNoShape">
              <a:avLst/>
            </a:prstTxWarp>
            <a:spAutoFit/>
          </a:bodyPr>
          <a:lstStyle/>
          <a:p>
            <a:r>
              <a:rPr lang="en-US" sz="1032" dirty="0">
                <a:latin typeface="Times"/>
                <a:cs typeface="Times"/>
              </a:rPr>
              <a:t>p5.js is a JavaScript library for creative coding, with a focus on making coding accessible and inclusive for artists, designers, educators, beginners, and anyone else! p5.js is free and open-source because we believe software, and the tools to learn it, should be accessible to everyone.</a:t>
            </a:r>
            <a:endParaRPr lang="en-US" sz="1032" dirty="0">
              <a:cs typeface="Calibri"/>
            </a:endParaRPr>
          </a:p>
        </p:txBody>
      </p:sp>
      <p:sp>
        <p:nvSpPr>
          <p:cNvPr id="81" name="TextBox 80">
            <a:extLst>
              <a:ext uri="{FF2B5EF4-FFF2-40B4-BE49-F238E27FC236}">
                <a16:creationId xmlns:a16="http://schemas.microsoft.com/office/drawing/2014/main" id="{A3159DAB-43A6-4E9B-B367-B29F6A1B4102}"/>
              </a:ext>
            </a:extLst>
          </p:cNvPr>
          <p:cNvSpPr txBox="1"/>
          <p:nvPr/>
        </p:nvSpPr>
        <p:spPr>
          <a:xfrm>
            <a:off x="7485740" y="3127951"/>
            <a:ext cx="2454167" cy="379515"/>
          </a:xfrm>
          <a:prstGeom prst="rect">
            <a:avLst/>
          </a:prstGeom>
          <a:noFill/>
        </p:spPr>
        <p:txBody>
          <a:bodyPr rot="0" spcFirstLastPara="0" vertOverflow="overflow" horzOverflow="overflow" vert="horz" wrap="square" lIns="61266" tIns="30633" rIns="61266" bIns="30633" numCol="1" spcCol="0" rtlCol="0" fromWordArt="0" anchor="t" anchorCtr="0" forceAA="0" compatLnSpc="1">
            <a:prstTxWarp prst="textNoShape">
              <a:avLst/>
            </a:prstTxWarp>
            <a:spAutoFit/>
          </a:bodyPr>
          <a:lstStyle/>
          <a:p>
            <a:r>
              <a:rPr lang="en-US" sz="1032" dirty="0">
                <a:solidFill>
                  <a:srgbClr val="E38800"/>
                </a:solidFill>
              </a:rPr>
              <a:t>var</a:t>
            </a:r>
            <a:r>
              <a:rPr lang="en-US" sz="1032" dirty="0"/>
              <a:t> synth = </a:t>
            </a:r>
            <a:r>
              <a:rPr lang="en-US" sz="1032" dirty="0">
                <a:solidFill>
                  <a:srgbClr val="E38800"/>
                </a:solidFill>
              </a:rPr>
              <a:t>new</a:t>
            </a:r>
            <a:r>
              <a:rPr lang="en-US" sz="1032" dirty="0"/>
              <a:t> </a:t>
            </a:r>
            <a:r>
              <a:rPr lang="en-US" sz="1032" dirty="0" err="1"/>
              <a:t>Tone.Synth</a:t>
            </a:r>
            <a:r>
              <a:rPr lang="en-US" sz="1032" dirty="0"/>
              <a:t>().</a:t>
            </a:r>
            <a:r>
              <a:rPr lang="en-US" sz="1032" dirty="0" err="1"/>
              <a:t>toMaster</a:t>
            </a:r>
            <a:r>
              <a:rPr lang="en-US" sz="1032" dirty="0"/>
              <a:t>() </a:t>
            </a:r>
            <a:endParaRPr lang="en-US" sz="1688" dirty="0"/>
          </a:p>
          <a:p>
            <a:r>
              <a:rPr lang="en-US" sz="1032" dirty="0" err="1"/>
              <a:t>synth.triggerAttackRelease</a:t>
            </a:r>
            <a:r>
              <a:rPr lang="en-US" sz="1032" dirty="0"/>
              <a:t>(</a:t>
            </a:r>
            <a:r>
              <a:rPr lang="en-US" sz="1032" dirty="0">
                <a:solidFill>
                  <a:srgbClr val="2AAB51"/>
                </a:solidFill>
              </a:rPr>
              <a:t>'C4'</a:t>
            </a:r>
            <a:r>
              <a:rPr lang="en-US" sz="1032" dirty="0"/>
              <a:t>, </a:t>
            </a:r>
            <a:r>
              <a:rPr lang="en-US" sz="1032" dirty="0">
                <a:solidFill>
                  <a:srgbClr val="2AAB51"/>
                </a:solidFill>
              </a:rPr>
              <a:t>'8n'</a:t>
            </a:r>
            <a:r>
              <a:rPr lang="en-US" sz="1032" dirty="0"/>
              <a:t>)</a:t>
            </a:r>
            <a:endParaRPr lang="en-US" sz="1688" dirty="0"/>
          </a:p>
        </p:txBody>
      </p:sp>
      <p:grpSp>
        <p:nvGrpSpPr>
          <p:cNvPr id="77" name="Group 76">
            <a:extLst>
              <a:ext uri="{FF2B5EF4-FFF2-40B4-BE49-F238E27FC236}">
                <a16:creationId xmlns:a16="http://schemas.microsoft.com/office/drawing/2014/main" id="{8EAD8A0F-AE8C-4DAE-A3DD-641167CA476D}"/>
              </a:ext>
            </a:extLst>
          </p:cNvPr>
          <p:cNvGrpSpPr/>
          <p:nvPr/>
        </p:nvGrpSpPr>
        <p:grpSpPr>
          <a:xfrm>
            <a:off x="3571610" y="1266923"/>
            <a:ext cx="3900324" cy="1894555"/>
            <a:chOff x="181533" y="1045236"/>
            <a:chExt cx="7649865" cy="3446320"/>
          </a:xfrm>
        </p:grpSpPr>
        <p:pic>
          <p:nvPicPr>
            <p:cNvPr id="86" name="Picture 85" descr="A screenshot of a cell phone&#10;&#10;Description generated with very high confidence">
              <a:extLst>
                <a:ext uri="{FF2B5EF4-FFF2-40B4-BE49-F238E27FC236}">
                  <a16:creationId xmlns:a16="http://schemas.microsoft.com/office/drawing/2014/main" id="{50BAD541-1E22-4B14-80D3-98A39E158B76}"/>
                </a:ext>
              </a:extLst>
            </p:cNvPr>
            <p:cNvPicPr>
              <a:picLocks noChangeAspect="1"/>
            </p:cNvPicPr>
            <p:nvPr/>
          </p:nvPicPr>
          <p:blipFill rotWithShape="1">
            <a:blip r:embed="rId11"/>
            <a:srcRect l="7368" t="12653" r="38866" b="13469"/>
            <a:stretch/>
          </p:blipFill>
          <p:spPr>
            <a:xfrm>
              <a:off x="181533" y="1045236"/>
              <a:ext cx="7649865" cy="3446320"/>
            </a:xfrm>
            <a:prstGeom prst="rect">
              <a:avLst/>
            </a:prstGeom>
          </p:spPr>
        </p:pic>
        <p:pic>
          <p:nvPicPr>
            <p:cNvPr id="87" name="Picture 86" descr="A picture containing drawing&#10;&#10;Description generated with very high confidence">
              <a:extLst>
                <a:ext uri="{FF2B5EF4-FFF2-40B4-BE49-F238E27FC236}">
                  <a16:creationId xmlns:a16="http://schemas.microsoft.com/office/drawing/2014/main" id="{E3CC06D2-B3FF-45F4-9DDC-1C1F645E3413}"/>
                </a:ext>
              </a:extLst>
            </p:cNvPr>
            <p:cNvPicPr>
              <a:picLocks noChangeAspect="1"/>
            </p:cNvPicPr>
            <p:nvPr/>
          </p:nvPicPr>
          <p:blipFill>
            <a:blip r:embed="rId12"/>
            <a:stretch>
              <a:fillRect/>
            </a:stretch>
          </p:blipFill>
          <p:spPr>
            <a:xfrm>
              <a:off x="980404" y="1079740"/>
              <a:ext cx="455931" cy="442824"/>
            </a:xfrm>
            <a:prstGeom prst="rect">
              <a:avLst/>
            </a:prstGeom>
          </p:spPr>
        </p:pic>
        <p:pic>
          <p:nvPicPr>
            <p:cNvPr id="88" name="Picture 87" descr="A close up of a sign&#10;&#10;Description generated with high confidence">
              <a:extLst>
                <a:ext uri="{FF2B5EF4-FFF2-40B4-BE49-F238E27FC236}">
                  <a16:creationId xmlns:a16="http://schemas.microsoft.com/office/drawing/2014/main" id="{2D0E9423-9468-4B76-AB00-73AA5932E01B}"/>
                </a:ext>
              </a:extLst>
            </p:cNvPr>
            <p:cNvPicPr>
              <a:picLocks noChangeAspect="1"/>
            </p:cNvPicPr>
            <p:nvPr/>
          </p:nvPicPr>
          <p:blipFill rotWithShape="1">
            <a:blip r:embed="rId13"/>
            <a:srcRect l="24920" t="37647" r="24281" b="34706"/>
            <a:stretch/>
          </p:blipFill>
          <p:spPr>
            <a:xfrm>
              <a:off x="2286434" y="2766102"/>
              <a:ext cx="1314142" cy="389045"/>
            </a:xfrm>
            <a:prstGeom prst="rect">
              <a:avLst/>
            </a:prstGeom>
          </p:spPr>
        </p:pic>
        <p:pic>
          <p:nvPicPr>
            <p:cNvPr id="89" name="Picture 88" descr="A close up of a logo&#10;&#10;Description generated with very high confidence">
              <a:extLst>
                <a:ext uri="{FF2B5EF4-FFF2-40B4-BE49-F238E27FC236}">
                  <a16:creationId xmlns:a16="http://schemas.microsoft.com/office/drawing/2014/main" id="{896B9CD5-B232-4A3C-BE47-8099D81E87A7}"/>
                </a:ext>
              </a:extLst>
            </p:cNvPr>
            <p:cNvPicPr>
              <a:picLocks noChangeAspect="1"/>
            </p:cNvPicPr>
            <p:nvPr/>
          </p:nvPicPr>
          <p:blipFill rotWithShape="1">
            <a:blip r:embed="rId14"/>
            <a:srcRect l="16316" t="34132" r="15263" b="29357"/>
            <a:stretch/>
          </p:blipFill>
          <p:spPr>
            <a:xfrm>
              <a:off x="5293347" y="1165687"/>
              <a:ext cx="1876931" cy="584245"/>
            </a:xfrm>
            <a:prstGeom prst="rect">
              <a:avLst/>
            </a:prstGeom>
          </p:spPr>
        </p:pic>
      </p:grpSp>
      <p:sp>
        <p:nvSpPr>
          <p:cNvPr id="82" name="Google Shape;68;p1">
            <a:extLst>
              <a:ext uri="{FF2B5EF4-FFF2-40B4-BE49-F238E27FC236}">
                <a16:creationId xmlns:a16="http://schemas.microsoft.com/office/drawing/2014/main" id="{C17C35EE-C77E-4205-822F-D74E0BD2401C}"/>
              </a:ext>
            </a:extLst>
          </p:cNvPr>
          <p:cNvSpPr txBox="1"/>
          <p:nvPr/>
        </p:nvSpPr>
        <p:spPr>
          <a:xfrm>
            <a:off x="4867326" y="1386646"/>
            <a:ext cx="373840" cy="3199757"/>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126" b="1" dirty="0">
                <a:solidFill>
                  <a:schemeClr val="accent1"/>
                </a:solidFill>
                <a:latin typeface="Open Sans"/>
                <a:sym typeface="Open Sans"/>
              </a:rPr>
              <a:t>GitHub Hosts the code for the website to run</a:t>
            </a:r>
            <a:endParaRPr lang="en-US" sz="1688" dirty="0">
              <a:solidFill>
                <a:schemeClr val="accent1"/>
              </a:solidFill>
            </a:endParaRPr>
          </a:p>
        </p:txBody>
      </p:sp>
      <p:sp>
        <p:nvSpPr>
          <p:cNvPr id="83" name="Google Shape;68;p1">
            <a:extLst>
              <a:ext uri="{FF2B5EF4-FFF2-40B4-BE49-F238E27FC236}">
                <a16:creationId xmlns:a16="http://schemas.microsoft.com/office/drawing/2014/main" id="{484490BC-7D52-404D-8775-BEEA8C89B0FC}"/>
              </a:ext>
            </a:extLst>
          </p:cNvPr>
          <p:cNvSpPr txBox="1"/>
          <p:nvPr/>
        </p:nvSpPr>
        <p:spPr>
          <a:xfrm>
            <a:off x="3761937" y="2083169"/>
            <a:ext cx="825859" cy="658292"/>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750" b="1" dirty="0">
                <a:solidFill>
                  <a:schemeClr val="accent1"/>
                </a:solidFill>
                <a:latin typeface="Open Sans"/>
                <a:sym typeface="Open Sans"/>
              </a:rPr>
              <a:t>Git Connects the </a:t>
            </a:r>
            <a:r>
              <a:rPr lang="en-IN" sz="657" b="1" dirty="0">
                <a:solidFill>
                  <a:schemeClr val="accent1"/>
                </a:solidFill>
                <a:latin typeface="Open Sans"/>
                <a:sym typeface="Open Sans"/>
              </a:rPr>
              <a:t>code</a:t>
            </a:r>
            <a:r>
              <a:rPr lang="en-IN" sz="750" b="1" dirty="0">
                <a:solidFill>
                  <a:schemeClr val="accent1"/>
                </a:solidFill>
                <a:latin typeface="Open Sans"/>
                <a:sym typeface="Open Sans"/>
              </a:rPr>
              <a:t> to the Netlify Hosting Service </a:t>
            </a:r>
            <a:endParaRPr lang="en-US" sz="985" dirty="0">
              <a:solidFill>
                <a:schemeClr val="accent1"/>
              </a:solidFill>
            </a:endParaRPr>
          </a:p>
        </p:txBody>
      </p:sp>
      <p:sp>
        <p:nvSpPr>
          <p:cNvPr id="84" name="Google Shape;68;p1">
            <a:extLst>
              <a:ext uri="{FF2B5EF4-FFF2-40B4-BE49-F238E27FC236}">
                <a16:creationId xmlns:a16="http://schemas.microsoft.com/office/drawing/2014/main" id="{80260FE6-0DDD-4EF8-906E-C1FB6CAF480E}"/>
              </a:ext>
            </a:extLst>
          </p:cNvPr>
          <p:cNvSpPr txBox="1"/>
          <p:nvPr/>
        </p:nvSpPr>
        <p:spPr>
          <a:xfrm>
            <a:off x="5274144" y="1838350"/>
            <a:ext cx="516451" cy="3026505"/>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126" b="1" dirty="0">
                <a:solidFill>
                  <a:schemeClr val="accent1"/>
                </a:solidFill>
                <a:latin typeface="Open Sans"/>
                <a:sym typeface="Open Sans"/>
              </a:rPr>
              <a:t>Netlify Provides the server and processing resources for the code to run</a:t>
            </a:r>
            <a:endParaRPr lang="en-IN" sz="1126" b="1" dirty="0">
              <a:solidFill>
                <a:schemeClr val="accent1"/>
              </a:solidFill>
              <a:latin typeface="Open Sans"/>
            </a:endParaRPr>
          </a:p>
        </p:txBody>
      </p:sp>
      <p:sp>
        <p:nvSpPr>
          <p:cNvPr id="85" name="Google Shape;68;p1">
            <a:extLst>
              <a:ext uri="{FF2B5EF4-FFF2-40B4-BE49-F238E27FC236}">
                <a16:creationId xmlns:a16="http://schemas.microsoft.com/office/drawing/2014/main" id="{86B66ECB-7D3E-4407-ABE3-02EC2C1AADC1}"/>
              </a:ext>
            </a:extLst>
          </p:cNvPr>
          <p:cNvSpPr txBox="1"/>
          <p:nvPr/>
        </p:nvSpPr>
        <p:spPr>
          <a:xfrm>
            <a:off x="5621128" y="1323617"/>
            <a:ext cx="608129" cy="3199757"/>
          </a:xfrm>
          <a:prstGeom prst="rect">
            <a:avLst/>
          </a:prstGeom>
          <a:noFill/>
          <a:ln>
            <a:noFill/>
          </a:ln>
        </p:spPr>
        <p:txBody>
          <a:bodyPr spcFirstLastPara="1" wrap="square" lIns="80448" tIns="40213" rIns="80448" bIns="40213" anchor="t" anchorCtr="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IN" sz="1126" b="1" dirty="0">
                <a:solidFill>
                  <a:schemeClr val="accent1"/>
                </a:solidFill>
                <a:latin typeface="Open Sans"/>
                <a:sym typeface="Open Sans"/>
              </a:rPr>
              <a:t>Freenom is used as a domain provides which provides the domain record of :</a:t>
            </a:r>
          </a:p>
          <a:p>
            <a:r>
              <a:rPr lang="en-IN" sz="1126" b="1" dirty="0">
                <a:solidFill>
                  <a:schemeClr val="accent1"/>
                </a:solidFill>
                <a:latin typeface="Open Sans"/>
              </a:rPr>
              <a:t>https://optino.ml</a:t>
            </a:r>
          </a:p>
        </p:txBody>
      </p:sp>
    </p:spTree>
    <p:extLst>
      <p:ext uri="{BB962C8B-B14F-4D97-AF65-F5344CB8AC3E}">
        <p14:creationId xmlns:p14="http://schemas.microsoft.com/office/powerpoint/2010/main" val="423491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75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OUR </a:t>
            </a:r>
            <a:r>
              <a:rPr lang="en-IN" sz="3750" dirty="0">
                <a:solidFill>
                  <a:schemeClr val="accent2"/>
                </a:solidFill>
                <a:latin typeface="Open Sans" panose="020B0606030504020204" pitchFamily="34" charset="0"/>
                <a:ea typeface="Open Sans" panose="020B0606030504020204" pitchFamily="34" charset="0"/>
                <a:cs typeface="Open Sans" panose="020B0606030504020204" pitchFamily="34" charset="0"/>
              </a:rPr>
              <a:t>WORKING MECHANISM</a:t>
            </a:r>
            <a:endParaRPr lang="en-US" sz="375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7" name="Straight Connector 16"/>
          <p:cNvCxnSpPr/>
          <p:nvPr/>
        </p:nvCxnSpPr>
        <p:spPr>
          <a:xfrm>
            <a:off x="5717111" y="2415750"/>
            <a:ext cx="0" cy="42299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463275" y="2258634"/>
            <a:ext cx="507672" cy="507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75" b="1" dirty="0">
                <a:latin typeface="Open Sans" panose="020B0606030504020204" pitchFamily="34" charset="0"/>
                <a:ea typeface="Open Sans" panose="020B0606030504020204" pitchFamily="34" charset="0"/>
                <a:cs typeface="Open Sans" panose="020B0606030504020204" pitchFamily="34" charset="0"/>
              </a:rPr>
              <a:t>1</a:t>
            </a:r>
          </a:p>
        </p:txBody>
      </p:sp>
      <p:cxnSp>
        <p:nvCxnSpPr>
          <p:cNvPr id="19" name="Straight Connector 18"/>
          <p:cNvCxnSpPr>
            <a:stCxn id="18" idx="2"/>
          </p:cNvCxnSpPr>
          <p:nvPr/>
        </p:nvCxnSpPr>
        <p:spPr>
          <a:xfrm rot="10800000" flipV="1">
            <a:off x="3944470" y="2512470"/>
            <a:ext cx="1518804" cy="1306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915193" y="4613181"/>
            <a:ext cx="157001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463275" y="4359345"/>
            <a:ext cx="507672" cy="507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75" b="1" dirty="0">
                <a:latin typeface="Open Sans" panose="020B0606030504020204" pitchFamily="34" charset="0"/>
                <a:ea typeface="Open Sans" panose="020B0606030504020204" pitchFamily="34" charset="0"/>
                <a:cs typeface="Open Sans" panose="020B0606030504020204" pitchFamily="34" charset="0"/>
              </a:rPr>
              <a:t>2</a:t>
            </a:r>
          </a:p>
        </p:txBody>
      </p:sp>
      <p:sp>
        <p:nvSpPr>
          <p:cNvPr id="23" name="Oval 22"/>
          <p:cNvSpPr/>
          <p:nvPr/>
        </p:nvSpPr>
        <p:spPr>
          <a:xfrm>
            <a:off x="7411581" y="3745870"/>
            <a:ext cx="2203350" cy="16515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90"/>
          </a:p>
        </p:txBody>
      </p:sp>
      <p:grpSp>
        <p:nvGrpSpPr>
          <p:cNvPr id="3" name="Group 2"/>
          <p:cNvGrpSpPr/>
          <p:nvPr/>
        </p:nvGrpSpPr>
        <p:grpSpPr>
          <a:xfrm>
            <a:off x="6595261" y="1968517"/>
            <a:ext cx="2508272" cy="1915909"/>
            <a:chOff x="7030516" y="1872133"/>
            <a:chExt cx="2673806" cy="2042351"/>
          </a:xfrm>
        </p:grpSpPr>
        <p:sp>
          <p:nvSpPr>
            <p:cNvPr id="24" name="TextBox 23"/>
            <p:cNvSpPr txBox="1"/>
            <p:nvPr/>
          </p:nvSpPr>
          <p:spPr>
            <a:xfrm>
              <a:off x="7030516" y="2303338"/>
              <a:ext cx="2673806" cy="333489"/>
            </a:xfrm>
            <a:prstGeom prst="rect">
              <a:avLst/>
            </a:prstGeom>
            <a:noFill/>
          </p:spPr>
          <p:txBody>
            <a:bodyPr wrap="square" rtlCol="0" anchor="t">
              <a:spAutoFit/>
            </a:bodyPr>
            <a:lstStyle/>
            <a:p>
              <a:pPr>
                <a:lnSpc>
                  <a:spcPct val="120000"/>
                </a:lnSpc>
              </a:pPr>
              <a:endParaRPr lang="en-US" sz="1315"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7030516" y="1872133"/>
              <a:ext cx="2673806" cy="2042351"/>
            </a:xfrm>
            <a:prstGeom prst="rect">
              <a:avLst/>
            </a:prstGeom>
            <a:noFill/>
          </p:spPr>
          <p:txBody>
            <a:bodyPr wrap="square" rtlCol="0" anchor="b">
              <a:spAutoFit/>
            </a:bodyPr>
            <a:lstStyle/>
            <a:p>
              <a:pPr>
                <a:lnSpc>
                  <a:spcPct val="120000"/>
                </a:lnSpc>
              </a:pPr>
              <a:r>
                <a:rPr lang="en-US" sz="1875"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Depositing </a:t>
              </a:r>
              <a:r>
                <a:rPr lang="en-US" sz="20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your phone inside the small box by clicking the red button</a:t>
              </a:r>
            </a:p>
            <a:p>
              <a:pPr>
                <a:lnSpc>
                  <a:spcPct val="120000"/>
                </a:lnSpc>
              </a:pPr>
              <a:r>
                <a:rPr lang="en-US" sz="1875"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grpSp>
      <p:sp>
        <p:nvSpPr>
          <p:cNvPr id="27" name="TextBox 26"/>
          <p:cNvSpPr txBox="1"/>
          <p:nvPr/>
        </p:nvSpPr>
        <p:spPr>
          <a:xfrm>
            <a:off x="1809345" y="4570153"/>
            <a:ext cx="3203169" cy="438582"/>
          </a:xfrm>
          <a:prstGeom prst="rect">
            <a:avLst/>
          </a:prstGeom>
          <a:noFill/>
        </p:spPr>
        <p:txBody>
          <a:bodyPr wrap="square" rtlCol="0" anchor="b">
            <a:spAutoFit/>
          </a:bodyPr>
          <a:lstStyle/>
          <a:p>
            <a:pPr algn="r">
              <a:lnSpc>
                <a:spcPct val="120000"/>
              </a:lnSpc>
            </a:pPr>
            <a:r>
              <a:rPr lang="en-IN" altLang="en-US" sz="1875"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Collect </a:t>
            </a:r>
            <a:r>
              <a:rPr lang="en-IN" altLang="en-US" sz="1875"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token</a:t>
            </a:r>
            <a:endParaRPr lang="en-US" sz="1875"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descr="6.PNG"/>
          <p:cNvPicPr>
            <a:picLocks noChangeAspect="1"/>
          </p:cNvPicPr>
          <p:nvPr/>
        </p:nvPicPr>
        <p:blipFill>
          <a:blip r:embed="rId2"/>
          <a:srcRect l="32115" r="24152" b="3642"/>
          <a:stretch>
            <a:fillRect/>
          </a:stretch>
        </p:blipFill>
        <p:spPr>
          <a:xfrm>
            <a:off x="2626469" y="1378510"/>
            <a:ext cx="1527242" cy="2875779"/>
          </a:xfrm>
          <a:prstGeom prst="rect">
            <a:avLst/>
          </a:prstGeom>
          <a:ln>
            <a:noFill/>
          </a:ln>
          <a:effectLst>
            <a:softEdge rad="112500"/>
          </a:effectLst>
        </p:spPr>
      </p:pic>
      <p:pic>
        <p:nvPicPr>
          <p:cNvPr id="29" name="Picture 28" descr="Screenshot (4).png"/>
          <p:cNvPicPr>
            <a:picLocks noChangeAspect="1"/>
          </p:cNvPicPr>
          <p:nvPr/>
        </p:nvPicPr>
        <p:blipFill>
          <a:blip r:embed="rId3"/>
          <a:stretch>
            <a:fillRect/>
          </a:stretch>
        </p:blipFill>
        <p:spPr>
          <a:xfrm>
            <a:off x="7428721" y="3702980"/>
            <a:ext cx="2191935" cy="1773693"/>
          </a:xfrm>
          <a:prstGeom prst="ellipse">
            <a:avLst/>
          </a:prstGeom>
          <a:ln>
            <a:noFill/>
          </a:ln>
          <a:effectLst>
            <a:softEdge rad="112500"/>
          </a:effectLst>
        </p:spPr>
      </p:pic>
    </p:spTree>
  </p:cSld>
  <p:clrMapOvr>
    <a:masterClrMapping/>
  </p:clrMapOvr>
  <p:transition>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127" y="1494670"/>
            <a:ext cx="4894833" cy="2800767"/>
          </a:xfrm>
          <a:prstGeom prst="rect">
            <a:avLst/>
          </a:prstGeom>
          <a:noFill/>
        </p:spPr>
        <p:txBody>
          <a:bodyPr wrap="square" lIns="91440" tIns="45720" rIns="91440" bIns="45720">
            <a:spAutoFit/>
          </a:bodyPr>
          <a:lstStyle/>
          <a:p>
            <a:pPr algn="ctr"/>
            <a:r>
              <a:rPr lang="en-US" sz="8800" b="1" cap="none" spc="0" dirty="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rPr>
              <a:t>THANK </a:t>
            </a:r>
          </a:p>
          <a:p>
            <a:pPr algn="ctr"/>
            <a:r>
              <a:rPr lang="en-US" sz="8800" b="1" cap="none" spc="0" dirty="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rPr>
              <a:t>YOU</a:t>
            </a:r>
          </a:p>
        </p:txBody>
      </p:sp>
    </p:spTree>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965</Words>
  <Application>Microsoft Office PowerPoint</Application>
  <PresentationFormat>Custom</PresentationFormat>
  <Paragraphs>116</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Calibri Light</vt:lpstr>
      <vt:lpstr>Open Sans</vt:lpstr>
      <vt:lpstr>Times</vt:lpstr>
      <vt:lpstr>Office Theme</vt:lpstr>
      <vt:lpstr>SPHOORTHY ENGINEERING COLLEGE       NADERGUL(V),SAROOR NAGAR(M),R.R(DIST)</vt:lpstr>
      <vt:lpstr>PowerPoint Presentation</vt:lpstr>
      <vt:lpstr>Optino Web   Batch No. 43</vt:lpstr>
      <vt:lpstr>PROPOSED SYSTEM</vt:lpstr>
      <vt:lpstr>PowerPoint Presentation</vt:lpstr>
      <vt:lpstr>PowerPoint Presentation</vt:lpstr>
      <vt:lpstr>Optino Web   Batch No. 43</vt:lpstr>
      <vt:lpstr>OUR WORKING MECHANISM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SPHOORTHY ENGINEERING COLLEGE NADERGUL(V),SAROOR NAGAR(M),R.R(DIST)</dc:title>
  <dc:creator>Alekhya Reddy Gangula</dc:creator>
  <cp:lastModifiedBy>tulsiram mehtere</cp:lastModifiedBy>
  <cp:revision>312</cp:revision>
  <dcterms:created xsi:type="dcterms:W3CDTF">2019-03-07T07:09:00Z</dcterms:created>
  <dcterms:modified xsi:type="dcterms:W3CDTF">2020-03-10T10:11:45Z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