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8" r:id="rId4"/>
    <p:sldId id="259" r:id="rId5"/>
    <p:sldId id="260" r:id="rId6"/>
    <p:sldId id="264" r:id="rId7"/>
  </p:sldIdLst>
  <p:sldSz cx="1143635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032" y="-144"/>
      </p:cViewPr>
      <p:guideLst>
        <p:guide orient="horz" pos="2122"/>
        <p:guide pos="35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F7001-96B3-4AF3-931C-68BD0BEF4185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630" y="1143000"/>
            <a:ext cx="51467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3730B-371C-43D4-82CD-5025C5B32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https://pixabay.com/en/notebook-work-girl-computer-woman-2386034/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730B-371C-43D4-82CD-5025C5B32243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https://pixabay.com/en/computer-keyboard-apple-laptop-2563737/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730B-371C-43D4-82CD-5025C5B32243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730B-371C-43D4-82CD-5025C5B3224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https://pixabay.com/en/architecture-modern-minimal-home-839362/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730B-371C-43D4-82CD-5025C5B32243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437201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50" y="2206869"/>
            <a:ext cx="8577901" cy="130309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650" y="3602038"/>
            <a:ext cx="8577901" cy="53913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1434222" cy="6858000"/>
            <a:chOff x="0" y="0"/>
            <a:chExt cx="12188825" cy="6858000"/>
          </a:xfrm>
          <a:gradFill>
            <a:gsLst>
              <a:gs pos="0">
                <a:schemeClr val="accent2"/>
              </a:gs>
              <a:gs pos="90000">
                <a:schemeClr val="accent1"/>
              </a:gs>
            </a:gsLst>
            <a:lin ang="8100000" scaled="1"/>
          </a:gradFill>
        </p:grpSpPr>
        <p:sp>
          <p:nvSpPr>
            <p:cNvPr id="5" name="Rectangle 13"/>
            <p:cNvSpPr/>
            <p:nvPr userDrawn="1"/>
          </p:nvSpPr>
          <p:spPr>
            <a:xfrm>
              <a:off x="7606580" y="0"/>
              <a:ext cx="4582245" cy="6858000"/>
            </a:xfrm>
            <a:custGeom>
              <a:avLst/>
              <a:gdLst>
                <a:gd name="connsiteX0" fmla="*/ 0 w 4582245"/>
                <a:gd name="connsiteY0" fmla="*/ 0 h 6858000"/>
                <a:gd name="connsiteX1" fmla="*/ 4582245 w 4582245"/>
                <a:gd name="connsiteY1" fmla="*/ 0 h 6858000"/>
                <a:gd name="connsiteX2" fmla="*/ 4582245 w 4582245"/>
                <a:gd name="connsiteY2" fmla="*/ 6858000 h 6858000"/>
                <a:gd name="connsiteX3" fmla="*/ 0 w 4582245"/>
                <a:gd name="connsiteY3" fmla="*/ 6858000 h 6858000"/>
                <a:gd name="connsiteX4" fmla="*/ 0 w 4582245"/>
                <a:gd name="connsiteY4" fmla="*/ 0 h 6858000"/>
                <a:gd name="connsiteX0-1" fmla="*/ 0 w 4582245"/>
                <a:gd name="connsiteY0-2" fmla="*/ 0 h 6858000"/>
                <a:gd name="connsiteX1-3" fmla="*/ 3232405 w 4582245"/>
                <a:gd name="connsiteY1-4" fmla="*/ 0 h 6858000"/>
                <a:gd name="connsiteX2-5" fmla="*/ 4582245 w 4582245"/>
                <a:gd name="connsiteY2-6" fmla="*/ 0 h 6858000"/>
                <a:gd name="connsiteX3-7" fmla="*/ 4582245 w 4582245"/>
                <a:gd name="connsiteY3-8" fmla="*/ 6858000 h 6858000"/>
                <a:gd name="connsiteX4-9" fmla="*/ 0 w 4582245"/>
                <a:gd name="connsiteY4-10" fmla="*/ 6858000 h 6858000"/>
                <a:gd name="connsiteX5" fmla="*/ 0 w 4582245"/>
                <a:gd name="connsiteY5" fmla="*/ 0 h 6858000"/>
                <a:gd name="connsiteX0-11" fmla="*/ 0 w 4582245"/>
                <a:gd name="connsiteY0-12" fmla="*/ 6858000 h 6858000"/>
                <a:gd name="connsiteX1-13" fmla="*/ 3232405 w 4582245"/>
                <a:gd name="connsiteY1-14" fmla="*/ 0 h 6858000"/>
                <a:gd name="connsiteX2-15" fmla="*/ 4582245 w 4582245"/>
                <a:gd name="connsiteY2-16" fmla="*/ 0 h 6858000"/>
                <a:gd name="connsiteX3-17" fmla="*/ 4582245 w 4582245"/>
                <a:gd name="connsiteY3-18" fmla="*/ 6858000 h 6858000"/>
                <a:gd name="connsiteX4-19" fmla="*/ 0 w 4582245"/>
                <a:gd name="connsiteY4-2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582245" h="6858000">
                  <a:moveTo>
                    <a:pt x="0" y="6858000"/>
                  </a:moveTo>
                  <a:lnTo>
                    <a:pt x="3232405" y="0"/>
                  </a:lnTo>
                  <a:lnTo>
                    <a:pt x="4582245" y="0"/>
                  </a:lnTo>
                  <a:lnTo>
                    <a:pt x="4582245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90"/>
            </a:p>
          </p:txBody>
        </p:sp>
        <p:sp>
          <p:nvSpPr>
            <p:cNvPr id="7" name="Freeform: Shape 6"/>
            <p:cNvSpPr/>
            <p:nvPr userDrawn="1"/>
          </p:nvSpPr>
          <p:spPr>
            <a:xfrm>
              <a:off x="0" y="4955398"/>
              <a:ext cx="3142084" cy="1902602"/>
            </a:xfrm>
            <a:custGeom>
              <a:avLst/>
              <a:gdLst>
                <a:gd name="connsiteX0" fmla="*/ 0 w 2854052"/>
                <a:gd name="connsiteY0" fmla="*/ 0 h 1728192"/>
                <a:gd name="connsiteX1" fmla="*/ 2854052 w 2854052"/>
                <a:gd name="connsiteY1" fmla="*/ 0 h 1728192"/>
                <a:gd name="connsiteX2" fmla="*/ 2024404 w 2854052"/>
                <a:gd name="connsiteY2" fmla="*/ 1728192 h 1728192"/>
                <a:gd name="connsiteX3" fmla="*/ 0 w 2854052"/>
                <a:gd name="connsiteY3" fmla="*/ 1728192 h 1728192"/>
                <a:gd name="connsiteX4" fmla="*/ 0 w 2854052"/>
                <a:gd name="connsiteY4" fmla="*/ 0 h 172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052" h="1728192">
                  <a:moveTo>
                    <a:pt x="0" y="0"/>
                  </a:moveTo>
                  <a:lnTo>
                    <a:pt x="2854052" y="0"/>
                  </a:lnTo>
                  <a:lnTo>
                    <a:pt x="2024404" y="1728192"/>
                  </a:lnTo>
                  <a:lnTo>
                    <a:pt x="0" y="1728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90"/>
            </a:p>
          </p:txBody>
        </p:sp>
      </p:grpSp>
      <p:sp>
        <p:nvSpPr>
          <p:cNvPr id="6" name="Picture Placeholder 73"/>
          <p:cNvSpPr>
            <a:spLocks noGrp="1"/>
          </p:cNvSpPr>
          <p:nvPr>
            <p:ph type="pic" sz="quarter" idx="13"/>
          </p:nvPr>
        </p:nvSpPr>
        <p:spPr>
          <a:xfrm>
            <a:off x="3990495" y="607526"/>
            <a:ext cx="7456536" cy="5642949"/>
          </a:xfrm>
          <a:custGeom>
            <a:avLst/>
            <a:gdLst>
              <a:gd name="connsiteX0" fmla="*/ 2638279 w 7948631"/>
              <a:gd name="connsiteY0" fmla="*/ 0 h 5642949"/>
              <a:gd name="connsiteX1" fmla="*/ 7948631 w 7948631"/>
              <a:gd name="connsiteY1" fmla="*/ 0 h 5642949"/>
              <a:gd name="connsiteX2" fmla="*/ 7948631 w 7948631"/>
              <a:gd name="connsiteY2" fmla="*/ 5642949 h 5642949"/>
              <a:gd name="connsiteX3" fmla="*/ 0 w 7948631"/>
              <a:gd name="connsiteY3" fmla="*/ 5642949 h 564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8631" h="5642949">
                <a:moveTo>
                  <a:pt x="2638279" y="0"/>
                </a:moveTo>
                <a:lnTo>
                  <a:pt x="7948631" y="0"/>
                </a:lnTo>
                <a:lnTo>
                  <a:pt x="7948631" y="5642949"/>
                </a:lnTo>
                <a:lnTo>
                  <a:pt x="0" y="564294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437201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284458" y="826536"/>
            <a:ext cx="1284360" cy="13691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8282427" y="2775023"/>
            <a:ext cx="1318633" cy="14056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IN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8260307" y="4734140"/>
            <a:ext cx="1332963" cy="14209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31058" y="1395046"/>
            <a:ext cx="1858545" cy="19812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888717" y="2426242"/>
            <a:ext cx="2679079" cy="241553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88717" y="0"/>
            <a:ext cx="2679079" cy="23160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670899" y="0"/>
            <a:ext cx="1766302" cy="172329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670899" y="1817373"/>
            <a:ext cx="1766302" cy="181707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670899" y="3739959"/>
            <a:ext cx="1766302" cy="172329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931058" y="3493477"/>
            <a:ext cx="1858545" cy="19812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888717" y="4947147"/>
            <a:ext cx="2679079" cy="191085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9670899" y="5568906"/>
            <a:ext cx="1766302" cy="128909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3816718" cy="28487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16066" y="-1"/>
            <a:ext cx="3812386" cy="28487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632133" y="-1"/>
            <a:ext cx="3812386" cy="28487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>
            <a:off x="0" y="2848707"/>
            <a:ext cx="11437201" cy="7854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9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9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51" y="1709738"/>
            <a:ext cx="986458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351" y="4589463"/>
            <a:ext cx="986458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6308" y="1825625"/>
            <a:ext cx="48608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0083" y="1825625"/>
            <a:ext cx="48608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7" y="365125"/>
            <a:ext cx="986458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797" y="1681163"/>
            <a:ext cx="48384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797" y="2505075"/>
            <a:ext cx="483847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0083" y="1681163"/>
            <a:ext cx="48623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0083" y="2505075"/>
            <a:ext cx="48623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7" y="457200"/>
            <a:ext cx="368879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300" y="987425"/>
            <a:ext cx="57900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797" y="2057400"/>
            <a:ext cx="368879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7" y="457200"/>
            <a:ext cx="368879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2300" y="987425"/>
            <a:ext cx="57900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797" y="2057400"/>
            <a:ext cx="368879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254" y="614623"/>
            <a:ext cx="9644639" cy="83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14623"/>
            <a:ext cx="831531" cy="830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4747" y="365125"/>
            <a:ext cx="24661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6308" y="365125"/>
            <a:ext cx="725547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254" y="614623"/>
            <a:ext cx="9644639" cy="83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14623"/>
            <a:ext cx="831531" cy="830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29586" y="1940645"/>
            <a:ext cx="3261581" cy="1949173"/>
          </a:xfrm>
          <a:custGeom>
            <a:avLst/>
            <a:gdLst>
              <a:gd name="connsiteX0" fmla="*/ 0 w 3476829"/>
              <a:gd name="connsiteY0" fmla="*/ 0 h 1949173"/>
              <a:gd name="connsiteX1" fmla="*/ 3476829 w 3476829"/>
              <a:gd name="connsiteY1" fmla="*/ 0 h 1949173"/>
              <a:gd name="connsiteX2" fmla="*/ 3476829 w 3476829"/>
              <a:gd name="connsiteY2" fmla="*/ 1949173 h 1949173"/>
              <a:gd name="connsiteX3" fmla="*/ 0 w 3476829"/>
              <a:gd name="connsiteY3" fmla="*/ 1949173 h 194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829" h="1949173">
                <a:moveTo>
                  <a:pt x="0" y="0"/>
                </a:moveTo>
                <a:lnTo>
                  <a:pt x="3476829" y="0"/>
                </a:lnTo>
                <a:lnTo>
                  <a:pt x="3476829" y="1949173"/>
                </a:lnTo>
                <a:lnTo>
                  <a:pt x="0" y="19491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091167" y="3889818"/>
            <a:ext cx="3261581" cy="1949173"/>
          </a:xfrm>
          <a:custGeom>
            <a:avLst/>
            <a:gdLst>
              <a:gd name="connsiteX0" fmla="*/ 0 w 3476829"/>
              <a:gd name="connsiteY0" fmla="*/ 0 h 1949173"/>
              <a:gd name="connsiteX1" fmla="*/ 3476829 w 3476829"/>
              <a:gd name="connsiteY1" fmla="*/ 0 h 1949173"/>
              <a:gd name="connsiteX2" fmla="*/ 3476829 w 3476829"/>
              <a:gd name="connsiteY2" fmla="*/ 1949173 h 1949173"/>
              <a:gd name="connsiteX3" fmla="*/ 0 w 3476829"/>
              <a:gd name="connsiteY3" fmla="*/ 1949173 h 194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829" h="1949173">
                <a:moveTo>
                  <a:pt x="0" y="0"/>
                </a:moveTo>
                <a:lnTo>
                  <a:pt x="3476829" y="0"/>
                </a:lnTo>
                <a:lnTo>
                  <a:pt x="3476829" y="1949173"/>
                </a:lnTo>
                <a:lnTo>
                  <a:pt x="0" y="19491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7343428" y="1940445"/>
            <a:ext cx="3270901" cy="1949173"/>
          </a:xfrm>
          <a:custGeom>
            <a:avLst/>
            <a:gdLst>
              <a:gd name="connsiteX0" fmla="*/ 0 w 3486764"/>
              <a:gd name="connsiteY0" fmla="*/ 0 h 1949173"/>
              <a:gd name="connsiteX1" fmla="*/ 3486764 w 3486764"/>
              <a:gd name="connsiteY1" fmla="*/ 0 h 1949173"/>
              <a:gd name="connsiteX2" fmla="*/ 3486764 w 3486764"/>
              <a:gd name="connsiteY2" fmla="*/ 1949173 h 1949173"/>
              <a:gd name="connsiteX3" fmla="*/ 0 w 3486764"/>
              <a:gd name="connsiteY3" fmla="*/ 1949173 h 194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764" h="1949173">
                <a:moveTo>
                  <a:pt x="0" y="0"/>
                </a:moveTo>
                <a:lnTo>
                  <a:pt x="3486764" y="0"/>
                </a:lnTo>
                <a:lnTo>
                  <a:pt x="3486764" y="1949173"/>
                </a:lnTo>
                <a:lnTo>
                  <a:pt x="0" y="19491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437201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iv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3479116" y="2140467"/>
            <a:ext cx="5160686" cy="3489034"/>
          </a:xfrm>
          <a:prstGeom prst="roundRect">
            <a:avLst>
              <a:gd name="adj" fmla="val 40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9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952549" y="2040689"/>
            <a:ext cx="6214603" cy="3930677"/>
          </a:xfrm>
          <a:prstGeom prst="rect">
            <a:avLst/>
          </a:prstGeom>
        </p:spPr>
      </p:pic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04248" y="2366132"/>
            <a:ext cx="4714864" cy="302600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IN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95902" y="3572215"/>
            <a:ext cx="1512604" cy="211879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IN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267613" y="3919742"/>
            <a:ext cx="922995" cy="17316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006254" y="614623"/>
            <a:ext cx="9644639" cy="83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614623"/>
            <a:ext cx="831531" cy="830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8573" y="6356350"/>
            <a:ext cx="386005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494598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9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9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887430" y="1096904"/>
            <a:ext cx="2117102" cy="4664192"/>
            <a:chOff x="8754797" y="3603326"/>
            <a:chExt cx="1100592" cy="2274605"/>
          </a:xfrm>
        </p:grpSpPr>
        <p:sp>
          <p:nvSpPr>
            <p:cNvPr id="11" name="Rectangle: Rounded Corners 10"/>
            <p:cNvSpPr/>
            <p:nvPr userDrawn="1"/>
          </p:nvSpPr>
          <p:spPr>
            <a:xfrm>
              <a:off x="8754797" y="3603326"/>
              <a:ext cx="1100592" cy="2274604"/>
            </a:xfrm>
            <a:prstGeom prst="roundRect">
              <a:avLst>
                <a:gd name="adj" fmla="val 123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90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8754797" y="3603326"/>
              <a:ext cx="1100592" cy="2274605"/>
              <a:chOff x="8119010" y="985720"/>
              <a:chExt cx="2323816" cy="4802652"/>
            </a:xfrm>
            <a:solidFill>
              <a:schemeClr val="accent1"/>
            </a:solidFill>
          </p:grpSpPr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8119010" y="985720"/>
                <a:ext cx="2323816" cy="4802652"/>
              </a:xfrm>
              <a:custGeom>
                <a:avLst/>
                <a:gdLst>
                  <a:gd name="T0" fmla="*/ 1901 w 2166"/>
                  <a:gd name="T1" fmla="*/ 4492 h 4492"/>
                  <a:gd name="T2" fmla="*/ 265 w 2166"/>
                  <a:gd name="T3" fmla="*/ 4492 h 4492"/>
                  <a:gd name="T4" fmla="*/ 0 w 2166"/>
                  <a:gd name="T5" fmla="*/ 4226 h 4492"/>
                  <a:gd name="T6" fmla="*/ 0 w 2166"/>
                  <a:gd name="T7" fmla="*/ 266 h 4492"/>
                  <a:gd name="T8" fmla="*/ 265 w 2166"/>
                  <a:gd name="T9" fmla="*/ 0 h 4492"/>
                  <a:gd name="T10" fmla="*/ 1901 w 2166"/>
                  <a:gd name="T11" fmla="*/ 0 h 4492"/>
                  <a:gd name="T12" fmla="*/ 2166 w 2166"/>
                  <a:gd name="T13" fmla="*/ 266 h 4492"/>
                  <a:gd name="T14" fmla="*/ 2166 w 2166"/>
                  <a:gd name="T15" fmla="*/ 4226 h 4492"/>
                  <a:gd name="T16" fmla="*/ 1901 w 2166"/>
                  <a:gd name="T17" fmla="*/ 4492 h 4492"/>
                  <a:gd name="T18" fmla="*/ 265 w 2166"/>
                  <a:gd name="T19" fmla="*/ 32 h 4492"/>
                  <a:gd name="T20" fmla="*/ 32 w 2166"/>
                  <a:gd name="T21" fmla="*/ 266 h 4492"/>
                  <a:gd name="T22" fmla="*/ 32 w 2166"/>
                  <a:gd name="T23" fmla="*/ 4226 h 4492"/>
                  <a:gd name="T24" fmla="*/ 265 w 2166"/>
                  <a:gd name="T25" fmla="*/ 4460 h 4492"/>
                  <a:gd name="T26" fmla="*/ 1901 w 2166"/>
                  <a:gd name="T27" fmla="*/ 4460 h 4492"/>
                  <a:gd name="T28" fmla="*/ 2134 w 2166"/>
                  <a:gd name="T29" fmla="*/ 4226 h 4492"/>
                  <a:gd name="T30" fmla="*/ 2134 w 2166"/>
                  <a:gd name="T31" fmla="*/ 266 h 4492"/>
                  <a:gd name="T32" fmla="*/ 1901 w 2166"/>
                  <a:gd name="T33" fmla="*/ 32 h 4492"/>
                  <a:gd name="T34" fmla="*/ 265 w 2166"/>
                  <a:gd name="T35" fmla="*/ 32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66" h="4492">
                    <a:moveTo>
                      <a:pt x="1901" y="4492"/>
                    </a:moveTo>
                    <a:cubicBezTo>
                      <a:pt x="265" y="4492"/>
                      <a:pt x="265" y="4492"/>
                      <a:pt x="265" y="4492"/>
                    </a:cubicBezTo>
                    <a:cubicBezTo>
                      <a:pt x="119" y="4492"/>
                      <a:pt x="0" y="4373"/>
                      <a:pt x="0" y="4226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119"/>
                      <a:pt x="119" y="0"/>
                      <a:pt x="265" y="0"/>
                    </a:cubicBezTo>
                    <a:cubicBezTo>
                      <a:pt x="1901" y="0"/>
                      <a:pt x="1901" y="0"/>
                      <a:pt x="1901" y="0"/>
                    </a:cubicBezTo>
                    <a:cubicBezTo>
                      <a:pt x="2047" y="0"/>
                      <a:pt x="2166" y="119"/>
                      <a:pt x="2166" y="266"/>
                    </a:cubicBezTo>
                    <a:cubicBezTo>
                      <a:pt x="2166" y="4226"/>
                      <a:pt x="2166" y="4226"/>
                      <a:pt x="2166" y="4226"/>
                    </a:cubicBezTo>
                    <a:cubicBezTo>
                      <a:pt x="2166" y="4373"/>
                      <a:pt x="2047" y="4492"/>
                      <a:pt x="1901" y="4492"/>
                    </a:cubicBezTo>
                    <a:close/>
                    <a:moveTo>
                      <a:pt x="265" y="32"/>
                    </a:moveTo>
                    <a:cubicBezTo>
                      <a:pt x="136" y="32"/>
                      <a:pt x="32" y="137"/>
                      <a:pt x="32" y="266"/>
                    </a:cubicBezTo>
                    <a:cubicBezTo>
                      <a:pt x="32" y="4226"/>
                      <a:pt x="32" y="4226"/>
                      <a:pt x="32" y="4226"/>
                    </a:cubicBezTo>
                    <a:cubicBezTo>
                      <a:pt x="32" y="4355"/>
                      <a:pt x="136" y="4460"/>
                      <a:pt x="265" y="4460"/>
                    </a:cubicBezTo>
                    <a:cubicBezTo>
                      <a:pt x="1901" y="4460"/>
                      <a:pt x="1901" y="4460"/>
                      <a:pt x="1901" y="4460"/>
                    </a:cubicBezTo>
                    <a:cubicBezTo>
                      <a:pt x="2030" y="4460"/>
                      <a:pt x="2134" y="4355"/>
                      <a:pt x="2134" y="4226"/>
                    </a:cubicBezTo>
                    <a:cubicBezTo>
                      <a:pt x="2134" y="266"/>
                      <a:pt x="2134" y="266"/>
                      <a:pt x="2134" y="266"/>
                    </a:cubicBezTo>
                    <a:cubicBezTo>
                      <a:pt x="2134" y="137"/>
                      <a:pt x="2030" y="32"/>
                      <a:pt x="1901" y="32"/>
                    </a:cubicBezTo>
                    <a:lnTo>
                      <a:pt x="26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5779" tIns="42889" rIns="85779" bIns="42889" numCol="1" anchor="t" anchorCtr="0" compatLnSpc="1"/>
              <a:lstStyle/>
              <a:p>
                <a:endParaRPr lang="en-IN" sz="1690"/>
              </a:p>
            </p:txBody>
          </p:sp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8242398" y="1556786"/>
                <a:ext cx="2077039" cy="3659728"/>
              </a:xfrm>
              <a:custGeom>
                <a:avLst/>
                <a:gdLst>
                  <a:gd name="T0" fmla="*/ 1920 w 1936"/>
                  <a:gd name="T1" fmla="*/ 3423 h 3423"/>
                  <a:gd name="T2" fmla="*/ 16 w 1936"/>
                  <a:gd name="T3" fmla="*/ 3423 h 3423"/>
                  <a:gd name="T4" fmla="*/ 0 w 1936"/>
                  <a:gd name="T5" fmla="*/ 3407 h 3423"/>
                  <a:gd name="T6" fmla="*/ 0 w 1936"/>
                  <a:gd name="T7" fmla="*/ 16 h 3423"/>
                  <a:gd name="T8" fmla="*/ 16 w 1936"/>
                  <a:gd name="T9" fmla="*/ 0 h 3423"/>
                  <a:gd name="T10" fmla="*/ 1920 w 1936"/>
                  <a:gd name="T11" fmla="*/ 0 h 3423"/>
                  <a:gd name="T12" fmla="*/ 1936 w 1936"/>
                  <a:gd name="T13" fmla="*/ 16 h 3423"/>
                  <a:gd name="T14" fmla="*/ 1936 w 1936"/>
                  <a:gd name="T15" fmla="*/ 3407 h 3423"/>
                  <a:gd name="T16" fmla="*/ 1920 w 1936"/>
                  <a:gd name="T17" fmla="*/ 3423 h 3423"/>
                  <a:gd name="T18" fmla="*/ 32 w 1936"/>
                  <a:gd name="T19" fmla="*/ 3391 h 3423"/>
                  <a:gd name="T20" fmla="*/ 1904 w 1936"/>
                  <a:gd name="T21" fmla="*/ 3391 h 3423"/>
                  <a:gd name="T22" fmla="*/ 1904 w 1936"/>
                  <a:gd name="T23" fmla="*/ 32 h 3423"/>
                  <a:gd name="T24" fmla="*/ 32 w 1936"/>
                  <a:gd name="T25" fmla="*/ 32 h 3423"/>
                  <a:gd name="T26" fmla="*/ 32 w 1936"/>
                  <a:gd name="T27" fmla="*/ 3391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36" h="3423">
                    <a:moveTo>
                      <a:pt x="1920" y="3423"/>
                    </a:moveTo>
                    <a:cubicBezTo>
                      <a:pt x="16" y="3423"/>
                      <a:pt x="16" y="3423"/>
                      <a:pt x="16" y="3423"/>
                    </a:cubicBezTo>
                    <a:cubicBezTo>
                      <a:pt x="7" y="3423"/>
                      <a:pt x="0" y="3416"/>
                      <a:pt x="0" y="340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920" y="0"/>
                      <a:pt x="1920" y="0"/>
                      <a:pt x="1920" y="0"/>
                    </a:cubicBezTo>
                    <a:cubicBezTo>
                      <a:pt x="1929" y="0"/>
                      <a:pt x="1936" y="7"/>
                      <a:pt x="1936" y="16"/>
                    </a:cubicBezTo>
                    <a:cubicBezTo>
                      <a:pt x="1936" y="3407"/>
                      <a:pt x="1936" y="3407"/>
                      <a:pt x="1936" y="3407"/>
                    </a:cubicBezTo>
                    <a:cubicBezTo>
                      <a:pt x="1936" y="3416"/>
                      <a:pt x="1929" y="3423"/>
                      <a:pt x="1920" y="3423"/>
                    </a:cubicBezTo>
                    <a:close/>
                    <a:moveTo>
                      <a:pt x="32" y="3391"/>
                    </a:moveTo>
                    <a:cubicBezTo>
                      <a:pt x="1904" y="3391"/>
                      <a:pt x="1904" y="3391"/>
                      <a:pt x="1904" y="3391"/>
                    </a:cubicBezTo>
                    <a:cubicBezTo>
                      <a:pt x="1904" y="32"/>
                      <a:pt x="1904" y="32"/>
                      <a:pt x="1904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33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5779" tIns="42889" rIns="85779" bIns="42889" numCol="1" anchor="t" anchorCtr="0" compatLnSpc="1"/>
              <a:lstStyle/>
              <a:p>
                <a:endParaRPr lang="en-IN" sz="1690"/>
              </a:p>
            </p:txBody>
          </p:sp>
          <p:sp>
            <p:nvSpPr>
              <p:cNvPr id="21" name="Freeform 7"/>
              <p:cNvSpPr>
                <a:spLocks noEditPoints="1"/>
              </p:cNvSpPr>
              <p:nvPr/>
            </p:nvSpPr>
            <p:spPr bwMode="auto">
              <a:xfrm>
                <a:off x="9030977" y="1219841"/>
                <a:ext cx="499881" cy="121016"/>
              </a:xfrm>
              <a:custGeom>
                <a:avLst/>
                <a:gdLst>
                  <a:gd name="T0" fmla="*/ 410 w 466"/>
                  <a:gd name="T1" fmla="*/ 113 h 113"/>
                  <a:gd name="T2" fmla="*/ 56 w 466"/>
                  <a:gd name="T3" fmla="*/ 113 h 113"/>
                  <a:gd name="T4" fmla="*/ 0 w 466"/>
                  <a:gd name="T5" fmla="*/ 57 h 113"/>
                  <a:gd name="T6" fmla="*/ 0 w 466"/>
                  <a:gd name="T7" fmla="*/ 56 h 113"/>
                  <a:gd name="T8" fmla="*/ 56 w 466"/>
                  <a:gd name="T9" fmla="*/ 0 h 113"/>
                  <a:gd name="T10" fmla="*/ 410 w 466"/>
                  <a:gd name="T11" fmla="*/ 0 h 113"/>
                  <a:gd name="T12" fmla="*/ 466 w 466"/>
                  <a:gd name="T13" fmla="*/ 56 h 113"/>
                  <a:gd name="T14" fmla="*/ 466 w 466"/>
                  <a:gd name="T15" fmla="*/ 57 h 113"/>
                  <a:gd name="T16" fmla="*/ 410 w 466"/>
                  <a:gd name="T17" fmla="*/ 113 h 113"/>
                  <a:gd name="T18" fmla="*/ 56 w 466"/>
                  <a:gd name="T19" fmla="*/ 32 h 113"/>
                  <a:gd name="T20" fmla="*/ 32 w 466"/>
                  <a:gd name="T21" fmla="*/ 56 h 113"/>
                  <a:gd name="T22" fmla="*/ 32 w 466"/>
                  <a:gd name="T23" fmla="*/ 57 h 113"/>
                  <a:gd name="T24" fmla="*/ 56 w 466"/>
                  <a:gd name="T25" fmla="*/ 81 h 113"/>
                  <a:gd name="T26" fmla="*/ 410 w 466"/>
                  <a:gd name="T27" fmla="*/ 81 h 113"/>
                  <a:gd name="T28" fmla="*/ 434 w 466"/>
                  <a:gd name="T29" fmla="*/ 57 h 113"/>
                  <a:gd name="T30" fmla="*/ 434 w 466"/>
                  <a:gd name="T31" fmla="*/ 56 h 113"/>
                  <a:gd name="T32" fmla="*/ 410 w 466"/>
                  <a:gd name="T33" fmla="*/ 32 h 113"/>
                  <a:gd name="T34" fmla="*/ 56 w 466"/>
                  <a:gd name="T35" fmla="*/ 3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6" h="113">
                    <a:moveTo>
                      <a:pt x="410" y="113"/>
                    </a:moveTo>
                    <a:cubicBezTo>
                      <a:pt x="56" y="113"/>
                      <a:pt x="56" y="113"/>
                      <a:pt x="56" y="113"/>
                    </a:cubicBezTo>
                    <a:cubicBezTo>
                      <a:pt x="25" y="113"/>
                      <a:pt x="0" y="88"/>
                      <a:pt x="0" y="5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410" y="0"/>
                      <a:pt x="410" y="0"/>
                      <a:pt x="410" y="0"/>
                    </a:cubicBezTo>
                    <a:cubicBezTo>
                      <a:pt x="441" y="0"/>
                      <a:pt x="466" y="25"/>
                      <a:pt x="466" y="56"/>
                    </a:cubicBezTo>
                    <a:cubicBezTo>
                      <a:pt x="466" y="57"/>
                      <a:pt x="466" y="57"/>
                      <a:pt x="466" y="57"/>
                    </a:cubicBezTo>
                    <a:cubicBezTo>
                      <a:pt x="466" y="88"/>
                      <a:pt x="441" y="113"/>
                      <a:pt x="410" y="113"/>
                    </a:cubicBezTo>
                    <a:close/>
                    <a:moveTo>
                      <a:pt x="56" y="32"/>
                    </a:moveTo>
                    <a:cubicBezTo>
                      <a:pt x="43" y="32"/>
                      <a:pt x="32" y="43"/>
                      <a:pt x="32" y="56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70"/>
                      <a:pt x="43" y="81"/>
                      <a:pt x="56" y="81"/>
                    </a:cubicBezTo>
                    <a:cubicBezTo>
                      <a:pt x="410" y="81"/>
                      <a:pt x="410" y="81"/>
                      <a:pt x="410" y="81"/>
                    </a:cubicBezTo>
                    <a:cubicBezTo>
                      <a:pt x="423" y="81"/>
                      <a:pt x="434" y="70"/>
                      <a:pt x="434" y="57"/>
                    </a:cubicBezTo>
                    <a:cubicBezTo>
                      <a:pt x="434" y="56"/>
                      <a:pt x="434" y="56"/>
                      <a:pt x="434" y="56"/>
                    </a:cubicBezTo>
                    <a:cubicBezTo>
                      <a:pt x="434" y="43"/>
                      <a:pt x="423" y="32"/>
                      <a:pt x="410" y="32"/>
                    </a:cubicBezTo>
                    <a:lnTo>
                      <a:pt x="5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5779" tIns="42889" rIns="85779" bIns="42889" numCol="1" anchor="t" anchorCtr="0" compatLnSpc="1"/>
              <a:lstStyle/>
              <a:p>
                <a:endParaRPr lang="en-IN" sz="1690"/>
              </a:p>
            </p:txBody>
          </p:sp>
          <p:sp>
            <p:nvSpPr>
              <p:cNvPr id="22" name="Freeform 8"/>
              <p:cNvSpPr>
                <a:spLocks noEditPoints="1"/>
              </p:cNvSpPr>
              <p:nvPr/>
            </p:nvSpPr>
            <p:spPr bwMode="auto">
              <a:xfrm>
                <a:off x="9027023" y="5308265"/>
                <a:ext cx="508582" cy="336154"/>
              </a:xfrm>
              <a:custGeom>
                <a:avLst/>
                <a:gdLst>
                  <a:gd name="T0" fmla="*/ 399 w 474"/>
                  <a:gd name="T1" fmla="*/ 314 h 314"/>
                  <a:gd name="T2" fmla="*/ 75 w 474"/>
                  <a:gd name="T3" fmla="*/ 314 h 314"/>
                  <a:gd name="T4" fmla="*/ 0 w 474"/>
                  <a:gd name="T5" fmla="*/ 240 h 314"/>
                  <a:gd name="T6" fmla="*/ 0 w 474"/>
                  <a:gd name="T7" fmla="*/ 74 h 314"/>
                  <a:gd name="T8" fmla="*/ 75 w 474"/>
                  <a:gd name="T9" fmla="*/ 0 h 314"/>
                  <a:gd name="T10" fmla="*/ 399 w 474"/>
                  <a:gd name="T11" fmla="*/ 0 h 314"/>
                  <a:gd name="T12" fmla="*/ 474 w 474"/>
                  <a:gd name="T13" fmla="*/ 74 h 314"/>
                  <a:gd name="T14" fmla="*/ 474 w 474"/>
                  <a:gd name="T15" fmla="*/ 240 h 314"/>
                  <a:gd name="T16" fmla="*/ 399 w 474"/>
                  <a:gd name="T17" fmla="*/ 314 h 314"/>
                  <a:gd name="T18" fmla="*/ 75 w 474"/>
                  <a:gd name="T19" fmla="*/ 24 h 314"/>
                  <a:gd name="T20" fmla="*/ 25 w 474"/>
                  <a:gd name="T21" fmla="*/ 74 h 314"/>
                  <a:gd name="T22" fmla="*/ 25 w 474"/>
                  <a:gd name="T23" fmla="*/ 240 h 314"/>
                  <a:gd name="T24" fmla="*/ 75 w 474"/>
                  <a:gd name="T25" fmla="*/ 290 h 314"/>
                  <a:gd name="T26" fmla="*/ 399 w 474"/>
                  <a:gd name="T27" fmla="*/ 290 h 314"/>
                  <a:gd name="T28" fmla="*/ 449 w 474"/>
                  <a:gd name="T29" fmla="*/ 240 h 314"/>
                  <a:gd name="T30" fmla="*/ 449 w 474"/>
                  <a:gd name="T31" fmla="*/ 74 h 314"/>
                  <a:gd name="T32" fmla="*/ 399 w 474"/>
                  <a:gd name="T33" fmla="*/ 24 h 314"/>
                  <a:gd name="T34" fmla="*/ 75 w 474"/>
                  <a:gd name="T35" fmla="*/ 2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4" h="314">
                    <a:moveTo>
                      <a:pt x="399" y="314"/>
                    </a:moveTo>
                    <a:cubicBezTo>
                      <a:pt x="75" y="314"/>
                      <a:pt x="75" y="314"/>
                      <a:pt x="75" y="314"/>
                    </a:cubicBezTo>
                    <a:cubicBezTo>
                      <a:pt x="34" y="314"/>
                      <a:pt x="0" y="281"/>
                      <a:pt x="0" y="24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3"/>
                      <a:pt x="34" y="0"/>
                      <a:pt x="75" y="0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440" y="0"/>
                      <a:pt x="474" y="33"/>
                      <a:pt x="474" y="74"/>
                    </a:cubicBezTo>
                    <a:cubicBezTo>
                      <a:pt x="474" y="240"/>
                      <a:pt x="474" y="240"/>
                      <a:pt x="474" y="240"/>
                    </a:cubicBezTo>
                    <a:cubicBezTo>
                      <a:pt x="474" y="281"/>
                      <a:pt x="440" y="314"/>
                      <a:pt x="399" y="314"/>
                    </a:cubicBezTo>
                    <a:close/>
                    <a:moveTo>
                      <a:pt x="75" y="24"/>
                    </a:moveTo>
                    <a:cubicBezTo>
                      <a:pt x="47" y="24"/>
                      <a:pt x="25" y="46"/>
                      <a:pt x="25" y="74"/>
                    </a:cubicBezTo>
                    <a:cubicBezTo>
                      <a:pt x="25" y="240"/>
                      <a:pt x="25" y="240"/>
                      <a:pt x="25" y="240"/>
                    </a:cubicBezTo>
                    <a:cubicBezTo>
                      <a:pt x="25" y="268"/>
                      <a:pt x="47" y="290"/>
                      <a:pt x="75" y="290"/>
                    </a:cubicBezTo>
                    <a:cubicBezTo>
                      <a:pt x="399" y="290"/>
                      <a:pt x="399" y="290"/>
                      <a:pt x="399" y="290"/>
                    </a:cubicBezTo>
                    <a:cubicBezTo>
                      <a:pt x="427" y="290"/>
                      <a:pt x="449" y="268"/>
                      <a:pt x="449" y="240"/>
                    </a:cubicBezTo>
                    <a:cubicBezTo>
                      <a:pt x="449" y="74"/>
                      <a:pt x="449" y="74"/>
                      <a:pt x="449" y="74"/>
                    </a:cubicBezTo>
                    <a:cubicBezTo>
                      <a:pt x="449" y="46"/>
                      <a:pt x="427" y="24"/>
                      <a:pt x="399" y="24"/>
                    </a:cubicBezTo>
                    <a:lnTo>
                      <a:pt x="7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5779" tIns="42889" rIns="85779" bIns="42889" numCol="1" anchor="t" anchorCtr="0" compatLnSpc="1"/>
              <a:lstStyle/>
              <a:p>
                <a:endParaRPr lang="en-IN" sz="1690"/>
              </a:p>
            </p:txBody>
          </p:sp>
        </p:grpSp>
      </p:grp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036011" y="1699847"/>
            <a:ext cx="1821887" cy="348553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437201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76874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9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9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8742" y="0"/>
            <a:ext cx="2985769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6308" y="365125"/>
            <a:ext cx="9864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308" y="1825625"/>
            <a:ext cx="986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6308" y="6356350"/>
            <a:ext cx="2573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D6DF-E38E-4B48-BEA7-D6CE088F2841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8573" y="6356350"/>
            <a:ext cx="3860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523" y="6356350"/>
            <a:ext cx="2573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3845-145E-4945-97D0-893CA5561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Screenshot (4).pn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092" r="3092"/>
          <a:stretch>
            <a:fillRect/>
          </a:stretch>
        </p:blipFill>
        <p:spPr/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2087803" y="476654"/>
            <a:ext cx="6180707" cy="8754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dirty="0" smtClean="0"/>
              <a:t>SPHOORTHY ENGINEERING COLLEGE</a:t>
            </a:r>
            <a:br>
              <a:rPr lang="en-US" sz="3000" b="1" dirty="0" smtClean="0"/>
            </a:br>
            <a:r>
              <a:rPr lang="en-US" sz="3000" dirty="0" smtClean="0"/>
              <a:t>      </a:t>
            </a:r>
            <a:r>
              <a:rPr lang="en-US" sz="1875" dirty="0" smtClean="0"/>
              <a:t>NADERGUL(V),SAROOR NAGAR(M),R.R(DIST)</a:t>
            </a:r>
            <a:endParaRPr lang="en-US" sz="1875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321012" y="1743293"/>
            <a:ext cx="9698477" cy="5231439"/>
          </a:xfrm>
        </p:spPr>
        <p:txBody>
          <a:bodyPr>
            <a:normAutofit/>
          </a:bodyPr>
          <a:lstStyle/>
          <a:p>
            <a:pPr algn="ctr"/>
            <a:r>
              <a:rPr lang="en-US" sz="4785" b="1" dirty="0" smtClean="0"/>
              <a:t>OPTINO APPLICATION</a:t>
            </a:r>
            <a:endParaRPr lang="en-US" sz="4785" b="1" dirty="0" smtClean="0"/>
          </a:p>
          <a:p>
            <a:pPr algn="ctr"/>
            <a:endParaRPr lang="en-US" sz="4315" dirty="0" smtClean="0"/>
          </a:p>
          <a:p>
            <a:endParaRPr lang="en-US" sz="3375" dirty="0"/>
          </a:p>
          <a:p>
            <a:endParaRPr lang="en-US" sz="3375" dirty="0"/>
          </a:p>
          <a:p>
            <a:endParaRPr lang="en-US" sz="2250" dirty="0" smtClean="0"/>
          </a:p>
          <a:p>
            <a:r>
              <a:rPr lang="en-US" sz="2250" dirty="0" smtClean="0"/>
              <a:t>                                                                                                                               </a:t>
            </a:r>
          </a:p>
        </p:txBody>
      </p:sp>
      <p:pic>
        <p:nvPicPr>
          <p:cNvPr id="20" name="Picture 19" descr="sph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965" y="569700"/>
            <a:ext cx="1406178" cy="14061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098" y="5233481"/>
            <a:ext cx="2684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Internal Guide: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Mr. </a:t>
            </a:r>
            <a:r>
              <a:rPr lang="en-US" sz="2000" dirty="0" smtClean="0">
                <a:solidFill>
                  <a:schemeClr val="bg1"/>
                </a:solidFill>
              </a:rPr>
              <a:t> K. </a:t>
            </a:r>
            <a:r>
              <a:rPr lang="en-US" sz="2000" dirty="0" err="1" smtClean="0">
                <a:solidFill>
                  <a:schemeClr val="bg1"/>
                </a:solidFill>
              </a:rPr>
              <a:t>Aravind</a:t>
            </a:r>
            <a:r>
              <a:rPr lang="en-US" sz="2000" dirty="0" smtClean="0">
                <a:solidFill>
                  <a:schemeClr val="bg1"/>
                </a:solidFill>
              </a:rPr>
              <a:t> Kumar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19480" y="5103674"/>
            <a:ext cx="3916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</a:t>
            </a:r>
            <a:r>
              <a:rPr lang="en-US" b="1" dirty="0" smtClean="0">
                <a:solidFill>
                  <a:schemeClr val="bg1"/>
                </a:solidFill>
              </a:rPr>
              <a:t>Team Members: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M. </a:t>
            </a:r>
            <a:r>
              <a:rPr lang="en-US" dirty="0" err="1" smtClean="0">
                <a:solidFill>
                  <a:schemeClr val="bg1"/>
                </a:solidFill>
              </a:rPr>
              <a:t>Tulsiram</a:t>
            </a:r>
            <a:r>
              <a:rPr lang="en-US" dirty="0" smtClean="0">
                <a:solidFill>
                  <a:schemeClr val="bg1"/>
                </a:solidFill>
              </a:rPr>
              <a:t>   (16N81A05B3)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</a:t>
            </a:r>
            <a:r>
              <a:rPr lang="en-US" dirty="0" smtClean="0">
                <a:solidFill>
                  <a:schemeClr val="bg1"/>
                </a:solidFill>
              </a:rPr>
              <a:t>M. </a:t>
            </a:r>
            <a:r>
              <a:rPr lang="en-US" dirty="0" err="1" smtClean="0">
                <a:solidFill>
                  <a:schemeClr val="bg1"/>
                </a:solidFill>
              </a:rPr>
              <a:t>Anand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16N81A05</a:t>
            </a:r>
            <a:r>
              <a:rPr lang="en-IN" dirty="0" smtClean="0">
                <a:solidFill>
                  <a:schemeClr val="bg1"/>
                </a:solidFill>
              </a:rPr>
              <a:t>81</a:t>
            </a:r>
            <a:r>
              <a:rPr lang="en-IN" alt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</a:t>
            </a:r>
            <a:r>
              <a:rPr lang="en-US" dirty="0" smtClean="0">
                <a:solidFill>
                  <a:schemeClr val="bg1"/>
                </a:solidFill>
              </a:rPr>
              <a:t>N. </a:t>
            </a:r>
            <a:r>
              <a:rPr lang="en-US" dirty="0" err="1" smtClean="0">
                <a:solidFill>
                  <a:schemeClr val="bg1"/>
                </a:solidFill>
              </a:rPr>
              <a:t>Uttej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16N81A0580)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P. </a:t>
            </a:r>
            <a:r>
              <a:rPr lang="en-US" dirty="0" err="1" smtClean="0">
                <a:solidFill>
                  <a:schemeClr val="bg1"/>
                </a:solidFill>
              </a:rPr>
              <a:t>Dileep</a:t>
            </a:r>
            <a:r>
              <a:rPr lang="en-US" dirty="0" smtClean="0">
                <a:solidFill>
                  <a:schemeClr val="bg1"/>
                </a:solidFill>
              </a:rPr>
              <a:t> Kumar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16N81A0573 </a:t>
            </a:r>
            <a:r>
              <a:rPr lang="en-US" dirty="0" smtClean="0">
                <a:solidFill>
                  <a:schemeClr val="bg1"/>
                </a:solidFill>
              </a:rPr>
              <a:t>)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4474568" y="846923"/>
            <a:ext cx="2429842" cy="60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764" tIns="42870" rIns="85764" bIns="4287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75" b="1" i="0" u="none" strike="noStrike" cap="none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PROBM</a:t>
            </a:r>
            <a:endParaRPr lang="en-US" sz="3375" b="1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Google Shape;52;p1"/>
          <p:cNvGrpSpPr/>
          <p:nvPr/>
        </p:nvGrpSpPr>
        <p:grpSpPr>
          <a:xfrm>
            <a:off x="4236858" y="1147740"/>
            <a:ext cx="2956415" cy="0"/>
            <a:chOff x="4525348" y="998376"/>
            <a:chExt cx="3151524" cy="0"/>
          </a:xfrm>
        </p:grpSpPr>
        <p:cxnSp>
          <p:nvCxnSpPr>
            <p:cNvPr id="53" name="Google Shape;53;p1"/>
            <p:cNvCxnSpPr/>
            <p:nvPr/>
          </p:nvCxnSpPr>
          <p:spPr>
            <a:xfrm>
              <a:off x="4525348" y="998376"/>
              <a:ext cx="307800" cy="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Google Shape;54;p1"/>
            <p:cNvCxnSpPr/>
            <p:nvPr/>
          </p:nvCxnSpPr>
          <p:spPr>
            <a:xfrm>
              <a:off x="7369072" y="998376"/>
              <a:ext cx="307800" cy="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7" name="Google Shape;57;p1"/>
          <p:cNvSpPr txBox="1"/>
          <p:nvPr/>
        </p:nvSpPr>
        <p:spPr>
          <a:xfrm>
            <a:off x="1628575" y="1537240"/>
            <a:ext cx="7324987" cy="112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764" tIns="42870" rIns="85764" bIns="4287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25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order to play  or practise piano we need a physical piano which occupies a huge  space and lot of money. There is also a mobile application to play  piano.</a:t>
            </a:r>
            <a:endParaRPr lang="en-IN" altLang="en-US" sz="2250" b="0" i="0" u="none" strike="noStrike" cap="none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0860" y="525294"/>
            <a:ext cx="8463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</a:rPr>
              <a:t>EXISTING SYSTEM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pic>
        <p:nvPicPr>
          <p:cNvPr id="15" name="Picture 14" descr="pian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2989944"/>
            <a:ext cx="2175781" cy="3868056"/>
          </a:xfrm>
          <a:prstGeom prst="rect">
            <a:avLst/>
          </a:prstGeom>
        </p:spPr>
      </p:pic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469" y="3199266"/>
            <a:ext cx="3133045" cy="31330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1170603" y="4063891"/>
            <a:ext cx="2598136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764" tIns="42870" rIns="85764" bIns="4287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15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This is a sample text. Insert your desired text here. This is a sample text. Insert your desired text here.  </a:t>
            </a:r>
          </a:p>
        </p:txBody>
      </p:sp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006254" y="788859"/>
            <a:ext cx="9644510" cy="77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764" tIns="42870" rIns="85764" bIns="4287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Open Sans"/>
              <a:buNone/>
            </a:pPr>
            <a:r>
              <a:rPr lang="en-US" sz="3750" b="1" dirty="0" smtClean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PROPOSED SYSTEM</a:t>
            </a:r>
            <a:endParaRPr sz="375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63;p2"/>
          <p:cNvSpPr txBox="1"/>
          <p:nvPr/>
        </p:nvSpPr>
        <p:spPr>
          <a:xfrm>
            <a:off x="271330" y="2065978"/>
            <a:ext cx="4039413" cy="193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764" tIns="42870" rIns="85764" bIns="4287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are going to develop an </a:t>
            </a:r>
            <a:r>
              <a:rPr lang="en-IN" sz="3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 application to play piano with help of gestures.</a:t>
            </a:r>
            <a:endParaRPr lang="en-IN" sz="30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Picture 6" descr="Screenshot_2020-02-27-14-55-11-883_com.android.chro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29" y="1146629"/>
            <a:ext cx="3063527" cy="571137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02844" y="869750"/>
            <a:ext cx="4378884" cy="49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764" tIns="42870" rIns="85764" bIns="4287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25" b="1" i="0" u="none" strike="noStrike" cap="none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Internal mechanism </a:t>
            </a:r>
          </a:p>
        </p:txBody>
      </p:sp>
      <p:sp>
        <p:nvSpPr>
          <p:cNvPr id="69" name="Google Shape;69;p1"/>
          <p:cNvSpPr txBox="1"/>
          <p:nvPr/>
        </p:nvSpPr>
        <p:spPr>
          <a:xfrm>
            <a:off x="192042" y="1446262"/>
            <a:ext cx="5364284" cy="1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764" tIns="42870" rIns="85764" bIns="4287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Building </a:t>
            </a:r>
            <a:r>
              <a:rPr lang="en-US" sz="2625" b="0" i="0" u="none" strike="noStrike" cap="none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2625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wheel Model for depos</a:t>
            </a:r>
            <a:r>
              <a:rPr lang="en-IN" altLang="en-US" sz="2625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-US" sz="2625" b="0" i="0" u="none" strike="noStrike" cap="none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ing  </a:t>
            </a:r>
            <a:r>
              <a:rPr lang="en-US" sz="2625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and retrieving </a:t>
            </a:r>
            <a:r>
              <a:rPr lang="en-IN" altLang="en-US" sz="2625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mobile</a:t>
            </a:r>
            <a:r>
              <a:rPr lang="en-US" sz="2625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endParaRPr sz="2625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92" y="530989"/>
            <a:ext cx="5114826" cy="57151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5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</a:t>
            </a:r>
            <a:r>
              <a:rPr lang="en-IN" sz="3750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MECHANISM</a:t>
            </a:r>
            <a:endParaRPr lang="en-US" sz="375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717111" y="2415750"/>
            <a:ext cx="0" cy="42299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63275" y="2258634"/>
            <a:ext cx="507672" cy="507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75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 rot="10800000" flipV="1">
            <a:off x="3944470" y="2512470"/>
            <a:ext cx="1518804" cy="13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15193" y="4613181"/>
            <a:ext cx="157001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63275" y="4359345"/>
            <a:ext cx="507672" cy="507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75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7411581" y="3745870"/>
            <a:ext cx="2203350" cy="16515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90"/>
          </a:p>
        </p:txBody>
      </p:sp>
      <p:grpSp>
        <p:nvGrpSpPr>
          <p:cNvPr id="3" name="Group 2"/>
          <p:cNvGrpSpPr/>
          <p:nvPr/>
        </p:nvGrpSpPr>
        <p:grpSpPr>
          <a:xfrm>
            <a:off x="6595261" y="1968517"/>
            <a:ext cx="2508272" cy="1915909"/>
            <a:chOff x="7030516" y="1872133"/>
            <a:chExt cx="2673806" cy="2042351"/>
          </a:xfrm>
        </p:grpSpPr>
        <p:sp>
          <p:nvSpPr>
            <p:cNvPr id="24" name="TextBox 23"/>
            <p:cNvSpPr txBox="1"/>
            <p:nvPr/>
          </p:nvSpPr>
          <p:spPr>
            <a:xfrm>
              <a:off x="7030516" y="2303338"/>
              <a:ext cx="2673806" cy="3334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315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30516" y="1872133"/>
              <a:ext cx="2673806" cy="204235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875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Depositing </a:t>
              </a:r>
              <a:r>
                <a:rPr 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phone inside the small box by clicking the red button</a:t>
              </a:r>
            </a:p>
            <a:p>
              <a:pPr>
                <a:lnSpc>
                  <a:spcPct val="120000"/>
                </a:lnSpc>
              </a:pPr>
              <a:r>
                <a:rPr lang="en-US" sz="1875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US" sz="187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09345" y="4570153"/>
            <a:ext cx="3203169" cy="43858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IN" altLang="en-US" sz="1875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 </a:t>
            </a:r>
            <a:r>
              <a:rPr lang="en-IN" altLang="en-US" sz="1875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token</a:t>
            </a:r>
            <a:endParaRPr lang="en-US" sz="1875" kern="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8" name="Picture 27" descr="6.PNG"/>
          <p:cNvPicPr>
            <a:picLocks noChangeAspect="1"/>
          </p:cNvPicPr>
          <p:nvPr/>
        </p:nvPicPr>
        <p:blipFill>
          <a:blip r:embed="rId2"/>
          <a:srcRect l="32115" r="24152" b="3642"/>
          <a:stretch>
            <a:fillRect/>
          </a:stretch>
        </p:blipFill>
        <p:spPr>
          <a:xfrm>
            <a:off x="2626469" y="1378510"/>
            <a:ext cx="1527242" cy="2875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 descr="Screenshot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721" y="3702980"/>
            <a:ext cx="2191935" cy="17736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6127" y="1494670"/>
            <a:ext cx="4894833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</a:t>
            </a:r>
          </a:p>
          <a:p>
            <a:pPr algn="ctr"/>
            <a:r>
              <a:rPr lang="en-US" sz="8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YOU</a:t>
            </a:r>
            <a:endParaRPr lang="en-US" sz="8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179</Words>
  <Application>WPS Presentation</Application>
  <PresentationFormat>Custom</PresentationFormat>
  <Paragraphs>37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SPHOORTHY ENGINEERING COLLEGE       NADERGUL(V),SAROOR NAGAR(M),R.R(DIST)</vt:lpstr>
      <vt:lpstr>Slide 2</vt:lpstr>
      <vt:lpstr>PROPOSED SYSTEM</vt:lpstr>
      <vt:lpstr>Slide 4</vt:lpstr>
      <vt:lpstr>OUR WORKING MECHANISM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SPHOORTHY ENGINEERING COLLEGE NADERGUL(V),SAROOR NAGAR(M),R.R(DIST)</dc:title>
  <dc:creator>Alekhya Reddy Gangula</dc:creator>
  <cp:lastModifiedBy>admin</cp:lastModifiedBy>
  <cp:revision>19</cp:revision>
  <dcterms:created xsi:type="dcterms:W3CDTF">2019-03-07T07:09:00Z</dcterms:created>
  <dcterms:modified xsi:type="dcterms:W3CDTF">2020-02-27T09:35:45Z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