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  <p:sldId id="428" r:id="rId3"/>
    <p:sldId id="43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2A421A"/>
    <a:srgbClr val="253917"/>
    <a:srgbClr val="15210D"/>
    <a:srgbClr val="0B1107"/>
    <a:srgbClr val="213315"/>
    <a:srgbClr val="18A689"/>
    <a:srgbClr val="2F4050"/>
    <a:srgbClr val="00B050"/>
    <a:srgbClr val="FB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883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814D-F732-1100-986D-A051051CC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D916A-A80A-F3D4-D2C2-3581D9B6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4BAD-2144-A397-0A73-62C17B69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DA70-C7E3-64EE-C6BE-E4AF3B92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9444-E5C7-835E-35B5-AC230072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1815-6710-016D-3BA5-534DEBB9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F7B2-63E6-4B46-CC08-C2D532F1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82502-09D5-AEA3-8482-599627D5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F713-8BCD-9474-CBB2-9F7E3875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9BEA-2842-37E9-B0DA-AB6954A0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BA7E5-383F-4F9B-B98B-BA9F5DA02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E0EF1-71CD-EC80-A2EA-04C84EC6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D769-8876-F7A4-7C7A-240F07E4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7BAB-0934-48B6-5A11-87A0F4CA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DA53-5A53-6CDD-554B-42E7A087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3805-7726-A6FA-3074-EC6BBE63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C2CE-7ABE-30C4-5308-D7C6699F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5940-1070-CB36-636A-BEE917AD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5E82-CB21-CC3A-14F3-BB2B6F35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614F-BD5C-124D-FC54-691921F7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61BD-2A2D-825D-2E0F-8D363AF0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9DB9-6544-C038-EC59-091B1A0A1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7DFF-7176-BA63-35D3-B5D80FD0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A9CB8-9955-CE16-77EF-958C1763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1D807-D765-B4D6-4001-EC550C0D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7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008B-664F-9373-71BE-96521567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810F-736B-6E7A-1310-99B8C2EED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1E931-55A4-D8B3-EEDD-C95C7ED5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5DDA-88E1-BEC2-FB4B-1DB43B3E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1D922-209D-5D7E-0968-CE5AE7AB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0ADF8-ECEB-8AE7-9221-7B43D449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3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62A1-A9C2-D255-E2F8-79CCF2E7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841D0-3C6F-AA90-B2D7-704DB84A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CFA1C-66D1-70DB-781C-27DF958E1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9691D-E48B-07CF-42B6-FE8E7E7C1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DB1A0-3513-101F-2861-EF79B3C8D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DD2C2-0BCD-E947-5BC0-241DF40E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AE423-4BC1-8841-F769-5C1B9102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95EDB-585F-A806-8D22-95694080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D8A3-F588-BC2A-39FC-D0EDF264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CC203-5A3B-06EE-49CA-A9D30A76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130EE-D7ED-7495-8419-008736BF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4B4FC-ACEF-913F-62BC-8558C06A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C0B3-A8C0-F0FF-0C81-6DCD64A9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25A2E-70C4-1E7B-14B5-EFBA81D2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C1FC-D196-98AB-5BEE-0E198289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3B1-6581-ABA7-1EE0-8507D583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6B32-6FBA-0BBE-9637-EF6EE565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5EA23-EAAD-C039-DC8C-65C3416F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9BD9A-329E-3F71-6313-DB159D75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DC8F-C2D4-431E-67D8-6C6FFB09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E878-D2F2-A252-05DB-99904881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3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0A2B-04E2-FA07-7BEC-6593DE36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DDA88-0499-723E-9F42-0627E1FBA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6BA1C-FE29-816D-C8A0-C466A34C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DDD38-5316-E297-4F9C-1BCA310E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72E2-8943-9B2F-AC49-E36AB18D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F118B-25C9-9637-DB4A-9CC557E0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3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9A428-EF63-5270-F333-697E590A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49B3B-6968-A7AB-F086-0F8433CB3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5AA1-EB81-90DF-4CDF-FE1A81762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8440-DBC6-BF2E-16B2-858F3F700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BFCA-1F12-D4A8-F78A-5B731B9B5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C1BB25-4874-38CF-2929-053A2F8B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218"/>
            <a:ext cx="12201291" cy="68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1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9D44-37CF-5456-288E-5E0C1748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C6E87-B6D5-BCD6-E213-AA847556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"/>
            <a:ext cx="12218642" cy="68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52B990-F846-F91D-6FEF-72FDB699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42" y="0"/>
            <a:ext cx="1224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0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Ambrose Denny</dc:creator>
  <cp:lastModifiedBy>Justine Clement A</cp:lastModifiedBy>
  <cp:revision>40</cp:revision>
  <dcterms:created xsi:type="dcterms:W3CDTF">2024-02-27T04:59:25Z</dcterms:created>
  <dcterms:modified xsi:type="dcterms:W3CDTF">2025-07-26T03:30:00Z</dcterms:modified>
</cp:coreProperties>
</file>