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26CD4-3FF3-8B47-8759-10F6137C9DB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D0F399-73E7-CF41-85EE-92155E392563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Home</a:t>
          </a:r>
        </a:p>
      </dgm:t>
    </dgm:pt>
    <dgm:pt modelId="{2E3E8B07-9179-5047-AF17-A9ACCAF783C7}" type="parTrans" cxnId="{5AAE2368-E036-6541-9428-44C5E5E6C2D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3901ECB-D312-FF46-AFF6-1067240C374F}" type="sibTrans" cxnId="{5AAE2368-E036-6541-9428-44C5E5E6C2D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939D2E2-3440-4F42-82F9-9A120D6A3948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ERP Services</a:t>
          </a:r>
        </a:p>
      </dgm:t>
    </dgm:pt>
    <dgm:pt modelId="{3DF01391-75FD-E142-B09C-C42BB199F2D5}" type="parTrans" cxnId="{244DD6AF-236C-974D-9EFD-E6047D63FAFA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96D70A-0FF8-5A48-AF5A-42F4E7B7373E}" type="sibTrans" cxnId="{244DD6AF-236C-974D-9EFD-E6047D63FAFA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254A18-B6B2-144C-8E78-3B17E115D1E7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Odoo ERP</a:t>
          </a:r>
        </a:p>
      </dgm:t>
    </dgm:pt>
    <dgm:pt modelId="{B74ED4CB-09CA-A24C-AE60-FD367599C3EB}" type="parTrans" cxnId="{C2A0807E-1855-804F-80C4-C8EEBFD5C86A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6D2077-EB08-3145-834D-F76519DB6E5F}" type="sibTrans" cxnId="{C2A0807E-1855-804F-80C4-C8EEBFD5C86A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3B9DB9-86D0-7D4F-896C-C1D83A05FAED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Sectors</a:t>
          </a:r>
        </a:p>
      </dgm:t>
    </dgm:pt>
    <dgm:pt modelId="{67D8BCF1-3880-DC4A-8AF5-9B3044334826}" type="parTrans" cxnId="{849318B9-0528-CC4E-9EDA-23C5BB639AC0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33B4D74-D4B9-624E-89C5-CAB6F5D712CB}" type="sibTrans" cxnId="{849318B9-0528-CC4E-9EDA-23C5BB639AC0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A73D04-483F-0A48-9D42-2927CF09E51D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About</a:t>
          </a:r>
        </a:p>
      </dgm:t>
    </dgm:pt>
    <dgm:pt modelId="{15C36D8A-0D1F-824D-989F-8148053FBBB6}" type="parTrans" cxnId="{858BD518-9612-5145-86BD-372841EC93F6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9BC76C6-33EC-4943-84D5-EB54EFB8B186}" type="sibTrans" cxnId="{858BD518-9612-5145-86BD-372841EC93F6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86FBB5-FBFC-604B-892A-81A1A8E5F9A9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Resources</a:t>
          </a:r>
        </a:p>
      </dgm:t>
    </dgm:pt>
    <dgm:pt modelId="{5052C729-8DCF-9F48-93AE-6FF4BD51C56E}" type="parTrans" cxnId="{3F5F209C-F7FF-2C4A-B890-8E4CF40E1866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087C6C-AB7F-AF46-9C50-6C2A3B479E2A}" type="sibTrans" cxnId="{3F5F209C-F7FF-2C4A-B890-8E4CF40E1866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DF9655-144B-BD4A-975D-9E1DDED39ED2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Odoo Modules</a:t>
          </a:r>
        </a:p>
      </dgm:t>
    </dgm:pt>
    <dgm:pt modelId="{B4AB8489-09E3-3940-A3B9-E8825A453B1E}" type="parTrans" cxnId="{52F12432-4B03-914F-81EC-CD22A03A4A13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166A6F7-3536-C743-9E30-7A09AD0CE97F}" type="sibTrans" cxnId="{52F12432-4B03-914F-81EC-CD22A03A4A13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DDAFCEE-96C5-7349-B75D-6421C3446118}">
      <dgm:prSet phldrT="[Text]" custT="1"/>
      <dgm:spPr/>
      <dgm:t>
        <a:bodyPr/>
        <a:lstStyle/>
        <a:p>
          <a:r>
            <a: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Manufacturing</a:t>
          </a:r>
        </a:p>
      </dgm:t>
    </dgm:pt>
    <dgm:pt modelId="{44AF8A95-522F-F64C-A56A-74DA6FCE6D3E}" type="parTrans" cxnId="{E2C35D8D-422D-4C47-B8DE-C3F1003378DF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F16581-005A-394A-A46D-F4A099BA6EE6}" type="sibTrans" cxnId="{E2C35D8D-422D-4C47-B8DE-C3F1003378DF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E4116A5-9EEC-CF48-B62A-5425842F30FA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Energy </a:t>
          </a:r>
        </a:p>
      </dgm:t>
    </dgm:pt>
    <dgm:pt modelId="{27D4C79A-5282-9446-A5B1-430EC7FA8954}" type="parTrans" cxnId="{26D3BE40-570C-0C47-A5BB-A7C9ED868894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5B30906-78F5-124F-A00B-8E58FC41648E}" type="sibTrans" cxnId="{26D3BE40-570C-0C47-A5BB-A7C9ED868894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F062426-54FD-BA49-B344-B34FC4007DE0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Wholesale &amp; Distribution</a:t>
          </a:r>
        </a:p>
      </dgm:t>
    </dgm:pt>
    <dgm:pt modelId="{3B7245A0-7F59-0446-8903-8B1D7A3C30AE}" type="parTrans" cxnId="{2FB1A634-1B2E-9A43-9F2B-EC62FE5E3964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71C349E-EDB8-C54E-9ECD-281F6AC2D874}" type="sibTrans" cxnId="{2FB1A634-1B2E-9A43-9F2B-EC62FE5E3964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3EF0AF-7A38-9648-96AD-7336F213A303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Services</a:t>
          </a:r>
        </a:p>
      </dgm:t>
    </dgm:pt>
    <dgm:pt modelId="{4BDCEECC-0D19-B546-8AEE-8CB13E3BCF7A}" type="parTrans" cxnId="{EE87515B-E07A-5E44-9BF2-FA5DCB73840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44C8C6-CA54-8C43-83C8-4BF9A23B3B4C}" type="sibTrans" cxnId="{EE87515B-E07A-5E44-9BF2-FA5DCB73840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CD2F55E-15BB-1449-93AA-A22B9CC317BE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Retail</a:t>
          </a:r>
        </a:p>
      </dgm:t>
    </dgm:pt>
    <dgm:pt modelId="{B2CF4A93-9EFE-5A41-9E3B-F9C51E5E90DC}" type="parTrans" cxnId="{5A5544BA-E70A-8E40-A4A6-FA883887F5B0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F0FB95-CF4B-A240-A186-FB47F64D16CD}" type="sibTrans" cxnId="{5A5544BA-E70A-8E40-A4A6-FA883887F5B0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D72D7C-2E70-884E-80F6-ED4258ACA58E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News/ Blog</a:t>
          </a:r>
        </a:p>
      </dgm:t>
    </dgm:pt>
    <dgm:pt modelId="{8183F529-E2E4-3742-BFC8-80406D8B2DD5}" type="parTrans" cxnId="{87A14278-524B-024E-B5EE-BE6956FF8C83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B86BDA4-9790-8047-830B-3D258650E982}" type="sibTrans" cxnId="{87A14278-524B-024E-B5EE-BE6956FF8C83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53EBAEC-54F5-7E4C-917A-2F3A2A60B7B4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Case studies</a:t>
          </a:r>
        </a:p>
      </dgm:t>
    </dgm:pt>
    <dgm:pt modelId="{28FFD025-10D6-6D44-B654-8DBD7F631988}" type="parTrans" cxnId="{76D51EC7-7F74-1A41-8DAE-DD50EE1DA1D8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C88DF1-BAB2-984E-84CF-57294193AF92}" type="sibTrans" cxnId="{76D51EC7-7F74-1A41-8DAE-DD50EE1DA1D8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E30842-E816-7C4A-B408-2333CE600B60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Infographics</a:t>
          </a:r>
        </a:p>
      </dgm:t>
    </dgm:pt>
    <dgm:pt modelId="{083225B9-2F83-0849-B973-832E6ED51E12}" type="parTrans" cxnId="{EF271BB6-0940-F941-ACB7-B3349708E4C5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F80A1A-9A33-E340-99BB-C52140DC8512}" type="sibTrans" cxnId="{EF271BB6-0940-F941-ACB7-B3349708E4C5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F96FA07-EC07-9541-BF18-888C52DFD715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Brochures</a:t>
          </a:r>
        </a:p>
      </dgm:t>
    </dgm:pt>
    <dgm:pt modelId="{B635E1E9-4E67-B046-A58A-F4EBAB89DF8C}" type="parTrans" cxnId="{ECADE8B8-8939-1641-83F1-6C5F2A16C50B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7E0F8A-DCC2-2248-BA91-E2ECED88687C}" type="sibTrans" cxnId="{ECADE8B8-8939-1641-83F1-6C5F2A16C50B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AA44612-27F5-5440-B54C-C4B93D547182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Videos</a:t>
          </a:r>
        </a:p>
      </dgm:t>
    </dgm:pt>
    <dgm:pt modelId="{94482E36-7874-C74D-A0DB-F7C07403015A}" type="parTrans" cxnId="{AE5F0071-4DD5-CE43-8CC3-D03C56EFEEAD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4D1C9FF-A0D6-7646-B9D3-BBFAC05DDA45}" type="sibTrans" cxnId="{AE5F0071-4DD5-CE43-8CC3-D03C56EFEEAD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A1C0A9-AC5C-E94D-BD51-18879CA68BDA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Insight guides</a:t>
          </a:r>
        </a:p>
      </dgm:t>
    </dgm:pt>
    <dgm:pt modelId="{61FF9477-377F-164F-B099-71A91E7D5362}" type="parTrans" cxnId="{DF1D7D54-F23E-7A49-B4D3-B6CB96366EEC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82ACA9F-6F31-0E46-B98C-EBCDCC9289AD}" type="sibTrans" cxnId="{DF1D7D54-F23E-7A49-B4D3-B6CB96366EEC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2DF7AA-BD77-1C40-B834-24C8C7DEE9A7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Managed IT Services</a:t>
          </a:r>
        </a:p>
      </dgm:t>
    </dgm:pt>
    <dgm:pt modelId="{E1CCF567-CDDD-0C4D-9CC7-9B10F89FDB10}" type="parTrans" cxnId="{787060A1-D4BA-7545-9027-9B354F2BA9E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7A7FE47-59EF-7E48-A97E-986202C42BBD}" type="sibTrans" cxnId="{787060A1-D4BA-7545-9027-9B354F2BA9E7}">
      <dgm:prSet/>
      <dgm:spPr/>
      <dgm:t>
        <a:bodyPr/>
        <a:lstStyle/>
        <a:p>
          <a:endParaRPr lang="en-GB" sz="9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43B66D-0BA8-A647-A4C9-F232659665A6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Careers</a:t>
          </a:r>
        </a:p>
      </dgm:t>
    </dgm:pt>
    <dgm:pt modelId="{73961110-73DA-D242-8FBF-1E4BF290988F}" type="parTrans" cxnId="{60E3DC32-C247-BB45-8278-A2424858B6E2}">
      <dgm:prSet/>
      <dgm:spPr/>
      <dgm:t>
        <a:bodyPr/>
        <a:lstStyle/>
        <a:p>
          <a:endParaRPr lang="en-GB"/>
        </a:p>
      </dgm:t>
    </dgm:pt>
    <dgm:pt modelId="{441F7BBE-C334-D243-8A2D-805908AF7D67}" type="sibTrans" cxnId="{60E3DC32-C247-BB45-8278-A2424858B6E2}">
      <dgm:prSet/>
      <dgm:spPr/>
      <dgm:t>
        <a:bodyPr/>
        <a:lstStyle/>
        <a:p>
          <a:endParaRPr lang="en-GB"/>
        </a:p>
      </dgm:t>
    </dgm:pt>
    <dgm:pt modelId="{8D234CEC-2E0A-164F-96C2-ED4F28CA7E24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Smart IT ERP Academy</a:t>
          </a:r>
        </a:p>
      </dgm:t>
    </dgm:pt>
    <dgm:pt modelId="{C3873116-88CB-A848-81F1-9215AF86FB4F}" type="parTrans" cxnId="{D4BDF1F0-0600-8148-9EF2-AE04BF83EAF2}">
      <dgm:prSet/>
      <dgm:spPr/>
      <dgm:t>
        <a:bodyPr/>
        <a:lstStyle/>
        <a:p>
          <a:endParaRPr lang="en-GB"/>
        </a:p>
      </dgm:t>
    </dgm:pt>
    <dgm:pt modelId="{88760552-7697-AF4E-97C4-046439A5C84C}" type="sibTrans" cxnId="{D4BDF1F0-0600-8148-9EF2-AE04BF83EAF2}">
      <dgm:prSet/>
      <dgm:spPr/>
      <dgm:t>
        <a:bodyPr/>
        <a:lstStyle/>
        <a:p>
          <a:endParaRPr lang="en-GB"/>
        </a:p>
      </dgm:t>
    </dgm:pt>
    <dgm:pt modelId="{9BC3607C-6E04-7047-8C1F-A466EE45941D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Zelus</a:t>
          </a:r>
        </a:p>
      </dgm:t>
    </dgm:pt>
    <dgm:pt modelId="{AF08FC37-5951-1C4C-9DC0-B01309B69671}" type="parTrans" cxnId="{067F219C-FA3E-374C-BBFF-0C917EA4BB43}">
      <dgm:prSet/>
      <dgm:spPr/>
      <dgm:t>
        <a:bodyPr/>
        <a:lstStyle/>
        <a:p>
          <a:endParaRPr lang="en-GB"/>
        </a:p>
      </dgm:t>
    </dgm:pt>
    <dgm:pt modelId="{BB0BD3BE-B80B-4246-904B-4D8AD0590143}" type="sibTrans" cxnId="{067F219C-FA3E-374C-BBFF-0C917EA4BB43}">
      <dgm:prSet/>
      <dgm:spPr/>
      <dgm:t>
        <a:bodyPr/>
        <a:lstStyle/>
        <a:p>
          <a:endParaRPr lang="en-GB"/>
        </a:p>
      </dgm:t>
    </dgm:pt>
    <dgm:pt modelId="{FC90D459-7AE4-8342-A689-20F2DC0D739B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Rothband</a:t>
          </a:r>
        </a:p>
      </dgm:t>
    </dgm:pt>
    <dgm:pt modelId="{9B2680F0-5456-0244-9E0F-92C91E4858AF}" type="parTrans" cxnId="{BACB80E4-B6F8-5649-82AB-C73AE5017D6E}">
      <dgm:prSet/>
      <dgm:spPr/>
      <dgm:t>
        <a:bodyPr/>
        <a:lstStyle/>
        <a:p>
          <a:endParaRPr lang="en-GB"/>
        </a:p>
      </dgm:t>
    </dgm:pt>
    <dgm:pt modelId="{F070B1CD-13B7-7140-BAF4-E406CBEF7DA4}" type="sibTrans" cxnId="{BACB80E4-B6F8-5649-82AB-C73AE5017D6E}">
      <dgm:prSet/>
      <dgm:spPr/>
      <dgm:t>
        <a:bodyPr/>
        <a:lstStyle/>
        <a:p>
          <a:endParaRPr lang="en-GB"/>
        </a:p>
      </dgm:t>
    </dgm:pt>
    <dgm:pt modelId="{5D98B049-BD60-454A-94E2-D68EBABC18F1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Forsberg</a:t>
          </a:r>
        </a:p>
      </dgm:t>
    </dgm:pt>
    <dgm:pt modelId="{851CEA8F-5E17-F24F-8C44-0F53467F54CC}" type="parTrans" cxnId="{EFFBAB5D-0052-2445-A71B-D7083022387B}">
      <dgm:prSet/>
      <dgm:spPr/>
      <dgm:t>
        <a:bodyPr/>
        <a:lstStyle/>
        <a:p>
          <a:endParaRPr lang="en-GB"/>
        </a:p>
      </dgm:t>
    </dgm:pt>
    <dgm:pt modelId="{9777C610-6C6E-2643-8691-14F2C24445D7}" type="sibTrans" cxnId="{EFFBAB5D-0052-2445-A71B-D7083022387B}">
      <dgm:prSet/>
      <dgm:spPr/>
      <dgm:t>
        <a:bodyPr/>
        <a:lstStyle/>
        <a:p>
          <a:endParaRPr lang="en-GB"/>
        </a:p>
      </dgm:t>
    </dgm:pt>
    <dgm:pt modelId="{1BE17750-41D7-5A43-9D9E-8C9484D903B0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Inspired</a:t>
          </a:r>
        </a:p>
      </dgm:t>
    </dgm:pt>
    <dgm:pt modelId="{CD76DD8B-D0AC-964B-844B-CBE52B388757}" type="parTrans" cxnId="{1A121DAB-E3AF-D448-9420-ADB891344E93}">
      <dgm:prSet/>
      <dgm:spPr/>
      <dgm:t>
        <a:bodyPr/>
        <a:lstStyle/>
        <a:p>
          <a:endParaRPr lang="en-GB"/>
        </a:p>
      </dgm:t>
    </dgm:pt>
    <dgm:pt modelId="{73395CA4-F442-B84B-85D5-F4CD61D7CD3D}" type="sibTrans" cxnId="{1A121DAB-E3AF-D448-9420-ADB891344E93}">
      <dgm:prSet/>
      <dgm:spPr/>
      <dgm:t>
        <a:bodyPr/>
        <a:lstStyle/>
        <a:p>
          <a:endParaRPr lang="en-GB"/>
        </a:p>
      </dgm:t>
    </dgm:pt>
    <dgm:pt modelId="{737B402E-4989-6F4B-B8C2-E662A066AA23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GAS</a:t>
          </a:r>
        </a:p>
      </dgm:t>
    </dgm:pt>
    <dgm:pt modelId="{D1078EDD-750C-A847-8E12-57DAB0D8B34B}" type="parTrans" cxnId="{3154E1B0-41F0-B546-B1CD-8B8C42599805}">
      <dgm:prSet/>
      <dgm:spPr/>
      <dgm:t>
        <a:bodyPr/>
        <a:lstStyle/>
        <a:p>
          <a:endParaRPr lang="en-GB"/>
        </a:p>
      </dgm:t>
    </dgm:pt>
    <dgm:pt modelId="{DF3AF8DA-7591-244A-B520-45963D464944}" type="sibTrans" cxnId="{3154E1B0-41F0-B546-B1CD-8B8C42599805}">
      <dgm:prSet/>
      <dgm:spPr/>
      <dgm:t>
        <a:bodyPr/>
        <a:lstStyle/>
        <a:p>
          <a:endParaRPr lang="en-GB"/>
        </a:p>
      </dgm:t>
    </dgm:pt>
    <dgm:pt modelId="{58C979B2-B675-0043-9F48-80EEB462B560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Cambridge Satchels</a:t>
          </a:r>
        </a:p>
      </dgm:t>
    </dgm:pt>
    <dgm:pt modelId="{3A5DDFCD-1DEC-3B45-9DF1-A1182A920DA3}" type="parTrans" cxnId="{EF9F68CA-FE49-A74C-8FA5-F8FCDD3E405D}">
      <dgm:prSet/>
      <dgm:spPr/>
      <dgm:t>
        <a:bodyPr/>
        <a:lstStyle/>
        <a:p>
          <a:endParaRPr lang="en-GB"/>
        </a:p>
      </dgm:t>
    </dgm:pt>
    <dgm:pt modelId="{49E4E468-4CE2-EF42-A309-E5C760FC2F4E}" type="sibTrans" cxnId="{EF9F68CA-FE49-A74C-8FA5-F8FCDD3E405D}">
      <dgm:prSet/>
      <dgm:spPr/>
      <dgm:t>
        <a:bodyPr/>
        <a:lstStyle/>
        <a:p>
          <a:endParaRPr lang="en-GB"/>
        </a:p>
      </dgm:t>
    </dgm:pt>
    <dgm:pt modelId="{BFECBCC7-FA70-AB45-A474-B1E4726F519E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GAS HR</a:t>
          </a:r>
        </a:p>
      </dgm:t>
    </dgm:pt>
    <dgm:pt modelId="{DB8F0D1D-00F1-1E48-A31B-CA15FE0DA76B}" type="parTrans" cxnId="{DD3831AD-1E41-C14C-BF1D-6A0BC3A6F3D0}">
      <dgm:prSet/>
      <dgm:spPr/>
      <dgm:t>
        <a:bodyPr/>
        <a:lstStyle/>
        <a:p>
          <a:endParaRPr lang="en-GB"/>
        </a:p>
      </dgm:t>
    </dgm:pt>
    <dgm:pt modelId="{908DD481-1DD6-F349-813D-E477EA0C9C44}" type="sibTrans" cxnId="{DD3831AD-1E41-C14C-BF1D-6A0BC3A6F3D0}">
      <dgm:prSet/>
      <dgm:spPr/>
      <dgm:t>
        <a:bodyPr/>
        <a:lstStyle/>
        <a:p>
          <a:endParaRPr lang="en-GB"/>
        </a:p>
      </dgm:t>
    </dgm:pt>
    <dgm:pt modelId="{3FC510FA-92E8-0A4F-98FF-26E74D425458}">
      <dgm:prSet phldrT="[Text]" custT="1"/>
      <dgm:spPr/>
      <dgm:t>
        <a:bodyPr/>
        <a:lstStyle/>
        <a:p>
          <a:r>
            <a:rPr lang="en-GB" sz="9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Tootega</a:t>
          </a:r>
          <a:endParaRPr lang="en-GB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95D5518-AF2F-D441-80B5-1D11A5726401}" type="parTrans" cxnId="{244748EA-CC2F-9F4C-BA9A-1B97CFC84924}">
      <dgm:prSet/>
      <dgm:spPr/>
      <dgm:t>
        <a:bodyPr/>
        <a:lstStyle/>
        <a:p>
          <a:endParaRPr lang="en-GB"/>
        </a:p>
      </dgm:t>
    </dgm:pt>
    <dgm:pt modelId="{2B28912B-18ED-5C4E-AC10-455C3275C8C4}" type="sibTrans" cxnId="{244748EA-CC2F-9F4C-BA9A-1B97CFC84924}">
      <dgm:prSet/>
      <dgm:spPr/>
      <dgm:t>
        <a:bodyPr/>
        <a:lstStyle/>
        <a:p>
          <a:endParaRPr lang="en-GB"/>
        </a:p>
      </dgm:t>
    </dgm:pt>
    <dgm:pt modelId="{DDF406CC-1185-7648-8627-67C7194E9C5D}">
      <dgm:prSet phldrT="[Text]" custT="1"/>
      <dgm:spPr/>
      <dgm:t>
        <a:bodyPr/>
        <a:lstStyle/>
        <a:p>
          <a:r>
            <a:rPr lang="en-GB" sz="9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SafeGlaze</a:t>
          </a:r>
          <a:endParaRPr lang="en-GB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A9F2C-6C5D-A744-A0EC-9CE2FA5584A0}" type="parTrans" cxnId="{9CE0B3DD-0664-B74C-A2B9-00132F8299DE}">
      <dgm:prSet/>
      <dgm:spPr/>
      <dgm:t>
        <a:bodyPr/>
        <a:lstStyle/>
        <a:p>
          <a:endParaRPr lang="en-GB"/>
        </a:p>
      </dgm:t>
    </dgm:pt>
    <dgm:pt modelId="{AD75BE81-9B63-5A4A-B359-A0B6EDD124B9}" type="sibTrans" cxnId="{9CE0B3DD-0664-B74C-A2B9-00132F8299DE}">
      <dgm:prSet/>
      <dgm:spPr/>
      <dgm:t>
        <a:bodyPr/>
        <a:lstStyle/>
        <a:p>
          <a:endParaRPr lang="en-GB"/>
        </a:p>
      </dgm:t>
    </dgm:pt>
    <dgm:pt modelId="{39740221-F796-8241-96F2-5750B7389E55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Ashvin </a:t>
          </a:r>
        </a:p>
      </dgm:t>
    </dgm:pt>
    <dgm:pt modelId="{9F19F660-B688-0446-8692-CA10FB11B6D4}" type="parTrans" cxnId="{CF2946EF-B79A-BF42-9B34-984304A72CFF}">
      <dgm:prSet/>
      <dgm:spPr/>
      <dgm:t>
        <a:bodyPr/>
        <a:lstStyle/>
        <a:p>
          <a:endParaRPr lang="en-GB"/>
        </a:p>
      </dgm:t>
    </dgm:pt>
    <dgm:pt modelId="{24523E67-E7AB-0142-B447-1925593C4F77}" type="sibTrans" cxnId="{CF2946EF-B79A-BF42-9B34-984304A72CFF}">
      <dgm:prSet/>
      <dgm:spPr/>
      <dgm:t>
        <a:bodyPr/>
        <a:lstStyle/>
        <a:p>
          <a:endParaRPr lang="en-GB"/>
        </a:p>
      </dgm:t>
    </dgm:pt>
    <dgm:pt modelId="{8AC0A590-A602-E049-89DC-0202F1FF564D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GTT Europe</a:t>
          </a:r>
        </a:p>
      </dgm:t>
    </dgm:pt>
    <dgm:pt modelId="{ED14208B-39F5-8747-943D-D92F470EA30E}" type="parTrans" cxnId="{8AC19D69-2A74-3F45-B6CE-2CCCD16CC493}">
      <dgm:prSet/>
      <dgm:spPr/>
      <dgm:t>
        <a:bodyPr/>
        <a:lstStyle/>
        <a:p>
          <a:endParaRPr lang="en-GB"/>
        </a:p>
      </dgm:t>
    </dgm:pt>
    <dgm:pt modelId="{7D631C9A-C9CC-044E-8334-63CB25185044}" type="sibTrans" cxnId="{8AC19D69-2A74-3F45-B6CE-2CCCD16CC493}">
      <dgm:prSet/>
      <dgm:spPr/>
      <dgm:t>
        <a:bodyPr/>
        <a:lstStyle/>
        <a:p>
          <a:endParaRPr lang="en-GB"/>
        </a:p>
      </dgm:t>
    </dgm:pt>
    <dgm:pt modelId="{B5CB9A3A-12BB-7746-B932-A1A39FD674A9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Calder Foods</a:t>
          </a:r>
        </a:p>
      </dgm:t>
    </dgm:pt>
    <dgm:pt modelId="{EE7C8E0E-A895-8948-A825-63C4211323E8}" type="parTrans" cxnId="{2E6414B1-C898-9A4C-9061-56BFC09E07BE}">
      <dgm:prSet/>
      <dgm:spPr/>
      <dgm:t>
        <a:bodyPr/>
        <a:lstStyle/>
        <a:p>
          <a:endParaRPr lang="en-GB"/>
        </a:p>
      </dgm:t>
    </dgm:pt>
    <dgm:pt modelId="{3CD216F9-2CD6-DD48-932F-9649ED8D5493}" type="sibTrans" cxnId="{2E6414B1-C898-9A4C-9061-56BFC09E07BE}">
      <dgm:prSet/>
      <dgm:spPr/>
      <dgm:t>
        <a:bodyPr/>
        <a:lstStyle/>
        <a:p>
          <a:endParaRPr lang="en-GB"/>
        </a:p>
      </dgm:t>
    </dgm:pt>
    <dgm:pt modelId="{23E72C39-2F4D-964B-B06C-EA849808570C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Ormrod</a:t>
          </a:r>
        </a:p>
      </dgm:t>
    </dgm:pt>
    <dgm:pt modelId="{D6097A89-E07E-DC4F-A5D0-A771BE0FA8A3}" type="parTrans" cxnId="{DC14CB6C-3456-9E4E-875D-4E8CAEC73FC8}">
      <dgm:prSet/>
      <dgm:spPr/>
      <dgm:t>
        <a:bodyPr/>
        <a:lstStyle/>
        <a:p>
          <a:endParaRPr lang="en-GB"/>
        </a:p>
      </dgm:t>
    </dgm:pt>
    <dgm:pt modelId="{6ABE07B1-D6E2-6F4E-9DEA-4A13F32150FA}" type="sibTrans" cxnId="{DC14CB6C-3456-9E4E-875D-4E8CAEC73FC8}">
      <dgm:prSet/>
      <dgm:spPr/>
      <dgm:t>
        <a:bodyPr/>
        <a:lstStyle/>
        <a:p>
          <a:endParaRPr lang="en-GB"/>
        </a:p>
      </dgm:t>
    </dgm:pt>
    <dgm:pt modelId="{66AE9409-6389-DE47-9509-919A38BA6298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Positive Cashflow</a:t>
          </a:r>
        </a:p>
      </dgm:t>
    </dgm:pt>
    <dgm:pt modelId="{327A83F7-3BA2-5141-8BA0-FF1F7E386140}" type="parTrans" cxnId="{2BD5F47E-48DF-A049-904B-4770E58BBA95}">
      <dgm:prSet/>
      <dgm:spPr/>
      <dgm:t>
        <a:bodyPr/>
        <a:lstStyle/>
        <a:p>
          <a:endParaRPr lang="en-GB"/>
        </a:p>
      </dgm:t>
    </dgm:pt>
    <dgm:pt modelId="{3210B511-6369-2F46-B967-5D23344F4234}" type="sibTrans" cxnId="{2BD5F47E-48DF-A049-904B-4770E58BBA95}">
      <dgm:prSet/>
      <dgm:spPr/>
      <dgm:t>
        <a:bodyPr/>
        <a:lstStyle/>
        <a:p>
          <a:endParaRPr lang="en-GB"/>
        </a:p>
      </dgm:t>
    </dgm:pt>
    <dgm:pt modelId="{9050E7E7-25FD-2547-A06A-16EF6690C698}">
      <dgm:prSet phldrT="[Text]" custT="1"/>
      <dgm:spPr/>
      <dgm:t>
        <a:bodyPr/>
        <a:lstStyle/>
        <a:p>
          <a:r>
            <a:rPr lang="en-GB" sz="9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ICare</a:t>
          </a:r>
          <a:endParaRPr lang="en-GB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4FF0DA2-1FBE-6A4C-8D19-60E90FC0B7BA}" type="parTrans" cxnId="{BCE36FC9-D8BA-8C49-A842-3BA4AB78D3CA}">
      <dgm:prSet/>
      <dgm:spPr/>
      <dgm:t>
        <a:bodyPr/>
        <a:lstStyle/>
        <a:p>
          <a:endParaRPr lang="en-GB"/>
        </a:p>
      </dgm:t>
    </dgm:pt>
    <dgm:pt modelId="{57587D02-A85B-3445-AA3B-7D52A97E72E3}" type="sibTrans" cxnId="{BCE36FC9-D8BA-8C49-A842-3BA4AB78D3CA}">
      <dgm:prSet/>
      <dgm:spPr/>
      <dgm:t>
        <a:bodyPr/>
        <a:lstStyle/>
        <a:p>
          <a:endParaRPr lang="en-GB"/>
        </a:p>
      </dgm:t>
    </dgm:pt>
    <dgm:pt modelId="{BD30A45A-C3F9-494C-B126-099B5D1FB2D5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Third Party Integrations</a:t>
          </a:r>
        </a:p>
      </dgm:t>
    </dgm:pt>
    <dgm:pt modelId="{21EE5C76-739D-2845-B1CD-F035AA664832}" type="parTrans" cxnId="{1D579EDE-CE16-8048-94CB-E48DF350D904}">
      <dgm:prSet/>
      <dgm:spPr/>
      <dgm:t>
        <a:bodyPr/>
        <a:lstStyle/>
        <a:p>
          <a:endParaRPr lang="en-GB"/>
        </a:p>
      </dgm:t>
    </dgm:pt>
    <dgm:pt modelId="{14B0CC25-8611-7744-AFE9-83ED40B19EC2}" type="sibTrans" cxnId="{1D579EDE-CE16-8048-94CB-E48DF350D904}">
      <dgm:prSet/>
      <dgm:spPr/>
      <dgm:t>
        <a:bodyPr/>
        <a:lstStyle/>
        <a:p>
          <a:endParaRPr lang="en-GB"/>
        </a:p>
      </dgm:t>
    </dgm:pt>
    <dgm:pt modelId="{301704E2-0CA9-CB4B-93F5-535F7BE2E8AA}">
      <dgm:prSet phldrT="[Text]" custT="1"/>
      <dgm:spPr/>
      <dgm:t>
        <a:bodyPr/>
        <a:lstStyle/>
        <a:p>
          <a:r>
            <a: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Training</a:t>
          </a:r>
        </a:p>
      </dgm:t>
    </dgm:pt>
    <dgm:pt modelId="{450ED5D4-6128-6A4B-914F-523BB1A693CC}" type="parTrans" cxnId="{22328087-DE2A-5A43-AA49-8CAB45077C66}">
      <dgm:prSet/>
      <dgm:spPr/>
      <dgm:t>
        <a:bodyPr/>
        <a:lstStyle/>
        <a:p>
          <a:endParaRPr lang="en-GB"/>
        </a:p>
      </dgm:t>
    </dgm:pt>
    <dgm:pt modelId="{25A1988B-0460-AA41-979C-A1FFD6938F8B}" type="sibTrans" cxnId="{22328087-DE2A-5A43-AA49-8CAB45077C66}">
      <dgm:prSet/>
      <dgm:spPr/>
      <dgm:t>
        <a:bodyPr/>
        <a:lstStyle/>
        <a:p>
          <a:endParaRPr lang="en-GB"/>
        </a:p>
      </dgm:t>
    </dgm:pt>
    <dgm:pt modelId="{8E19F6F5-FBFE-2945-85E7-3D0E3404DB67}" type="pres">
      <dgm:prSet presAssocID="{06726CD4-3FF3-8B47-8759-10F6137C9DB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445CDA-5E0A-A947-9A80-559486F44DC4}" type="pres">
      <dgm:prSet presAssocID="{C4D0F399-73E7-CF41-85EE-92155E392563}" presName="hierRoot1" presStyleCnt="0">
        <dgm:presLayoutVars>
          <dgm:hierBranch val="init"/>
        </dgm:presLayoutVars>
      </dgm:prSet>
      <dgm:spPr/>
    </dgm:pt>
    <dgm:pt modelId="{69FBD444-1DF8-E942-8377-06F50E6B5E50}" type="pres">
      <dgm:prSet presAssocID="{C4D0F399-73E7-CF41-85EE-92155E392563}" presName="rootComposite1" presStyleCnt="0"/>
      <dgm:spPr/>
    </dgm:pt>
    <dgm:pt modelId="{A8909080-4D7C-A44F-B84A-ADE7321FB8A8}" type="pres">
      <dgm:prSet presAssocID="{C4D0F399-73E7-CF41-85EE-92155E392563}" presName="rootText1" presStyleLbl="alignAcc1" presStyleIdx="0" presStyleCnt="0">
        <dgm:presLayoutVars>
          <dgm:chPref val="3"/>
        </dgm:presLayoutVars>
      </dgm:prSet>
      <dgm:spPr/>
    </dgm:pt>
    <dgm:pt modelId="{F36E16E2-8CB7-864C-B85A-50517B685B4C}" type="pres">
      <dgm:prSet presAssocID="{C4D0F399-73E7-CF41-85EE-92155E392563}" presName="topArc1" presStyleLbl="parChTrans1D1" presStyleIdx="0" presStyleCnt="76"/>
      <dgm:spPr/>
    </dgm:pt>
    <dgm:pt modelId="{96E03A85-8E66-AC41-A62E-D2BA1B3F2F71}" type="pres">
      <dgm:prSet presAssocID="{C4D0F399-73E7-CF41-85EE-92155E392563}" presName="bottomArc1" presStyleLbl="parChTrans1D1" presStyleIdx="1" presStyleCnt="76"/>
      <dgm:spPr/>
    </dgm:pt>
    <dgm:pt modelId="{126E34FC-D869-5F4D-A3FE-84795BE3C310}" type="pres">
      <dgm:prSet presAssocID="{C4D0F399-73E7-CF41-85EE-92155E392563}" presName="topConnNode1" presStyleLbl="node1" presStyleIdx="0" presStyleCnt="0"/>
      <dgm:spPr/>
    </dgm:pt>
    <dgm:pt modelId="{72B29082-6A81-C048-A01A-E84874AAC20A}" type="pres">
      <dgm:prSet presAssocID="{C4D0F399-73E7-CF41-85EE-92155E392563}" presName="hierChild2" presStyleCnt="0"/>
      <dgm:spPr/>
    </dgm:pt>
    <dgm:pt modelId="{7AFD7101-30DC-2444-9366-6C6E9AA220CF}" type="pres">
      <dgm:prSet presAssocID="{3DF01391-75FD-E142-B09C-C42BB199F2D5}" presName="Name28" presStyleLbl="parChTrans1D2" presStyleIdx="0" presStyleCnt="7"/>
      <dgm:spPr/>
    </dgm:pt>
    <dgm:pt modelId="{011A2511-91A7-9F4E-8ED0-6DD658918F61}" type="pres">
      <dgm:prSet presAssocID="{C939D2E2-3440-4F42-82F9-9A120D6A3948}" presName="hierRoot2" presStyleCnt="0">
        <dgm:presLayoutVars>
          <dgm:hierBranch val="init"/>
        </dgm:presLayoutVars>
      </dgm:prSet>
      <dgm:spPr/>
    </dgm:pt>
    <dgm:pt modelId="{F7193083-921F-B645-9B68-F143AB829E8F}" type="pres">
      <dgm:prSet presAssocID="{C939D2E2-3440-4F42-82F9-9A120D6A3948}" presName="rootComposite2" presStyleCnt="0"/>
      <dgm:spPr/>
    </dgm:pt>
    <dgm:pt modelId="{EA1F31BD-657F-4044-982B-6308C4F04EB2}" type="pres">
      <dgm:prSet presAssocID="{C939D2E2-3440-4F42-82F9-9A120D6A3948}" presName="rootText2" presStyleLbl="alignAcc1" presStyleIdx="0" presStyleCnt="0">
        <dgm:presLayoutVars>
          <dgm:chPref val="3"/>
        </dgm:presLayoutVars>
      </dgm:prSet>
      <dgm:spPr/>
    </dgm:pt>
    <dgm:pt modelId="{4A44044A-AE76-AC44-8D27-9904FC5C9505}" type="pres">
      <dgm:prSet presAssocID="{C939D2E2-3440-4F42-82F9-9A120D6A3948}" presName="topArc2" presStyleLbl="parChTrans1D1" presStyleIdx="2" presStyleCnt="76"/>
      <dgm:spPr/>
    </dgm:pt>
    <dgm:pt modelId="{98C26509-1BA2-2D4E-9220-26ADF50C49DF}" type="pres">
      <dgm:prSet presAssocID="{C939D2E2-3440-4F42-82F9-9A120D6A3948}" presName="bottomArc2" presStyleLbl="parChTrans1D1" presStyleIdx="3" presStyleCnt="76"/>
      <dgm:spPr/>
    </dgm:pt>
    <dgm:pt modelId="{00468210-209A-5B43-9223-4DECB0DEF77C}" type="pres">
      <dgm:prSet presAssocID="{C939D2E2-3440-4F42-82F9-9A120D6A3948}" presName="topConnNode2" presStyleLbl="node2" presStyleIdx="0" presStyleCnt="0"/>
      <dgm:spPr/>
    </dgm:pt>
    <dgm:pt modelId="{B61437CE-D45B-D242-940E-B827ADF8C44C}" type="pres">
      <dgm:prSet presAssocID="{C939D2E2-3440-4F42-82F9-9A120D6A3948}" presName="hierChild4" presStyleCnt="0"/>
      <dgm:spPr/>
    </dgm:pt>
    <dgm:pt modelId="{49E1C7ED-BB31-6345-90A2-7F20F89C6B2E}" type="pres">
      <dgm:prSet presAssocID="{450ED5D4-6128-6A4B-914F-523BB1A693CC}" presName="Name28" presStyleLbl="parChTrans1D3" presStyleIdx="0" presStyleCnt="15"/>
      <dgm:spPr/>
    </dgm:pt>
    <dgm:pt modelId="{8C9B0662-8CF6-054E-81FB-CE42D6C9ADCB}" type="pres">
      <dgm:prSet presAssocID="{301704E2-0CA9-CB4B-93F5-535F7BE2E8AA}" presName="hierRoot2" presStyleCnt="0">
        <dgm:presLayoutVars>
          <dgm:hierBranch val="init"/>
        </dgm:presLayoutVars>
      </dgm:prSet>
      <dgm:spPr/>
    </dgm:pt>
    <dgm:pt modelId="{A5C23EA5-EB44-9247-911C-899E7775A2BF}" type="pres">
      <dgm:prSet presAssocID="{301704E2-0CA9-CB4B-93F5-535F7BE2E8AA}" presName="rootComposite2" presStyleCnt="0"/>
      <dgm:spPr/>
    </dgm:pt>
    <dgm:pt modelId="{2F21679B-DBB0-2240-BCBA-5591DBBC9538}" type="pres">
      <dgm:prSet presAssocID="{301704E2-0CA9-CB4B-93F5-535F7BE2E8AA}" presName="rootText2" presStyleLbl="alignAcc1" presStyleIdx="0" presStyleCnt="0">
        <dgm:presLayoutVars>
          <dgm:chPref val="3"/>
        </dgm:presLayoutVars>
      </dgm:prSet>
      <dgm:spPr/>
    </dgm:pt>
    <dgm:pt modelId="{B6F3C6F9-53F6-D741-A1B8-B48F93813332}" type="pres">
      <dgm:prSet presAssocID="{301704E2-0CA9-CB4B-93F5-535F7BE2E8AA}" presName="topArc2" presStyleLbl="parChTrans1D1" presStyleIdx="4" presStyleCnt="76"/>
      <dgm:spPr/>
    </dgm:pt>
    <dgm:pt modelId="{A58C9D06-07F7-3640-8C79-3834F4654FE6}" type="pres">
      <dgm:prSet presAssocID="{301704E2-0CA9-CB4B-93F5-535F7BE2E8AA}" presName="bottomArc2" presStyleLbl="parChTrans1D1" presStyleIdx="5" presStyleCnt="76"/>
      <dgm:spPr/>
    </dgm:pt>
    <dgm:pt modelId="{821E1B09-A501-9D40-82E2-028AC92E3E9F}" type="pres">
      <dgm:prSet presAssocID="{301704E2-0CA9-CB4B-93F5-535F7BE2E8AA}" presName="topConnNode2" presStyleLbl="node3" presStyleIdx="0" presStyleCnt="0"/>
      <dgm:spPr/>
    </dgm:pt>
    <dgm:pt modelId="{8324565D-41A9-9946-B6C5-6B20E6B18561}" type="pres">
      <dgm:prSet presAssocID="{301704E2-0CA9-CB4B-93F5-535F7BE2E8AA}" presName="hierChild4" presStyleCnt="0"/>
      <dgm:spPr/>
    </dgm:pt>
    <dgm:pt modelId="{2B363B94-215F-304B-9481-26394BB59ED0}" type="pres">
      <dgm:prSet presAssocID="{301704E2-0CA9-CB4B-93F5-535F7BE2E8AA}" presName="hierChild5" presStyleCnt="0"/>
      <dgm:spPr/>
    </dgm:pt>
    <dgm:pt modelId="{0513D9FA-1E9B-DF47-ACA7-291747D17F17}" type="pres">
      <dgm:prSet presAssocID="{21EE5C76-739D-2845-B1CD-F035AA664832}" presName="Name28" presStyleLbl="parChTrans1D3" presStyleIdx="1" presStyleCnt="15"/>
      <dgm:spPr/>
    </dgm:pt>
    <dgm:pt modelId="{399FC88C-A7E5-5745-B11A-EC4BB6F50993}" type="pres">
      <dgm:prSet presAssocID="{BD30A45A-C3F9-494C-B126-099B5D1FB2D5}" presName="hierRoot2" presStyleCnt="0">
        <dgm:presLayoutVars>
          <dgm:hierBranch val="init"/>
        </dgm:presLayoutVars>
      </dgm:prSet>
      <dgm:spPr/>
    </dgm:pt>
    <dgm:pt modelId="{80F4FB92-9AB7-E347-9820-C12D018993AC}" type="pres">
      <dgm:prSet presAssocID="{BD30A45A-C3F9-494C-B126-099B5D1FB2D5}" presName="rootComposite2" presStyleCnt="0"/>
      <dgm:spPr/>
    </dgm:pt>
    <dgm:pt modelId="{125F793A-43AD-4042-A93E-96BD01FB229A}" type="pres">
      <dgm:prSet presAssocID="{BD30A45A-C3F9-494C-B126-099B5D1FB2D5}" presName="rootText2" presStyleLbl="alignAcc1" presStyleIdx="0" presStyleCnt="0">
        <dgm:presLayoutVars>
          <dgm:chPref val="3"/>
        </dgm:presLayoutVars>
      </dgm:prSet>
      <dgm:spPr/>
    </dgm:pt>
    <dgm:pt modelId="{ACC2430A-61C1-084D-9E2D-2E7FE1B53E56}" type="pres">
      <dgm:prSet presAssocID="{BD30A45A-C3F9-494C-B126-099B5D1FB2D5}" presName="topArc2" presStyleLbl="parChTrans1D1" presStyleIdx="6" presStyleCnt="76"/>
      <dgm:spPr/>
    </dgm:pt>
    <dgm:pt modelId="{6EF76D1E-4D86-F24F-BE76-65F2C1A60A36}" type="pres">
      <dgm:prSet presAssocID="{BD30A45A-C3F9-494C-B126-099B5D1FB2D5}" presName="bottomArc2" presStyleLbl="parChTrans1D1" presStyleIdx="7" presStyleCnt="76"/>
      <dgm:spPr/>
    </dgm:pt>
    <dgm:pt modelId="{921E2F0C-275A-0E44-A913-7C789D39AEF8}" type="pres">
      <dgm:prSet presAssocID="{BD30A45A-C3F9-494C-B126-099B5D1FB2D5}" presName="topConnNode2" presStyleLbl="node3" presStyleIdx="0" presStyleCnt="0"/>
      <dgm:spPr/>
    </dgm:pt>
    <dgm:pt modelId="{A59AA502-CA26-7F40-9A07-1E0554E54C12}" type="pres">
      <dgm:prSet presAssocID="{BD30A45A-C3F9-494C-B126-099B5D1FB2D5}" presName="hierChild4" presStyleCnt="0"/>
      <dgm:spPr/>
    </dgm:pt>
    <dgm:pt modelId="{1D47923B-13E8-4840-8B17-2357AEC4FA76}" type="pres">
      <dgm:prSet presAssocID="{BD30A45A-C3F9-494C-B126-099B5D1FB2D5}" presName="hierChild5" presStyleCnt="0"/>
      <dgm:spPr/>
    </dgm:pt>
    <dgm:pt modelId="{B7BE8DBE-DD96-1A46-981B-F9B1E8E95907}" type="pres">
      <dgm:prSet presAssocID="{C939D2E2-3440-4F42-82F9-9A120D6A3948}" presName="hierChild5" presStyleCnt="0"/>
      <dgm:spPr/>
    </dgm:pt>
    <dgm:pt modelId="{B23A45BB-22E4-0E40-9C12-A0CC1CFCFA4E}" type="pres">
      <dgm:prSet presAssocID="{E1CCF567-CDDD-0C4D-9CC7-9B10F89FDB10}" presName="Name28" presStyleLbl="parChTrans1D2" presStyleIdx="1" presStyleCnt="7"/>
      <dgm:spPr/>
    </dgm:pt>
    <dgm:pt modelId="{670EE3C8-F939-D844-B691-92AAD9CFC976}" type="pres">
      <dgm:prSet presAssocID="{222DF7AA-BD77-1C40-B834-24C8C7DEE9A7}" presName="hierRoot2" presStyleCnt="0">
        <dgm:presLayoutVars>
          <dgm:hierBranch val="init"/>
        </dgm:presLayoutVars>
      </dgm:prSet>
      <dgm:spPr/>
    </dgm:pt>
    <dgm:pt modelId="{E9B500B7-50BF-234F-86F2-616C713E7C33}" type="pres">
      <dgm:prSet presAssocID="{222DF7AA-BD77-1C40-B834-24C8C7DEE9A7}" presName="rootComposite2" presStyleCnt="0"/>
      <dgm:spPr/>
    </dgm:pt>
    <dgm:pt modelId="{73F7BE79-BF59-F94C-800C-637F7C88EEAC}" type="pres">
      <dgm:prSet presAssocID="{222DF7AA-BD77-1C40-B834-24C8C7DEE9A7}" presName="rootText2" presStyleLbl="alignAcc1" presStyleIdx="0" presStyleCnt="0">
        <dgm:presLayoutVars>
          <dgm:chPref val="3"/>
        </dgm:presLayoutVars>
      </dgm:prSet>
      <dgm:spPr/>
    </dgm:pt>
    <dgm:pt modelId="{58A6EE53-5C60-9D49-BC80-545450BB9FEC}" type="pres">
      <dgm:prSet presAssocID="{222DF7AA-BD77-1C40-B834-24C8C7DEE9A7}" presName="topArc2" presStyleLbl="parChTrans1D1" presStyleIdx="8" presStyleCnt="76"/>
      <dgm:spPr/>
    </dgm:pt>
    <dgm:pt modelId="{1262ACA5-8072-B74B-9A75-38D0B574E492}" type="pres">
      <dgm:prSet presAssocID="{222DF7AA-BD77-1C40-B834-24C8C7DEE9A7}" presName="bottomArc2" presStyleLbl="parChTrans1D1" presStyleIdx="9" presStyleCnt="76"/>
      <dgm:spPr/>
    </dgm:pt>
    <dgm:pt modelId="{2D9A632F-90E9-EF4E-A871-36C08083C6AB}" type="pres">
      <dgm:prSet presAssocID="{222DF7AA-BD77-1C40-B834-24C8C7DEE9A7}" presName="topConnNode2" presStyleLbl="node2" presStyleIdx="0" presStyleCnt="0"/>
      <dgm:spPr/>
    </dgm:pt>
    <dgm:pt modelId="{A91B120A-74E0-2F4E-8C4B-2092E7ACDEA0}" type="pres">
      <dgm:prSet presAssocID="{222DF7AA-BD77-1C40-B834-24C8C7DEE9A7}" presName="hierChild4" presStyleCnt="0"/>
      <dgm:spPr/>
    </dgm:pt>
    <dgm:pt modelId="{817D6BD0-000F-3C4B-B2B2-5CFA52544E79}" type="pres">
      <dgm:prSet presAssocID="{222DF7AA-BD77-1C40-B834-24C8C7DEE9A7}" presName="hierChild5" presStyleCnt="0"/>
      <dgm:spPr/>
    </dgm:pt>
    <dgm:pt modelId="{D6FB4C44-21A1-3844-90A5-E15673276FD3}" type="pres">
      <dgm:prSet presAssocID="{B74ED4CB-09CA-A24C-AE60-FD367599C3EB}" presName="Name28" presStyleLbl="parChTrans1D2" presStyleIdx="2" presStyleCnt="7"/>
      <dgm:spPr/>
    </dgm:pt>
    <dgm:pt modelId="{7772BAFD-BE29-9E4D-ACBF-E535E463F1B8}" type="pres">
      <dgm:prSet presAssocID="{34254A18-B6B2-144C-8E78-3B17E115D1E7}" presName="hierRoot2" presStyleCnt="0">
        <dgm:presLayoutVars>
          <dgm:hierBranch val="init"/>
        </dgm:presLayoutVars>
      </dgm:prSet>
      <dgm:spPr/>
    </dgm:pt>
    <dgm:pt modelId="{9A856B06-3889-1847-8453-5E38DD94A70B}" type="pres">
      <dgm:prSet presAssocID="{34254A18-B6B2-144C-8E78-3B17E115D1E7}" presName="rootComposite2" presStyleCnt="0"/>
      <dgm:spPr/>
    </dgm:pt>
    <dgm:pt modelId="{E278209F-8712-3946-BA74-A16E6D714064}" type="pres">
      <dgm:prSet presAssocID="{34254A18-B6B2-144C-8E78-3B17E115D1E7}" presName="rootText2" presStyleLbl="alignAcc1" presStyleIdx="0" presStyleCnt="0">
        <dgm:presLayoutVars>
          <dgm:chPref val="3"/>
        </dgm:presLayoutVars>
      </dgm:prSet>
      <dgm:spPr/>
    </dgm:pt>
    <dgm:pt modelId="{5E815525-6B86-A44A-8C2F-617457C9C022}" type="pres">
      <dgm:prSet presAssocID="{34254A18-B6B2-144C-8E78-3B17E115D1E7}" presName="topArc2" presStyleLbl="parChTrans1D1" presStyleIdx="10" presStyleCnt="76"/>
      <dgm:spPr/>
    </dgm:pt>
    <dgm:pt modelId="{87D6C2BA-2F10-3948-8220-FC5E21D9E67F}" type="pres">
      <dgm:prSet presAssocID="{34254A18-B6B2-144C-8E78-3B17E115D1E7}" presName="bottomArc2" presStyleLbl="parChTrans1D1" presStyleIdx="11" presStyleCnt="76"/>
      <dgm:spPr/>
    </dgm:pt>
    <dgm:pt modelId="{A735781A-2E4C-FE45-AAF0-AE45C5F49EA5}" type="pres">
      <dgm:prSet presAssocID="{34254A18-B6B2-144C-8E78-3B17E115D1E7}" presName="topConnNode2" presStyleLbl="node2" presStyleIdx="0" presStyleCnt="0"/>
      <dgm:spPr/>
    </dgm:pt>
    <dgm:pt modelId="{F62D2E91-C53B-1347-B7FE-50C9156C76DD}" type="pres">
      <dgm:prSet presAssocID="{34254A18-B6B2-144C-8E78-3B17E115D1E7}" presName="hierChild4" presStyleCnt="0"/>
      <dgm:spPr/>
    </dgm:pt>
    <dgm:pt modelId="{9503A3D0-28E0-104B-9B06-B94236D1BC00}" type="pres">
      <dgm:prSet presAssocID="{B4AB8489-09E3-3940-A3B9-E8825A453B1E}" presName="Name28" presStyleLbl="parChTrans1D3" presStyleIdx="2" presStyleCnt="15"/>
      <dgm:spPr/>
    </dgm:pt>
    <dgm:pt modelId="{3F8ED174-0950-6045-A5DF-ABC47DDB9B6F}" type="pres">
      <dgm:prSet presAssocID="{FEDF9655-144B-BD4A-975D-9E1DDED39ED2}" presName="hierRoot2" presStyleCnt="0">
        <dgm:presLayoutVars>
          <dgm:hierBranch val="init"/>
        </dgm:presLayoutVars>
      </dgm:prSet>
      <dgm:spPr/>
    </dgm:pt>
    <dgm:pt modelId="{80261AFE-98C9-2346-A9E3-7BA905BE791B}" type="pres">
      <dgm:prSet presAssocID="{FEDF9655-144B-BD4A-975D-9E1DDED39ED2}" presName="rootComposite2" presStyleCnt="0"/>
      <dgm:spPr/>
    </dgm:pt>
    <dgm:pt modelId="{78111A38-E684-F746-A597-1EA7E74EDA6B}" type="pres">
      <dgm:prSet presAssocID="{FEDF9655-144B-BD4A-975D-9E1DDED39ED2}" presName="rootText2" presStyleLbl="alignAcc1" presStyleIdx="0" presStyleCnt="0">
        <dgm:presLayoutVars>
          <dgm:chPref val="3"/>
        </dgm:presLayoutVars>
      </dgm:prSet>
      <dgm:spPr/>
    </dgm:pt>
    <dgm:pt modelId="{7474BC07-4931-5743-83D6-2D56E037A73D}" type="pres">
      <dgm:prSet presAssocID="{FEDF9655-144B-BD4A-975D-9E1DDED39ED2}" presName="topArc2" presStyleLbl="parChTrans1D1" presStyleIdx="12" presStyleCnt="76"/>
      <dgm:spPr/>
    </dgm:pt>
    <dgm:pt modelId="{CF9F76F1-8649-CC48-BB78-7157C45CD532}" type="pres">
      <dgm:prSet presAssocID="{FEDF9655-144B-BD4A-975D-9E1DDED39ED2}" presName="bottomArc2" presStyleLbl="parChTrans1D1" presStyleIdx="13" presStyleCnt="76"/>
      <dgm:spPr/>
    </dgm:pt>
    <dgm:pt modelId="{5A4AC8F7-7125-504C-B69E-910CBB86437D}" type="pres">
      <dgm:prSet presAssocID="{FEDF9655-144B-BD4A-975D-9E1DDED39ED2}" presName="topConnNode2" presStyleLbl="node3" presStyleIdx="0" presStyleCnt="0"/>
      <dgm:spPr/>
    </dgm:pt>
    <dgm:pt modelId="{E7D861B1-A667-7342-AA74-92792B3323D7}" type="pres">
      <dgm:prSet presAssocID="{FEDF9655-144B-BD4A-975D-9E1DDED39ED2}" presName="hierChild4" presStyleCnt="0"/>
      <dgm:spPr/>
    </dgm:pt>
    <dgm:pt modelId="{36EE0DA2-D7B1-7D45-BE39-33174A4BF794}" type="pres">
      <dgm:prSet presAssocID="{FEDF9655-144B-BD4A-975D-9E1DDED39ED2}" presName="hierChild5" presStyleCnt="0"/>
      <dgm:spPr/>
    </dgm:pt>
    <dgm:pt modelId="{D4E09D41-5AB9-F145-90E0-53310B8E0768}" type="pres">
      <dgm:prSet presAssocID="{34254A18-B6B2-144C-8E78-3B17E115D1E7}" presName="hierChild5" presStyleCnt="0"/>
      <dgm:spPr/>
    </dgm:pt>
    <dgm:pt modelId="{7F7BB3B0-E75E-1441-A98A-0A209626DE5A}" type="pres">
      <dgm:prSet presAssocID="{67D8BCF1-3880-DC4A-8AF5-9B3044334826}" presName="Name28" presStyleLbl="parChTrans1D2" presStyleIdx="3" presStyleCnt="7"/>
      <dgm:spPr/>
    </dgm:pt>
    <dgm:pt modelId="{F04095C4-3EC1-1148-AF02-A9F192F07470}" type="pres">
      <dgm:prSet presAssocID="{A33B9DB9-86D0-7D4F-896C-C1D83A05FAED}" presName="hierRoot2" presStyleCnt="0">
        <dgm:presLayoutVars>
          <dgm:hierBranch val="init"/>
        </dgm:presLayoutVars>
      </dgm:prSet>
      <dgm:spPr/>
    </dgm:pt>
    <dgm:pt modelId="{46308AEE-CB17-A840-8DBE-61A94DF78DE2}" type="pres">
      <dgm:prSet presAssocID="{A33B9DB9-86D0-7D4F-896C-C1D83A05FAED}" presName="rootComposite2" presStyleCnt="0"/>
      <dgm:spPr/>
    </dgm:pt>
    <dgm:pt modelId="{B61762B4-A2D2-CB40-AEF3-1FA4309478BC}" type="pres">
      <dgm:prSet presAssocID="{A33B9DB9-86D0-7D4F-896C-C1D83A05FAED}" presName="rootText2" presStyleLbl="alignAcc1" presStyleIdx="0" presStyleCnt="0">
        <dgm:presLayoutVars>
          <dgm:chPref val="3"/>
        </dgm:presLayoutVars>
      </dgm:prSet>
      <dgm:spPr/>
    </dgm:pt>
    <dgm:pt modelId="{635576AF-B2E1-724B-A4A8-517248B2F20E}" type="pres">
      <dgm:prSet presAssocID="{A33B9DB9-86D0-7D4F-896C-C1D83A05FAED}" presName="topArc2" presStyleLbl="parChTrans1D1" presStyleIdx="14" presStyleCnt="76"/>
      <dgm:spPr/>
    </dgm:pt>
    <dgm:pt modelId="{99F58E4F-6E28-C54E-92F0-B48D794DF2E2}" type="pres">
      <dgm:prSet presAssocID="{A33B9DB9-86D0-7D4F-896C-C1D83A05FAED}" presName="bottomArc2" presStyleLbl="parChTrans1D1" presStyleIdx="15" presStyleCnt="76"/>
      <dgm:spPr/>
    </dgm:pt>
    <dgm:pt modelId="{A60FA542-F495-8A43-8258-1B67E444B599}" type="pres">
      <dgm:prSet presAssocID="{A33B9DB9-86D0-7D4F-896C-C1D83A05FAED}" presName="topConnNode2" presStyleLbl="node2" presStyleIdx="0" presStyleCnt="0"/>
      <dgm:spPr/>
    </dgm:pt>
    <dgm:pt modelId="{AEF8F0D4-701C-934A-AF8C-0594EF6699F0}" type="pres">
      <dgm:prSet presAssocID="{A33B9DB9-86D0-7D4F-896C-C1D83A05FAED}" presName="hierChild4" presStyleCnt="0"/>
      <dgm:spPr/>
    </dgm:pt>
    <dgm:pt modelId="{DE818007-B5A6-8D41-899A-DB63F22E1E33}" type="pres">
      <dgm:prSet presAssocID="{44AF8A95-522F-F64C-A56A-74DA6FCE6D3E}" presName="Name28" presStyleLbl="parChTrans1D3" presStyleIdx="3" presStyleCnt="15"/>
      <dgm:spPr/>
    </dgm:pt>
    <dgm:pt modelId="{654AEE41-523E-7948-90A9-70DA00E7D9A8}" type="pres">
      <dgm:prSet presAssocID="{DDDAFCEE-96C5-7349-B75D-6421C3446118}" presName="hierRoot2" presStyleCnt="0">
        <dgm:presLayoutVars>
          <dgm:hierBranch val="init"/>
        </dgm:presLayoutVars>
      </dgm:prSet>
      <dgm:spPr/>
    </dgm:pt>
    <dgm:pt modelId="{969A23C7-EBDE-874E-A124-CB185C489703}" type="pres">
      <dgm:prSet presAssocID="{DDDAFCEE-96C5-7349-B75D-6421C3446118}" presName="rootComposite2" presStyleCnt="0"/>
      <dgm:spPr/>
    </dgm:pt>
    <dgm:pt modelId="{4759A285-6719-924C-AACD-5788069767B4}" type="pres">
      <dgm:prSet presAssocID="{DDDAFCEE-96C5-7349-B75D-6421C3446118}" presName="rootText2" presStyleLbl="alignAcc1" presStyleIdx="0" presStyleCnt="0">
        <dgm:presLayoutVars>
          <dgm:chPref val="3"/>
        </dgm:presLayoutVars>
      </dgm:prSet>
      <dgm:spPr/>
    </dgm:pt>
    <dgm:pt modelId="{7C7F0220-236E-5A42-A805-7B16FAA07D5F}" type="pres">
      <dgm:prSet presAssocID="{DDDAFCEE-96C5-7349-B75D-6421C3446118}" presName="topArc2" presStyleLbl="parChTrans1D1" presStyleIdx="16" presStyleCnt="76"/>
      <dgm:spPr/>
    </dgm:pt>
    <dgm:pt modelId="{CD1D8709-052F-8946-858D-018AA5944B6A}" type="pres">
      <dgm:prSet presAssocID="{DDDAFCEE-96C5-7349-B75D-6421C3446118}" presName="bottomArc2" presStyleLbl="parChTrans1D1" presStyleIdx="17" presStyleCnt="76"/>
      <dgm:spPr/>
    </dgm:pt>
    <dgm:pt modelId="{B86503B9-78E2-9349-A0FD-10774532AE03}" type="pres">
      <dgm:prSet presAssocID="{DDDAFCEE-96C5-7349-B75D-6421C3446118}" presName="topConnNode2" presStyleLbl="node3" presStyleIdx="0" presStyleCnt="0"/>
      <dgm:spPr/>
    </dgm:pt>
    <dgm:pt modelId="{74B1B1C8-CD82-8943-A58A-09AECF71DECB}" type="pres">
      <dgm:prSet presAssocID="{DDDAFCEE-96C5-7349-B75D-6421C3446118}" presName="hierChild4" presStyleCnt="0"/>
      <dgm:spPr/>
    </dgm:pt>
    <dgm:pt modelId="{57A6E8AD-A26D-304E-8D5C-B3D8AFF54D85}" type="pres">
      <dgm:prSet presAssocID="{DDDAFCEE-96C5-7349-B75D-6421C3446118}" presName="hierChild5" presStyleCnt="0"/>
      <dgm:spPr/>
    </dgm:pt>
    <dgm:pt modelId="{FF948207-D1A0-CE41-9AAA-91BF31DEA2C5}" type="pres">
      <dgm:prSet presAssocID="{27D4C79A-5282-9446-A5B1-430EC7FA8954}" presName="Name28" presStyleLbl="parChTrans1D3" presStyleIdx="4" presStyleCnt="15"/>
      <dgm:spPr/>
    </dgm:pt>
    <dgm:pt modelId="{25C69140-5C85-6647-A5C9-7338708C9FD0}" type="pres">
      <dgm:prSet presAssocID="{6E4116A5-9EEC-CF48-B62A-5425842F30FA}" presName="hierRoot2" presStyleCnt="0">
        <dgm:presLayoutVars>
          <dgm:hierBranch val="init"/>
        </dgm:presLayoutVars>
      </dgm:prSet>
      <dgm:spPr/>
    </dgm:pt>
    <dgm:pt modelId="{D1C35A32-6D76-C34F-89D2-6BCF57DC7388}" type="pres">
      <dgm:prSet presAssocID="{6E4116A5-9EEC-CF48-B62A-5425842F30FA}" presName="rootComposite2" presStyleCnt="0"/>
      <dgm:spPr/>
    </dgm:pt>
    <dgm:pt modelId="{8F33DF10-43D0-5145-98D6-8012BFF263D0}" type="pres">
      <dgm:prSet presAssocID="{6E4116A5-9EEC-CF48-B62A-5425842F30FA}" presName="rootText2" presStyleLbl="alignAcc1" presStyleIdx="0" presStyleCnt="0">
        <dgm:presLayoutVars>
          <dgm:chPref val="3"/>
        </dgm:presLayoutVars>
      </dgm:prSet>
      <dgm:spPr/>
    </dgm:pt>
    <dgm:pt modelId="{E9CDB9FF-9B42-7642-A967-B195EBB57B4F}" type="pres">
      <dgm:prSet presAssocID="{6E4116A5-9EEC-CF48-B62A-5425842F30FA}" presName="topArc2" presStyleLbl="parChTrans1D1" presStyleIdx="18" presStyleCnt="76"/>
      <dgm:spPr/>
    </dgm:pt>
    <dgm:pt modelId="{1650A72F-6996-3C4B-804A-102B95A3C07D}" type="pres">
      <dgm:prSet presAssocID="{6E4116A5-9EEC-CF48-B62A-5425842F30FA}" presName="bottomArc2" presStyleLbl="parChTrans1D1" presStyleIdx="19" presStyleCnt="76"/>
      <dgm:spPr/>
    </dgm:pt>
    <dgm:pt modelId="{8831F2AF-D68E-2B4D-B9C8-2D7CC049A6BA}" type="pres">
      <dgm:prSet presAssocID="{6E4116A5-9EEC-CF48-B62A-5425842F30FA}" presName="topConnNode2" presStyleLbl="node3" presStyleIdx="0" presStyleCnt="0"/>
      <dgm:spPr/>
    </dgm:pt>
    <dgm:pt modelId="{79F51024-FA40-574B-9DA4-D96748B59124}" type="pres">
      <dgm:prSet presAssocID="{6E4116A5-9EEC-CF48-B62A-5425842F30FA}" presName="hierChild4" presStyleCnt="0"/>
      <dgm:spPr/>
    </dgm:pt>
    <dgm:pt modelId="{DFFEDA8B-8BBB-1644-9FE5-5E7839685DFF}" type="pres">
      <dgm:prSet presAssocID="{6E4116A5-9EEC-CF48-B62A-5425842F30FA}" presName="hierChild5" presStyleCnt="0"/>
      <dgm:spPr/>
    </dgm:pt>
    <dgm:pt modelId="{0851D36D-42A7-3F44-AECE-9DA65B0F189A}" type="pres">
      <dgm:prSet presAssocID="{3B7245A0-7F59-0446-8903-8B1D7A3C30AE}" presName="Name28" presStyleLbl="parChTrans1D3" presStyleIdx="5" presStyleCnt="15"/>
      <dgm:spPr/>
    </dgm:pt>
    <dgm:pt modelId="{D53D3E01-C1CE-8F4D-9742-ACF511EF6E42}" type="pres">
      <dgm:prSet presAssocID="{FF062426-54FD-BA49-B344-B34FC4007DE0}" presName="hierRoot2" presStyleCnt="0">
        <dgm:presLayoutVars>
          <dgm:hierBranch val="init"/>
        </dgm:presLayoutVars>
      </dgm:prSet>
      <dgm:spPr/>
    </dgm:pt>
    <dgm:pt modelId="{26B14802-C20F-8147-88A2-886202489AEB}" type="pres">
      <dgm:prSet presAssocID="{FF062426-54FD-BA49-B344-B34FC4007DE0}" presName="rootComposite2" presStyleCnt="0"/>
      <dgm:spPr/>
    </dgm:pt>
    <dgm:pt modelId="{ECC41AC0-A0B2-A74D-87FF-F10704A69C7C}" type="pres">
      <dgm:prSet presAssocID="{FF062426-54FD-BA49-B344-B34FC4007DE0}" presName="rootText2" presStyleLbl="alignAcc1" presStyleIdx="0" presStyleCnt="0">
        <dgm:presLayoutVars>
          <dgm:chPref val="3"/>
        </dgm:presLayoutVars>
      </dgm:prSet>
      <dgm:spPr/>
    </dgm:pt>
    <dgm:pt modelId="{6BF9D445-FA1B-5544-8421-74E8A5B308FB}" type="pres">
      <dgm:prSet presAssocID="{FF062426-54FD-BA49-B344-B34FC4007DE0}" presName="topArc2" presStyleLbl="parChTrans1D1" presStyleIdx="20" presStyleCnt="76"/>
      <dgm:spPr/>
    </dgm:pt>
    <dgm:pt modelId="{000D7D26-C5F2-FD4C-899D-9D419F28DDC6}" type="pres">
      <dgm:prSet presAssocID="{FF062426-54FD-BA49-B344-B34FC4007DE0}" presName="bottomArc2" presStyleLbl="parChTrans1D1" presStyleIdx="21" presStyleCnt="76"/>
      <dgm:spPr/>
    </dgm:pt>
    <dgm:pt modelId="{E8D79414-50D0-594F-8538-27E625647ACD}" type="pres">
      <dgm:prSet presAssocID="{FF062426-54FD-BA49-B344-B34FC4007DE0}" presName="topConnNode2" presStyleLbl="node3" presStyleIdx="0" presStyleCnt="0"/>
      <dgm:spPr/>
    </dgm:pt>
    <dgm:pt modelId="{12D5F206-094F-D747-818A-C16586B09F78}" type="pres">
      <dgm:prSet presAssocID="{FF062426-54FD-BA49-B344-B34FC4007DE0}" presName="hierChild4" presStyleCnt="0"/>
      <dgm:spPr/>
    </dgm:pt>
    <dgm:pt modelId="{1E58CA16-6478-7445-8606-D66479B72739}" type="pres">
      <dgm:prSet presAssocID="{FF062426-54FD-BA49-B344-B34FC4007DE0}" presName="hierChild5" presStyleCnt="0"/>
      <dgm:spPr/>
    </dgm:pt>
    <dgm:pt modelId="{13F0045B-261C-6E4F-9C0C-3D8709B72461}" type="pres">
      <dgm:prSet presAssocID="{4BDCEECC-0D19-B546-8AEE-8CB13E3BCF7A}" presName="Name28" presStyleLbl="parChTrans1D3" presStyleIdx="6" presStyleCnt="15"/>
      <dgm:spPr/>
    </dgm:pt>
    <dgm:pt modelId="{EB50938A-52DF-3940-A89A-299CA4083EC1}" type="pres">
      <dgm:prSet presAssocID="{F63EF0AF-7A38-9648-96AD-7336F213A303}" presName="hierRoot2" presStyleCnt="0">
        <dgm:presLayoutVars>
          <dgm:hierBranch val="init"/>
        </dgm:presLayoutVars>
      </dgm:prSet>
      <dgm:spPr/>
    </dgm:pt>
    <dgm:pt modelId="{2D10AF50-AD3A-8C4C-B26F-3268A3517688}" type="pres">
      <dgm:prSet presAssocID="{F63EF0AF-7A38-9648-96AD-7336F213A303}" presName="rootComposite2" presStyleCnt="0"/>
      <dgm:spPr/>
    </dgm:pt>
    <dgm:pt modelId="{ED21C3BE-115B-2041-B6D4-A3116B219454}" type="pres">
      <dgm:prSet presAssocID="{F63EF0AF-7A38-9648-96AD-7336F213A303}" presName="rootText2" presStyleLbl="alignAcc1" presStyleIdx="0" presStyleCnt="0">
        <dgm:presLayoutVars>
          <dgm:chPref val="3"/>
        </dgm:presLayoutVars>
      </dgm:prSet>
      <dgm:spPr/>
    </dgm:pt>
    <dgm:pt modelId="{98CCEB1F-B548-AD42-B1C8-CCE0B83298CF}" type="pres">
      <dgm:prSet presAssocID="{F63EF0AF-7A38-9648-96AD-7336F213A303}" presName="topArc2" presStyleLbl="parChTrans1D1" presStyleIdx="22" presStyleCnt="76"/>
      <dgm:spPr/>
    </dgm:pt>
    <dgm:pt modelId="{F107CAC0-7B7D-0F49-8A44-00E2A4A1BA29}" type="pres">
      <dgm:prSet presAssocID="{F63EF0AF-7A38-9648-96AD-7336F213A303}" presName="bottomArc2" presStyleLbl="parChTrans1D1" presStyleIdx="23" presStyleCnt="76"/>
      <dgm:spPr/>
    </dgm:pt>
    <dgm:pt modelId="{F9EA3B67-6A7F-3F42-9DBE-BC0D171826E4}" type="pres">
      <dgm:prSet presAssocID="{F63EF0AF-7A38-9648-96AD-7336F213A303}" presName="topConnNode2" presStyleLbl="node3" presStyleIdx="0" presStyleCnt="0"/>
      <dgm:spPr/>
    </dgm:pt>
    <dgm:pt modelId="{D20F15E5-FACE-2541-8D95-510AD5902C57}" type="pres">
      <dgm:prSet presAssocID="{F63EF0AF-7A38-9648-96AD-7336F213A303}" presName="hierChild4" presStyleCnt="0"/>
      <dgm:spPr/>
    </dgm:pt>
    <dgm:pt modelId="{3B8757EF-8C93-DF43-893E-98988784323E}" type="pres">
      <dgm:prSet presAssocID="{F63EF0AF-7A38-9648-96AD-7336F213A303}" presName="hierChild5" presStyleCnt="0"/>
      <dgm:spPr/>
    </dgm:pt>
    <dgm:pt modelId="{BF997FD4-14DD-6B4E-B630-E658C31E0334}" type="pres">
      <dgm:prSet presAssocID="{B2CF4A93-9EFE-5A41-9E3B-F9C51E5E90DC}" presName="Name28" presStyleLbl="parChTrans1D3" presStyleIdx="7" presStyleCnt="15"/>
      <dgm:spPr/>
    </dgm:pt>
    <dgm:pt modelId="{4CB3C942-821C-514D-A578-D920EC503A3B}" type="pres">
      <dgm:prSet presAssocID="{CCD2F55E-15BB-1449-93AA-A22B9CC317BE}" presName="hierRoot2" presStyleCnt="0">
        <dgm:presLayoutVars>
          <dgm:hierBranch val="init"/>
        </dgm:presLayoutVars>
      </dgm:prSet>
      <dgm:spPr/>
    </dgm:pt>
    <dgm:pt modelId="{E96B0D79-6039-6140-832B-CF0617C894AF}" type="pres">
      <dgm:prSet presAssocID="{CCD2F55E-15BB-1449-93AA-A22B9CC317BE}" presName="rootComposite2" presStyleCnt="0"/>
      <dgm:spPr/>
    </dgm:pt>
    <dgm:pt modelId="{336AC807-294E-8543-BBE9-F1BB911E82E8}" type="pres">
      <dgm:prSet presAssocID="{CCD2F55E-15BB-1449-93AA-A22B9CC317BE}" presName="rootText2" presStyleLbl="alignAcc1" presStyleIdx="0" presStyleCnt="0">
        <dgm:presLayoutVars>
          <dgm:chPref val="3"/>
        </dgm:presLayoutVars>
      </dgm:prSet>
      <dgm:spPr/>
    </dgm:pt>
    <dgm:pt modelId="{03C62534-DB5F-374A-A689-C9BE86A35354}" type="pres">
      <dgm:prSet presAssocID="{CCD2F55E-15BB-1449-93AA-A22B9CC317BE}" presName="topArc2" presStyleLbl="parChTrans1D1" presStyleIdx="24" presStyleCnt="76"/>
      <dgm:spPr/>
    </dgm:pt>
    <dgm:pt modelId="{24EF8FAF-D824-6C42-B699-51C8298878B6}" type="pres">
      <dgm:prSet presAssocID="{CCD2F55E-15BB-1449-93AA-A22B9CC317BE}" presName="bottomArc2" presStyleLbl="parChTrans1D1" presStyleIdx="25" presStyleCnt="76"/>
      <dgm:spPr/>
    </dgm:pt>
    <dgm:pt modelId="{A667D373-3532-1C42-A901-4793A2C1DBCC}" type="pres">
      <dgm:prSet presAssocID="{CCD2F55E-15BB-1449-93AA-A22B9CC317BE}" presName="topConnNode2" presStyleLbl="node3" presStyleIdx="0" presStyleCnt="0"/>
      <dgm:spPr/>
    </dgm:pt>
    <dgm:pt modelId="{3AC220BE-98A2-F442-A52F-D22BBBFDF2DF}" type="pres">
      <dgm:prSet presAssocID="{CCD2F55E-15BB-1449-93AA-A22B9CC317BE}" presName="hierChild4" presStyleCnt="0"/>
      <dgm:spPr/>
    </dgm:pt>
    <dgm:pt modelId="{F232DCC6-BC2D-A248-A6B7-264841CDD574}" type="pres">
      <dgm:prSet presAssocID="{CCD2F55E-15BB-1449-93AA-A22B9CC317BE}" presName="hierChild5" presStyleCnt="0"/>
      <dgm:spPr/>
    </dgm:pt>
    <dgm:pt modelId="{5C374032-0D63-7841-BFEA-581E19CF58C9}" type="pres">
      <dgm:prSet presAssocID="{A33B9DB9-86D0-7D4F-896C-C1D83A05FAED}" presName="hierChild5" presStyleCnt="0"/>
      <dgm:spPr/>
    </dgm:pt>
    <dgm:pt modelId="{799DC33E-21BF-324D-ABBE-EF6B7EB3A4CC}" type="pres">
      <dgm:prSet presAssocID="{15C36D8A-0D1F-824D-989F-8148053FBBB6}" presName="Name28" presStyleLbl="parChTrans1D2" presStyleIdx="4" presStyleCnt="7"/>
      <dgm:spPr/>
    </dgm:pt>
    <dgm:pt modelId="{0C5D98A3-321C-9442-9EC0-93A5CD5D1420}" type="pres">
      <dgm:prSet presAssocID="{1EA73D04-483F-0A48-9D42-2927CF09E51D}" presName="hierRoot2" presStyleCnt="0">
        <dgm:presLayoutVars>
          <dgm:hierBranch val="init"/>
        </dgm:presLayoutVars>
      </dgm:prSet>
      <dgm:spPr/>
    </dgm:pt>
    <dgm:pt modelId="{A6EC81AE-B20D-9441-83D6-54456180C1E6}" type="pres">
      <dgm:prSet presAssocID="{1EA73D04-483F-0A48-9D42-2927CF09E51D}" presName="rootComposite2" presStyleCnt="0"/>
      <dgm:spPr/>
    </dgm:pt>
    <dgm:pt modelId="{7AEFCFA3-8401-7642-A987-15F02CBCBDC2}" type="pres">
      <dgm:prSet presAssocID="{1EA73D04-483F-0A48-9D42-2927CF09E51D}" presName="rootText2" presStyleLbl="alignAcc1" presStyleIdx="0" presStyleCnt="0">
        <dgm:presLayoutVars>
          <dgm:chPref val="3"/>
        </dgm:presLayoutVars>
      </dgm:prSet>
      <dgm:spPr/>
    </dgm:pt>
    <dgm:pt modelId="{4DF66B9E-5AC1-724B-B7B2-3BDFD07C29CC}" type="pres">
      <dgm:prSet presAssocID="{1EA73D04-483F-0A48-9D42-2927CF09E51D}" presName="topArc2" presStyleLbl="parChTrans1D1" presStyleIdx="26" presStyleCnt="76"/>
      <dgm:spPr/>
    </dgm:pt>
    <dgm:pt modelId="{7ABEF82B-540D-EA47-8EE2-637F7A4948BC}" type="pres">
      <dgm:prSet presAssocID="{1EA73D04-483F-0A48-9D42-2927CF09E51D}" presName="bottomArc2" presStyleLbl="parChTrans1D1" presStyleIdx="27" presStyleCnt="76"/>
      <dgm:spPr/>
    </dgm:pt>
    <dgm:pt modelId="{1081AC3D-FBB6-DA45-9DA3-C4C7C735E4CB}" type="pres">
      <dgm:prSet presAssocID="{1EA73D04-483F-0A48-9D42-2927CF09E51D}" presName="topConnNode2" presStyleLbl="node2" presStyleIdx="0" presStyleCnt="0"/>
      <dgm:spPr/>
    </dgm:pt>
    <dgm:pt modelId="{2A73E4B1-E8F8-A24C-BA55-08E2C0545B65}" type="pres">
      <dgm:prSet presAssocID="{1EA73D04-483F-0A48-9D42-2927CF09E51D}" presName="hierChild4" presStyleCnt="0"/>
      <dgm:spPr/>
    </dgm:pt>
    <dgm:pt modelId="{CF9978D8-DA4B-A245-B26B-9EFC9ECC0B88}" type="pres">
      <dgm:prSet presAssocID="{1EA73D04-483F-0A48-9D42-2927CF09E51D}" presName="hierChild5" presStyleCnt="0"/>
      <dgm:spPr/>
    </dgm:pt>
    <dgm:pt modelId="{D1007E6C-82BC-3D49-9D8D-0C76195B01C6}" type="pres">
      <dgm:prSet presAssocID="{73961110-73DA-D242-8FBF-1E4BF290988F}" presName="Name28" presStyleLbl="parChTrans1D2" presStyleIdx="5" presStyleCnt="7"/>
      <dgm:spPr/>
    </dgm:pt>
    <dgm:pt modelId="{BF42B9E2-ECBE-A642-A815-FE61BA21B569}" type="pres">
      <dgm:prSet presAssocID="{D643B66D-0BA8-A647-A4C9-F232659665A6}" presName="hierRoot2" presStyleCnt="0">
        <dgm:presLayoutVars>
          <dgm:hierBranch val="init"/>
        </dgm:presLayoutVars>
      </dgm:prSet>
      <dgm:spPr/>
    </dgm:pt>
    <dgm:pt modelId="{2B03B061-8519-0747-BEC2-321BBD08BFFE}" type="pres">
      <dgm:prSet presAssocID="{D643B66D-0BA8-A647-A4C9-F232659665A6}" presName="rootComposite2" presStyleCnt="0"/>
      <dgm:spPr/>
    </dgm:pt>
    <dgm:pt modelId="{BC96109E-3EA2-934A-9E6C-23C138A57C8C}" type="pres">
      <dgm:prSet presAssocID="{D643B66D-0BA8-A647-A4C9-F232659665A6}" presName="rootText2" presStyleLbl="alignAcc1" presStyleIdx="0" presStyleCnt="0">
        <dgm:presLayoutVars>
          <dgm:chPref val="3"/>
        </dgm:presLayoutVars>
      </dgm:prSet>
      <dgm:spPr/>
    </dgm:pt>
    <dgm:pt modelId="{B30A4EAF-B323-EB46-840C-A57010A77419}" type="pres">
      <dgm:prSet presAssocID="{D643B66D-0BA8-A647-A4C9-F232659665A6}" presName="topArc2" presStyleLbl="parChTrans1D1" presStyleIdx="28" presStyleCnt="76"/>
      <dgm:spPr/>
    </dgm:pt>
    <dgm:pt modelId="{E5A5CCC3-25F5-2A4E-B2BA-E9CB8ADD33C7}" type="pres">
      <dgm:prSet presAssocID="{D643B66D-0BA8-A647-A4C9-F232659665A6}" presName="bottomArc2" presStyleLbl="parChTrans1D1" presStyleIdx="29" presStyleCnt="76"/>
      <dgm:spPr/>
    </dgm:pt>
    <dgm:pt modelId="{40D97B56-169B-CD47-A9BA-206652957EF4}" type="pres">
      <dgm:prSet presAssocID="{D643B66D-0BA8-A647-A4C9-F232659665A6}" presName="topConnNode2" presStyleLbl="node2" presStyleIdx="0" presStyleCnt="0"/>
      <dgm:spPr/>
    </dgm:pt>
    <dgm:pt modelId="{66AB2514-033F-1340-AA78-B63E81D59493}" type="pres">
      <dgm:prSet presAssocID="{D643B66D-0BA8-A647-A4C9-F232659665A6}" presName="hierChild4" presStyleCnt="0"/>
      <dgm:spPr/>
    </dgm:pt>
    <dgm:pt modelId="{6A3795D3-F1DA-214D-B535-905776CCED55}" type="pres">
      <dgm:prSet presAssocID="{C3873116-88CB-A848-81F1-9215AF86FB4F}" presName="Name28" presStyleLbl="parChTrans1D3" presStyleIdx="8" presStyleCnt="15"/>
      <dgm:spPr/>
    </dgm:pt>
    <dgm:pt modelId="{C551134D-9B3E-4048-B98B-912BD465C08B}" type="pres">
      <dgm:prSet presAssocID="{8D234CEC-2E0A-164F-96C2-ED4F28CA7E24}" presName="hierRoot2" presStyleCnt="0">
        <dgm:presLayoutVars>
          <dgm:hierBranch val="init"/>
        </dgm:presLayoutVars>
      </dgm:prSet>
      <dgm:spPr/>
    </dgm:pt>
    <dgm:pt modelId="{73AA2AAA-F7C4-154F-9B65-54D339EB7A4D}" type="pres">
      <dgm:prSet presAssocID="{8D234CEC-2E0A-164F-96C2-ED4F28CA7E24}" presName="rootComposite2" presStyleCnt="0"/>
      <dgm:spPr/>
    </dgm:pt>
    <dgm:pt modelId="{10373F6C-3A75-B44E-8651-B6A2A6257214}" type="pres">
      <dgm:prSet presAssocID="{8D234CEC-2E0A-164F-96C2-ED4F28CA7E24}" presName="rootText2" presStyleLbl="alignAcc1" presStyleIdx="0" presStyleCnt="0">
        <dgm:presLayoutVars>
          <dgm:chPref val="3"/>
        </dgm:presLayoutVars>
      </dgm:prSet>
      <dgm:spPr/>
    </dgm:pt>
    <dgm:pt modelId="{01507316-EDDA-714D-846C-7E72D7514CD4}" type="pres">
      <dgm:prSet presAssocID="{8D234CEC-2E0A-164F-96C2-ED4F28CA7E24}" presName="topArc2" presStyleLbl="parChTrans1D1" presStyleIdx="30" presStyleCnt="76"/>
      <dgm:spPr/>
    </dgm:pt>
    <dgm:pt modelId="{87588FF9-AE6B-8E4A-8D77-942FA40C871D}" type="pres">
      <dgm:prSet presAssocID="{8D234CEC-2E0A-164F-96C2-ED4F28CA7E24}" presName="bottomArc2" presStyleLbl="parChTrans1D1" presStyleIdx="31" presStyleCnt="76"/>
      <dgm:spPr/>
    </dgm:pt>
    <dgm:pt modelId="{1DC4C4BF-7F45-734E-BAD2-58B3CA7A5543}" type="pres">
      <dgm:prSet presAssocID="{8D234CEC-2E0A-164F-96C2-ED4F28CA7E24}" presName="topConnNode2" presStyleLbl="node3" presStyleIdx="0" presStyleCnt="0"/>
      <dgm:spPr/>
    </dgm:pt>
    <dgm:pt modelId="{D37F7F4E-4D66-1C4E-A669-83616776D40E}" type="pres">
      <dgm:prSet presAssocID="{8D234CEC-2E0A-164F-96C2-ED4F28CA7E24}" presName="hierChild4" presStyleCnt="0"/>
      <dgm:spPr/>
    </dgm:pt>
    <dgm:pt modelId="{2D103740-EAC0-2149-8887-13379E878490}" type="pres">
      <dgm:prSet presAssocID="{8D234CEC-2E0A-164F-96C2-ED4F28CA7E24}" presName="hierChild5" presStyleCnt="0"/>
      <dgm:spPr/>
    </dgm:pt>
    <dgm:pt modelId="{F122D581-466A-BC4C-A8AF-0DA736EBD43F}" type="pres">
      <dgm:prSet presAssocID="{D643B66D-0BA8-A647-A4C9-F232659665A6}" presName="hierChild5" presStyleCnt="0"/>
      <dgm:spPr/>
    </dgm:pt>
    <dgm:pt modelId="{50318FA3-2D84-DB4F-9160-4DBBEDA29C46}" type="pres">
      <dgm:prSet presAssocID="{5052C729-8DCF-9F48-93AE-6FF4BD51C56E}" presName="Name28" presStyleLbl="parChTrans1D2" presStyleIdx="6" presStyleCnt="7"/>
      <dgm:spPr/>
    </dgm:pt>
    <dgm:pt modelId="{97929F27-E37E-A745-8940-2C82160612E0}" type="pres">
      <dgm:prSet presAssocID="{BB86FBB5-FBFC-604B-892A-81A1A8E5F9A9}" presName="hierRoot2" presStyleCnt="0">
        <dgm:presLayoutVars>
          <dgm:hierBranch val="init"/>
        </dgm:presLayoutVars>
      </dgm:prSet>
      <dgm:spPr/>
    </dgm:pt>
    <dgm:pt modelId="{8A24A214-9468-274F-8727-47BB640F46E4}" type="pres">
      <dgm:prSet presAssocID="{BB86FBB5-FBFC-604B-892A-81A1A8E5F9A9}" presName="rootComposite2" presStyleCnt="0"/>
      <dgm:spPr/>
    </dgm:pt>
    <dgm:pt modelId="{9E171F7C-960C-5C41-B28A-D62264FDF4C1}" type="pres">
      <dgm:prSet presAssocID="{BB86FBB5-FBFC-604B-892A-81A1A8E5F9A9}" presName="rootText2" presStyleLbl="alignAcc1" presStyleIdx="0" presStyleCnt="0">
        <dgm:presLayoutVars>
          <dgm:chPref val="3"/>
        </dgm:presLayoutVars>
      </dgm:prSet>
      <dgm:spPr/>
    </dgm:pt>
    <dgm:pt modelId="{1B20A76E-F025-8B48-8D84-F770E3D0BFCD}" type="pres">
      <dgm:prSet presAssocID="{BB86FBB5-FBFC-604B-892A-81A1A8E5F9A9}" presName="topArc2" presStyleLbl="parChTrans1D1" presStyleIdx="32" presStyleCnt="76"/>
      <dgm:spPr/>
    </dgm:pt>
    <dgm:pt modelId="{FAB41EC5-553E-034D-86B8-BB4BAACC4C9B}" type="pres">
      <dgm:prSet presAssocID="{BB86FBB5-FBFC-604B-892A-81A1A8E5F9A9}" presName="bottomArc2" presStyleLbl="parChTrans1D1" presStyleIdx="33" presStyleCnt="76"/>
      <dgm:spPr/>
    </dgm:pt>
    <dgm:pt modelId="{D4DE85F0-2DFA-4F49-8153-A140DCE916D5}" type="pres">
      <dgm:prSet presAssocID="{BB86FBB5-FBFC-604B-892A-81A1A8E5F9A9}" presName="topConnNode2" presStyleLbl="node2" presStyleIdx="0" presStyleCnt="0"/>
      <dgm:spPr/>
    </dgm:pt>
    <dgm:pt modelId="{D5EBDFEA-56C5-1B44-9D8E-A51E6A31E70F}" type="pres">
      <dgm:prSet presAssocID="{BB86FBB5-FBFC-604B-892A-81A1A8E5F9A9}" presName="hierChild4" presStyleCnt="0"/>
      <dgm:spPr/>
    </dgm:pt>
    <dgm:pt modelId="{726A1D1B-94E0-7C47-943B-A4A581D8A8AE}" type="pres">
      <dgm:prSet presAssocID="{8183F529-E2E4-3742-BFC8-80406D8B2DD5}" presName="Name28" presStyleLbl="parChTrans1D3" presStyleIdx="9" presStyleCnt="15"/>
      <dgm:spPr/>
    </dgm:pt>
    <dgm:pt modelId="{EF017A67-9D58-D047-BAED-AB4F9FB56215}" type="pres">
      <dgm:prSet presAssocID="{8CD72D7C-2E70-884E-80F6-ED4258ACA58E}" presName="hierRoot2" presStyleCnt="0">
        <dgm:presLayoutVars>
          <dgm:hierBranch val="init"/>
        </dgm:presLayoutVars>
      </dgm:prSet>
      <dgm:spPr/>
    </dgm:pt>
    <dgm:pt modelId="{FFA1FB1D-B016-E742-8685-60183697B3AF}" type="pres">
      <dgm:prSet presAssocID="{8CD72D7C-2E70-884E-80F6-ED4258ACA58E}" presName="rootComposite2" presStyleCnt="0"/>
      <dgm:spPr/>
    </dgm:pt>
    <dgm:pt modelId="{A3406215-7AAA-784C-AEC5-3997D0C6362E}" type="pres">
      <dgm:prSet presAssocID="{8CD72D7C-2E70-884E-80F6-ED4258ACA58E}" presName="rootText2" presStyleLbl="alignAcc1" presStyleIdx="0" presStyleCnt="0">
        <dgm:presLayoutVars>
          <dgm:chPref val="3"/>
        </dgm:presLayoutVars>
      </dgm:prSet>
      <dgm:spPr/>
    </dgm:pt>
    <dgm:pt modelId="{7C5BFCC8-A6B4-044D-B90E-4EC54D128087}" type="pres">
      <dgm:prSet presAssocID="{8CD72D7C-2E70-884E-80F6-ED4258ACA58E}" presName="topArc2" presStyleLbl="parChTrans1D1" presStyleIdx="34" presStyleCnt="76"/>
      <dgm:spPr/>
    </dgm:pt>
    <dgm:pt modelId="{BB6158C9-77F6-4647-85E4-97759CF68A03}" type="pres">
      <dgm:prSet presAssocID="{8CD72D7C-2E70-884E-80F6-ED4258ACA58E}" presName="bottomArc2" presStyleLbl="parChTrans1D1" presStyleIdx="35" presStyleCnt="76"/>
      <dgm:spPr/>
    </dgm:pt>
    <dgm:pt modelId="{0B51441E-EE0F-ED49-97BF-AA0E8330348F}" type="pres">
      <dgm:prSet presAssocID="{8CD72D7C-2E70-884E-80F6-ED4258ACA58E}" presName="topConnNode2" presStyleLbl="node3" presStyleIdx="0" presStyleCnt="0"/>
      <dgm:spPr/>
    </dgm:pt>
    <dgm:pt modelId="{182BB89B-6916-774B-9149-CE7F0B6873A4}" type="pres">
      <dgm:prSet presAssocID="{8CD72D7C-2E70-884E-80F6-ED4258ACA58E}" presName="hierChild4" presStyleCnt="0"/>
      <dgm:spPr/>
    </dgm:pt>
    <dgm:pt modelId="{2E746DC8-7F9D-4A4B-82D9-E323CAC8AA52}" type="pres">
      <dgm:prSet presAssocID="{8CD72D7C-2E70-884E-80F6-ED4258ACA58E}" presName="hierChild5" presStyleCnt="0"/>
      <dgm:spPr/>
    </dgm:pt>
    <dgm:pt modelId="{F7F87A10-CD7E-4B41-9C42-A8552F4A7572}" type="pres">
      <dgm:prSet presAssocID="{28FFD025-10D6-6D44-B654-8DBD7F631988}" presName="Name28" presStyleLbl="parChTrans1D3" presStyleIdx="10" presStyleCnt="15"/>
      <dgm:spPr/>
    </dgm:pt>
    <dgm:pt modelId="{0C2720D2-3901-6A4B-BD9F-2F11F9C829A4}" type="pres">
      <dgm:prSet presAssocID="{C53EBAEC-54F5-7E4C-917A-2F3A2A60B7B4}" presName="hierRoot2" presStyleCnt="0">
        <dgm:presLayoutVars>
          <dgm:hierBranch val="hang"/>
        </dgm:presLayoutVars>
      </dgm:prSet>
      <dgm:spPr/>
    </dgm:pt>
    <dgm:pt modelId="{27423BD0-D105-C745-83EF-257FE31EF54D}" type="pres">
      <dgm:prSet presAssocID="{C53EBAEC-54F5-7E4C-917A-2F3A2A60B7B4}" presName="rootComposite2" presStyleCnt="0"/>
      <dgm:spPr/>
    </dgm:pt>
    <dgm:pt modelId="{9A42268C-7FA9-AD4D-A9C5-8AFD70F220FB}" type="pres">
      <dgm:prSet presAssocID="{C53EBAEC-54F5-7E4C-917A-2F3A2A60B7B4}" presName="rootText2" presStyleLbl="alignAcc1" presStyleIdx="0" presStyleCnt="0">
        <dgm:presLayoutVars>
          <dgm:chPref val="3"/>
        </dgm:presLayoutVars>
      </dgm:prSet>
      <dgm:spPr/>
    </dgm:pt>
    <dgm:pt modelId="{8402347D-DC08-0C49-99D2-05FF7A228901}" type="pres">
      <dgm:prSet presAssocID="{C53EBAEC-54F5-7E4C-917A-2F3A2A60B7B4}" presName="topArc2" presStyleLbl="parChTrans1D1" presStyleIdx="36" presStyleCnt="76"/>
      <dgm:spPr/>
    </dgm:pt>
    <dgm:pt modelId="{9BA57288-B35B-BD43-82E8-F863C5C6D647}" type="pres">
      <dgm:prSet presAssocID="{C53EBAEC-54F5-7E4C-917A-2F3A2A60B7B4}" presName="bottomArc2" presStyleLbl="parChTrans1D1" presStyleIdx="37" presStyleCnt="76"/>
      <dgm:spPr/>
    </dgm:pt>
    <dgm:pt modelId="{3E9C9B26-0971-D340-8E9F-3D9D8D2C4588}" type="pres">
      <dgm:prSet presAssocID="{C53EBAEC-54F5-7E4C-917A-2F3A2A60B7B4}" presName="topConnNode2" presStyleLbl="node3" presStyleIdx="0" presStyleCnt="0"/>
      <dgm:spPr/>
    </dgm:pt>
    <dgm:pt modelId="{D7CBC01A-E5F4-A448-89E0-60CB6CDC4ED4}" type="pres">
      <dgm:prSet presAssocID="{C53EBAEC-54F5-7E4C-917A-2F3A2A60B7B4}" presName="hierChild4" presStyleCnt="0"/>
      <dgm:spPr/>
    </dgm:pt>
    <dgm:pt modelId="{71C3500D-195E-684C-B9DE-9E766A23F034}" type="pres">
      <dgm:prSet presAssocID="{AF08FC37-5951-1C4C-9DC0-B01309B69671}" presName="Name28" presStyleLbl="parChTrans1D4" presStyleIdx="0" presStyleCnt="15"/>
      <dgm:spPr/>
    </dgm:pt>
    <dgm:pt modelId="{D0454B1A-FE6F-B143-A2E0-21DBE61D616D}" type="pres">
      <dgm:prSet presAssocID="{9BC3607C-6E04-7047-8C1F-A466EE45941D}" presName="hierRoot2" presStyleCnt="0">
        <dgm:presLayoutVars>
          <dgm:hierBranch val="init"/>
        </dgm:presLayoutVars>
      </dgm:prSet>
      <dgm:spPr/>
    </dgm:pt>
    <dgm:pt modelId="{71272B34-F80D-3749-8BDD-0946E9114902}" type="pres">
      <dgm:prSet presAssocID="{9BC3607C-6E04-7047-8C1F-A466EE45941D}" presName="rootComposite2" presStyleCnt="0"/>
      <dgm:spPr/>
    </dgm:pt>
    <dgm:pt modelId="{0A974214-76CD-024C-8732-19B377E709F2}" type="pres">
      <dgm:prSet presAssocID="{9BC3607C-6E04-7047-8C1F-A466EE45941D}" presName="rootText2" presStyleLbl="alignAcc1" presStyleIdx="0" presStyleCnt="0">
        <dgm:presLayoutVars>
          <dgm:chPref val="3"/>
        </dgm:presLayoutVars>
      </dgm:prSet>
      <dgm:spPr/>
    </dgm:pt>
    <dgm:pt modelId="{365E50B0-5118-514F-B2D7-3F25D2F67341}" type="pres">
      <dgm:prSet presAssocID="{9BC3607C-6E04-7047-8C1F-A466EE45941D}" presName="topArc2" presStyleLbl="parChTrans1D1" presStyleIdx="38" presStyleCnt="76"/>
      <dgm:spPr/>
    </dgm:pt>
    <dgm:pt modelId="{17B4301C-9F1F-474D-B53D-81D8C1A675A6}" type="pres">
      <dgm:prSet presAssocID="{9BC3607C-6E04-7047-8C1F-A466EE45941D}" presName="bottomArc2" presStyleLbl="parChTrans1D1" presStyleIdx="39" presStyleCnt="76"/>
      <dgm:spPr/>
    </dgm:pt>
    <dgm:pt modelId="{BBED89FF-5CF9-5A47-9764-29FCD3FB56F7}" type="pres">
      <dgm:prSet presAssocID="{9BC3607C-6E04-7047-8C1F-A466EE45941D}" presName="topConnNode2" presStyleLbl="node4" presStyleIdx="0" presStyleCnt="0"/>
      <dgm:spPr/>
    </dgm:pt>
    <dgm:pt modelId="{74F0B6C1-2B2A-B544-9F2D-33BFCE538E73}" type="pres">
      <dgm:prSet presAssocID="{9BC3607C-6E04-7047-8C1F-A466EE45941D}" presName="hierChild4" presStyleCnt="0"/>
      <dgm:spPr/>
    </dgm:pt>
    <dgm:pt modelId="{6886C306-5B7F-4B49-99D1-BFBB381FA394}" type="pres">
      <dgm:prSet presAssocID="{9BC3607C-6E04-7047-8C1F-A466EE45941D}" presName="hierChild5" presStyleCnt="0"/>
      <dgm:spPr/>
    </dgm:pt>
    <dgm:pt modelId="{25560F0F-A6E3-6B43-9EF5-BAAF7E21B4E8}" type="pres">
      <dgm:prSet presAssocID="{9B2680F0-5456-0244-9E0F-92C91E4858AF}" presName="Name28" presStyleLbl="parChTrans1D4" presStyleIdx="1" presStyleCnt="15"/>
      <dgm:spPr/>
    </dgm:pt>
    <dgm:pt modelId="{976B6DE6-5610-0543-AF03-85CA274BC349}" type="pres">
      <dgm:prSet presAssocID="{FC90D459-7AE4-8342-A689-20F2DC0D739B}" presName="hierRoot2" presStyleCnt="0">
        <dgm:presLayoutVars>
          <dgm:hierBranch val="init"/>
        </dgm:presLayoutVars>
      </dgm:prSet>
      <dgm:spPr/>
    </dgm:pt>
    <dgm:pt modelId="{08D415C7-EA17-044F-B939-373F7DBDA5E9}" type="pres">
      <dgm:prSet presAssocID="{FC90D459-7AE4-8342-A689-20F2DC0D739B}" presName="rootComposite2" presStyleCnt="0"/>
      <dgm:spPr/>
    </dgm:pt>
    <dgm:pt modelId="{FF58E8E3-E653-1642-90D7-20025691EB25}" type="pres">
      <dgm:prSet presAssocID="{FC90D459-7AE4-8342-A689-20F2DC0D739B}" presName="rootText2" presStyleLbl="alignAcc1" presStyleIdx="0" presStyleCnt="0">
        <dgm:presLayoutVars>
          <dgm:chPref val="3"/>
        </dgm:presLayoutVars>
      </dgm:prSet>
      <dgm:spPr/>
    </dgm:pt>
    <dgm:pt modelId="{B6864154-02E0-C847-88A7-13FB42D6DFFF}" type="pres">
      <dgm:prSet presAssocID="{FC90D459-7AE4-8342-A689-20F2DC0D739B}" presName="topArc2" presStyleLbl="parChTrans1D1" presStyleIdx="40" presStyleCnt="76"/>
      <dgm:spPr/>
    </dgm:pt>
    <dgm:pt modelId="{94B9242E-BCAE-214F-8BD7-2FC9C33368CE}" type="pres">
      <dgm:prSet presAssocID="{FC90D459-7AE4-8342-A689-20F2DC0D739B}" presName="bottomArc2" presStyleLbl="parChTrans1D1" presStyleIdx="41" presStyleCnt="76"/>
      <dgm:spPr/>
    </dgm:pt>
    <dgm:pt modelId="{0222F275-D559-7A4E-8E9F-C3D62BDDCD09}" type="pres">
      <dgm:prSet presAssocID="{FC90D459-7AE4-8342-A689-20F2DC0D739B}" presName="topConnNode2" presStyleLbl="node4" presStyleIdx="0" presStyleCnt="0"/>
      <dgm:spPr/>
    </dgm:pt>
    <dgm:pt modelId="{E82CF4A6-471C-D043-A5CF-2476B14C7C1F}" type="pres">
      <dgm:prSet presAssocID="{FC90D459-7AE4-8342-A689-20F2DC0D739B}" presName="hierChild4" presStyleCnt="0"/>
      <dgm:spPr/>
    </dgm:pt>
    <dgm:pt modelId="{EA61006E-E612-8445-A51E-BA7DDE6E2D49}" type="pres">
      <dgm:prSet presAssocID="{FC90D459-7AE4-8342-A689-20F2DC0D739B}" presName="hierChild5" presStyleCnt="0"/>
      <dgm:spPr/>
    </dgm:pt>
    <dgm:pt modelId="{9BF28ED7-8000-D940-8A07-4E50D1DC7042}" type="pres">
      <dgm:prSet presAssocID="{851CEA8F-5E17-F24F-8C44-0F53467F54CC}" presName="Name28" presStyleLbl="parChTrans1D4" presStyleIdx="2" presStyleCnt="15"/>
      <dgm:spPr/>
    </dgm:pt>
    <dgm:pt modelId="{9A47A940-DFD2-9D41-BA6D-D995F6043A20}" type="pres">
      <dgm:prSet presAssocID="{5D98B049-BD60-454A-94E2-D68EBABC18F1}" presName="hierRoot2" presStyleCnt="0">
        <dgm:presLayoutVars>
          <dgm:hierBranch val="init"/>
        </dgm:presLayoutVars>
      </dgm:prSet>
      <dgm:spPr/>
    </dgm:pt>
    <dgm:pt modelId="{3E0084CA-5BB4-4B43-B2A4-03125760EE76}" type="pres">
      <dgm:prSet presAssocID="{5D98B049-BD60-454A-94E2-D68EBABC18F1}" presName="rootComposite2" presStyleCnt="0"/>
      <dgm:spPr/>
    </dgm:pt>
    <dgm:pt modelId="{7F923617-D870-F74E-8BDB-28C8C3289F28}" type="pres">
      <dgm:prSet presAssocID="{5D98B049-BD60-454A-94E2-D68EBABC18F1}" presName="rootText2" presStyleLbl="alignAcc1" presStyleIdx="0" presStyleCnt="0">
        <dgm:presLayoutVars>
          <dgm:chPref val="3"/>
        </dgm:presLayoutVars>
      </dgm:prSet>
      <dgm:spPr/>
    </dgm:pt>
    <dgm:pt modelId="{7FE46523-8428-5246-94F4-DCF2DAA544F3}" type="pres">
      <dgm:prSet presAssocID="{5D98B049-BD60-454A-94E2-D68EBABC18F1}" presName="topArc2" presStyleLbl="parChTrans1D1" presStyleIdx="42" presStyleCnt="76"/>
      <dgm:spPr/>
    </dgm:pt>
    <dgm:pt modelId="{0712500C-84F8-BD49-A548-453BA93C4C96}" type="pres">
      <dgm:prSet presAssocID="{5D98B049-BD60-454A-94E2-D68EBABC18F1}" presName="bottomArc2" presStyleLbl="parChTrans1D1" presStyleIdx="43" presStyleCnt="76"/>
      <dgm:spPr/>
    </dgm:pt>
    <dgm:pt modelId="{5B9C9E23-94F5-0F46-BC5D-59B6C15FF581}" type="pres">
      <dgm:prSet presAssocID="{5D98B049-BD60-454A-94E2-D68EBABC18F1}" presName="topConnNode2" presStyleLbl="node4" presStyleIdx="0" presStyleCnt="0"/>
      <dgm:spPr/>
    </dgm:pt>
    <dgm:pt modelId="{D36FC609-A793-1B46-9CA8-291C41F93B41}" type="pres">
      <dgm:prSet presAssocID="{5D98B049-BD60-454A-94E2-D68EBABC18F1}" presName="hierChild4" presStyleCnt="0"/>
      <dgm:spPr/>
    </dgm:pt>
    <dgm:pt modelId="{692BDDA9-A67C-884D-ACCC-57C7099C776F}" type="pres">
      <dgm:prSet presAssocID="{5D98B049-BD60-454A-94E2-D68EBABC18F1}" presName="hierChild5" presStyleCnt="0"/>
      <dgm:spPr/>
    </dgm:pt>
    <dgm:pt modelId="{82CDFC05-EC4C-6649-9AFA-6F1BE6B51507}" type="pres">
      <dgm:prSet presAssocID="{CD76DD8B-D0AC-964B-844B-CBE52B388757}" presName="Name28" presStyleLbl="parChTrans1D4" presStyleIdx="3" presStyleCnt="15"/>
      <dgm:spPr/>
    </dgm:pt>
    <dgm:pt modelId="{4D3E4579-3356-2D41-A72F-7BB2E8B868AD}" type="pres">
      <dgm:prSet presAssocID="{1BE17750-41D7-5A43-9D9E-8C9484D903B0}" presName="hierRoot2" presStyleCnt="0">
        <dgm:presLayoutVars>
          <dgm:hierBranch val="init"/>
        </dgm:presLayoutVars>
      </dgm:prSet>
      <dgm:spPr/>
    </dgm:pt>
    <dgm:pt modelId="{D800D888-01E7-C242-9DC4-E729E9E98B39}" type="pres">
      <dgm:prSet presAssocID="{1BE17750-41D7-5A43-9D9E-8C9484D903B0}" presName="rootComposite2" presStyleCnt="0"/>
      <dgm:spPr/>
    </dgm:pt>
    <dgm:pt modelId="{310C54B0-E1A4-BC47-9D43-ECA71CC9A33E}" type="pres">
      <dgm:prSet presAssocID="{1BE17750-41D7-5A43-9D9E-8C9484D903B0}" presName="rootText2" presStyleLbl="alignAcc1" presStyleIdx="0" presStyleCnt="0">
        <dgm:presLayoutVars>
          <dgm:chPref val="3"/>
        </dgm:presLayoutVars>
      </dgm:prSet>
      <dgm:spPr/>
    </dgm:pt>
    <dgm:pt modelId="{48D74720-FC03-E045-A3B6-063D5A341251}" type="pres">
      <dgm:prSet presAssocID="{1BE17750-41D7-5A43-9D9E-8C9484D903B0}" presName="topArc2" presStyleLbl="parChTrans1D1" presStyleIdx="44" presStyleCnt="76"/>
      <dgm:spPr/>
    </dgm:pt>
    <dgm:pt modelId="{9E795F64-D106-5243-8498-B855A7977FE6}" type="pres">
      <dgm:prSet presAssocID="{1BE17750-41D7-5A43-9D9E-8C9484D903B0}" presName="bottomArc2" presStyleLbl="parChTrans1D1" presStyleIdx="45" presStyleCnt="76"/>
      <dgm:spPr/>
    </dgm:pt>
    <dgm:pt modelId="{41D125A5-EF35-0141-8949-79E2236F0218}" type="pres">
      <dgm:prSet presAssocID="{1BE17750-41D7-5A43-9D9E-8C9484D903B0}" presName="topConnNode2" presStyleLbl="node4" presStyleIdx="0" presStyleCnt="0"/>
      <dgm:spPr/>
    </dgm:pt>
    <dgm:pt modelId="{D14D98BC-26C2-1A45-9584-46AF3C5BA377}" type="pres">
      <dgm:prSet presAssocID="{1BE17750-41D7-5A43-9D9E-8C9484D903B0}" presName="hierChild4" presStyleCnt="0"/>
      <dgm:spPr/>
    </dgm:pt>
    <dgm:pt modelId="{DA392D95-0D26-F142-A2E1-01D6D69F552B}" type="pres">
      <dgm:prSet presAssocID="{1BE17750-41D7-5A43-9D9E-8C9484D903B0}" presName="hierChild5" presStyleCnt="0"/>
      <dgm:spPr/>
    </dgm:pt>
    <dgm:pt modelId="{6F61F524-E2AC-1B42-951D-AF0D70A25E1C}" type="pres">
      <dgm:prSet presAssocID="{D1078EDD-750C-A847-8E12-57DAB0D8B34B}" presName="Name28" presStyleLbl="parChTrans1D4" presStyleIdx="4" presStyleCnt="15"/>
      <dgm:spPr/>
    </dgm:pt>
    <dgm:pt modelId="{9E6E6A9F-9355-744C-803E-BA83505BF69B}" type="pres">
      <dgm:prSet presAssocID="{737B402E-4989-6F4B-B8C2-E662A066AA23}" presName="hierRoot2" presStyleCnt="0">
        <dgm:presLayoutVars>
          <dgm:hierBranch val="init"/>
        </dgm:presLayoutVars>
      </dgm:prSet>
      <dgm:spPr/>
    </dgm:pt>
    <dgm:pt modelId="{5053C029-FE88-E04B-9252-710D542D27C7}" type="pres">
      <dgm:prSet presAssocID="{737B402E-4989-6F4B-B8C2-E662A066AA23}" presName="rootComposite2" presStyleCnt="0"/>
      <dgm:spPr/>
    </dgm:pt>
    <dgm:pt modelId="{B3DA9175-A234-9849-AF4F-3E83698EDC47}" type="pres">
      <dgm:prSet presAssocID="{737B402E-4989-6F4B-B8C2-E662A066AA23}" presName="rootText2" presStyleLbl="alignAcc1" presStyleIdx="0" presStyleCnt="0">
        <dgm:presLayoutVars>
          <dgm:chPref val="3"/>
        </dgm:presLayoutVars>
      </dgm:prSet>
      <dgm:spPr/>
    </dgm:pt>
    <dgm:pt modelId="{68294D2F-1EA7-704D-B062-16A8ECFEC30D}" type="pres">
      <dgm:prSet presAssocID="{737B402E-4989-6F4B-B8C2-E662A066AA23}" presName="topArc2" presStyleLbl="parChTrans1D1" presStyleIdx="46" presStyleCnt="76"/>
      <dgm:spPr/>
    </dgm:pt>
    <dgm:pt modelId="{C7F9B0D2-4AC0-7040-8035-F5050142B915}" type="pres">
      <dgm:prSet presAssocID="{737B402E-4989-6F4B-B8C2-E662A066AA23}" presName="bottomArc2" presStyleLbl="parChTrans1D1" presStyleIdx="47" presStyleCnt="76"/>
      <dgm:spPr/>
    </dgm:pt>
    <dgm:pt modelId="{349B6FBB-0CAE-2447-BCC7-2F0370A74013}" type="pres">
      <dgm:prSet presAssocID="{737B402E-4989-6F4B-B8C2-E662A066AA23}" presName="topConnNode2" presStyleLbl="node4" presStyleIdx="0" presStyleCnt="0"/>
      <dgm:spPr/>
    </dgm:pt>
    <dgm:pt modelId="{125ADFD5-70A5-5C4C-8073-F2CFFB3FA4B9}" type="pres">
      <dgm:prSet presAssocID="{737B402E-4989-6F4B-B8C2-E662A066AA23}" presName="hierChild4" presStyleCnt="0"/>
      <dgm:spPr/>
    </dgm:pt>
    <dgm:pt modelId="{47B8C7DE-2560-C449-BC74-F92EE2FEE81F}" type="pres">
      <dgm:prSet presAssocID="{737B402E-4989-6F4B-B8C2-E662A066AA23}" presName="hierChild5" presStyleCnt="0"/>
      <dgm:spPr/>
    </dgm:pt>
    <dgm:pt modelId="{68D1CE9F-CB03-4E4C-A9C7-8A0CEED3F290}" type="pres">
      <dgm:prSet presAssocID="{3A5DDFCD-1DEC-3B45-9DF1-A1182A920DA3}" presName="Name28" presStyleLbl="parChTrans1D4" presStyleIdx="5" presStyleCnt="15"/>
      <dgm:spPr/>
    </dgm:pt>
    <dgm:pt modelId="{AA85FCF5-C1CF-3E43-90C2-5A1C119FD511}" type="pres">
      <dgm:prSet presAssocID="{58C979B2-B675-0043-9F48-80EEB462B560}" presName="hierRoot2" presStyleCnt="0">
        <dgm:presLayoutVars>
          <dgm:hierBranch val="init"/>
        </dgm:presLayoutVars>
      </dgm:prSet>
      <dgm:spPr/>
    </dgm:pt>
    <dgm:pt modelId="{5384E65F-7ACB-AF4B-9C11-1308A3A480E1}" type="pres">
      <dgm:prSet presAssocID="{58C979B2-B675-0043-9F48-80EEB462B560}" presName="rootComposite2" presStyleCnt="0"/>
      <dgm:spPr/>
    </dgm:pt>
    <dgm:pt modelId="{ECF99F3C-34D3-8843-8E6B-18ADB5B94656}" type="pres">
      <dgm:prSet presAssocID="{58C979B2-B675-0043-9F48-80EEB462B560}" presName="rootText2" presStyleLbl="alignAcc1" presStyleIdx="0" presStyleCnt="0">
        <dgm:presLayoutVars>
          <dgm:chPref val="3"/>
        </dgm:presLayoutVars>
      </dgm:prSet>
      <dgm:spPr/>
    </dgm:pt>
    <dgm:pt modelId="{38A6D4EC-B646-5045-A1E6-5639AD38E340}" type="pres">
      <dgm:prSet presAssocID="{58C979B2-B675-0043-9F48-80EEB462B560}" presName="topArc2" presStyleLbl="parChTrans1D1" presStyleIdx="48" presStyleCnt="76"/>
      <dgm:spPr/>
    </dgm:pt>
    <dgm:pt modelId="{A96C0DD5-8EBE-5D44-AF03-9D8AD8B3F01B}" type="pres">
      <dgm:prSet presAssocID="{58C979B2-B675-0043-9F48-80EEB462B560}" presName="bottomArc2" presStyleLbl="parChTrans1D1" presStyleIdx="49" presStyleCnt="76"/>
      <dgm:spPr/>
    </dgm:pt>
    <dgm:pt modelId="{3CA63996-F3C4-B24C-97A8-48B462340C0C}" type="pres">
      <dgm:prSet presAssocID="{58C979B2-B675-0043-9F48-80EEB462B560}" presName="topConnNode2" presStyleLbl="node4" presStyleIdx="0" presStyleCnt="0"/>
      <dgm:spPr/>
    </dgm:pt>
    <dgm:pt modelId="{BEDEF9B9-786D-B04C-8690-5F8792C06BC2}" type="pres">
      <dgm:prSet presAssocID="{58C979B2-B675-0043-9F48-80EEB462B560}" presName="hierChild4" presStyleCnt="0"/>
      <dgm:spPr/>
    </dgm:pt>
    <dgm:pt modelId="{928147B5-E9E6-724D-9F94-459644B0A358}" type="pres">
      <dgm:prSet presAssocID="{58C979B2-B675-0043-9F48-80EEB462B560}" presName="hierChild5" presStyleCnt="0"/>
      <dgm:spPr/>
    </dgm:pt>
    <dgm:pt modelId="{6F7C9551-3221-0F48-9CF1-5422E5C58DCB}" type="pres">
      <dgm:prSet presAssocID="{DB8F0D1D-00F1-1E48-A31B-CA15FE0DA76B}" presName="Name28" presStyleLbl="parChTrans1D4" presStyleIdx="6" presStyleCnt="15"/>
      <dgm:spPr/>
    </dgm:pt>
    <dgm:pt modelId="{C7D44309-7C19-4C40-87C1-C79F6AA799AE}" type="pres">
      <dgm:prSet presAssocID="{BFECBCC7-FA70-AB45-A474-B1E4726F519E}" presName="hierRoot2" presStyleCnt="0">
        <dgm:presLayoutVars>
          <dgm:hierBranch val="init"/>
        </dgm:presLayoutVars>
      </dgm:prSet>
      <dgm:spPr/>
    </dgm:pt>
    <dgm:pt modelId="{47F252EC-3BE6-C740-956C-EF14D5999AE5}" type="pres">
      <dgm:prSet presAssocID="{BFECBCC7-FA70-AB45-A474-B1E4726F519E}" presName="rootComposite2" presStyleCnt="0"/>
      <dgm:spPr/>
    </dgm:pt>
    <dgm:pt modelId="{786E28DA-C04E-EE43-8B2E-EC5336083CD0}" type="pres">
      <dgm:prSet presAssocID="{BFECBCC7-FA70-AB45-A474-B1E4726F519E}" presName="rootText2" presStyleLbl="alignAcc1" presStyleIdx="0" presStyleCnt="0">
        <dgm:presLayoutVars>
          <dgm:chPref val="3"/>
        </dgm:presLayoutVars>
      </dgm:prSet>
      <dgm:spPr/>
    </dgm:pt>
    <dgm:pt modelId="{139612FB-83C3-A146-AB48-BDB368531E5B}" type="pres">
      <dgm:prSet presAssocID="{BFECBCC7-FA70-AB45-A474-B1E4726F519E}" presName="topArc2" presStyleLbl="parChTrans1D1" presStyleIdx="50" presStyleCnt="76"/>
      <dgm:spPr/>
    </dgm:pt>
    <dgm:pt modelId="{B12F153D-78DC-104A-9C7B-6056256FF69F}" type="pres">
      <dgm:prSet presAssocID="{BFECBCC7-FA70-AB45-A474-B1E4726F519E}" presName="bottomArc2" presStyleLbl="parChTrans1D1" presStyleIdx="51" presStyleCnt="76"/>
      <dgm:spPr/>
    </dgm:pt>
    <dgm:pt modelId="{492CC685-BAAE-7347-93DC-E59E360AD82C}" type="pres">
      <dgm:prSet presAssocID="{BFECBCC7-FA70-AB45-A474-B1E4726F519E}" presName="topConnNode2" presStyleLbl="node4" presStyleIdx="0" presStyleCnt="0"/>
      <dgm:spPr/>
    </dgm:pt>
    <dgm:pt modelId="{DEF2E20B-C800-DB4F-B088-E2EC8B608E30}" type="pres">
      <dgm:prSet presAssocID="{BFECBCC7-FA70-AB45-A474-B1E4726F519E}" presName="hierChild4" presStyleCnt="0"/>
      <dgm:spPr/>
    </dgm:pt>
    <dgm:pt modelId="{764BE0AD-B79C-A64C-A4AA-F98D4FA47107}" type="pres">
      <dgm:prSet presAssocID="{BFECBCC7-FA70-AB45-A474-B1E4726F519E}" presName="hierChild5" presStyleCnt="0"/>
      <dgm:spPr/>
    </dgm:pt>
    <dgm:pt modelId="{5E5B58C2-9FDE-C54B-AA76-3F55F53A96C0}" type="pres">
      <dgm:prSet presAssocID="{B95D5518-AF2F-D441-80B5-1D11A5726401}" presName="Name28" presStyleLbl="parChTrans1D4" presStyleIdx="7" presStyleCnt="15"/>
      <dgm:spPr/>
    </dgm:pt>
    <dgm:pt modelId="{98F4C625-D8C7-E341-AAFC-579FCDC586BD}" type="pres">
      <dgm:prSet presAssocID="{3FC510FA-92E8-0A4F-98FF-26E74D425458}" presName="hierRoot2" presStyleCnt="0">
        <dgm:presLayoutVars>
          <dgm:hierBranch val="init"/>
        </dgm:presLayoutVars>
      </dgm:prSet>
      <dgm:spPr/>
    </dgm:pt>
    <dgm:pt modelId="{6CA05A0E-C9E6-3347-B2E6-6248215E09A5}" type="pres">
      <dgm:prSet presAssocID="{3FC510FA-92E8-0A4F-98FF-26E74D425458}" presName="rootComposite2" presStyleCnt="0"/>
      <dgm:spPr/>
    </dgm:pt>
    <dgm:pt modelId="{9FF0679A-5679-6445-AFCF-CB62F78C727B}" type="pres">
      <dgm:prSet presAssocID="{3FC510FA-92E8-0A4F-98FF-26E74D425458}" presName="rootText2" presStyleLbl="alignAcc1" presStyleIdx="0" presStyleCnt="0">
        <dgm:presLayoutVars>
          <dgm:chPref val="3"/>
        </dgm:presLayoutVars>
      </dgm:prSet>
      <dgm:spPr/>
    </dgm:pt>
    <dgm:pt modelId="{F4A75A44-A8A6-0343-B2F4-C6BDCFEF31A5}" type="pres">
      <dgm:prSet presAssocID="{3FC510FA-92E8-0A4F-98FF-26E74D425458}" presName="topArc2" presStyleLbl="parChTrans1D1" presStyleIdx="52" presStyleCnt="76"/>
      <dgm:spPr/>
    </dgm:pt>
    <dgm:pt modelId="{64E31CCC-8FC6-8844-9823-E8F20DB0C289}" type="pres">
      <dgm:prSet presAssocID="{3FC510FA-92E8-0A4F-98FF-26E74D425458}" presName="bottomArc2" presStyleLbl="parChTrans1D1" presStyleIdx="53" presStyleCnt="76"/>
      <dgm:spPr/>
    </dgm:pt>
    <dgm:pt modelId="{D0B3AB41-F295-EB4B-AB4D-278D272079A3}" type="pres">
      <dgm:prSet presAssocID="{3FC510FA-92E8-0A4F-98FF-26E74D425458}" presName="topConnNode2" presStyleLbl="node4" presStyleIdx="0" presStyleCnt="0"/>
      <dgm:spPr/>
    </dgm:pt>
    <dgm:pt modelId="{F3073F92-E16A-5E49-BAFA-02B83B7A773E}" type="pres">
      <dgm:prSet presAssocID="{3FC510FA-92E8-0A4F-98FF-26E74D425458}" presName="hierChild4" presStyleCnt="0"/>
      <dgm:spPr/>
    </dgm:pt>
    <dgm:pt modelId="{FB271EB5-C8CF-EF4B-AE82-3BF64FCDB6B2}" type="pres">
      <dgm:prSet presAssocID="{3FC510FA-92E8-0A4F-98FF-26E74D425458}" presName="hierChild5" presStyleCnt="0"/>
      <dgm:spPr/>
    </dgm:pt>
    <dgm:pt modelId="{FFF1DB74-FE88-B84B-9A88-A30166542C90}" type="pres">
      <dgm:prSet presAssocID="{DAEA9F2C-6C5D-A744-A0EC-9CE2FA5584A0}" presName="Name28" presStyleLbl="parChTrans1D4" presStyleIdx="8" presStyleCnt="15"/>
      <dgm:spPr/>
    </dgm:pt>
    <dgm:pt modelId="{0B070ADC-A788-394B-9871-285815B569F6}" type="pres">
      <dgm:prSet presAssocID="{DDF406CC-1185-7648-8627-67C7194E9C5D}" presName="hierRoot2" presStyleCnt="0">
        <dgm:presLayoutVars>
          <dgm:hierBranch val="init"/>
        </dgm:presLayoutVars>
      </dgm:prSet>
      <dgm:spPr/>
    </dgm:pt>
    <dgm:pt modelId="{6103C2D9-7873-4D4B-B9A3-0FA86E750959}" type="pres">
      <dgm:prSet presAssocID="{DDF406CC-1185-7648-8627-67C7194E9C5D}" presName="rootComposite2" presStyleCnt="0"/>
      <dgm:spPr/>
    </dgm:pt>
    <dgm:pt modelId="{0987AD00-CB34-844A-A561-0AAF725FDDEB}" type="pres">
      <dgm:prSet presAssocID="{DDF406CC-1185-7648-8627-67C7194E9C5D}" presName="rootText2" presStyleLbl="alignAcc1" presStyleIdx="0" presStyleCnt="0">
        <dgm:presLayoutVars>
          <dgm:chPref val="3"/>
        </dgm:presLayoutVars>
      </dgm:prSet>
      <dgm:spPr/>
    </dgm:pt>
    <dgm:pt modelId="{7D454BCA-3EC1-D84D-B69F-6E28518F2AA1}" type="pres">
      <dgm:prSet presAssocID="{DDF406CC-1185-7648-8627-67C7194E9C5D}" presName="topArc2" presStyleLbl="parChTrans1D1" presStyleIdx="54" presStyleCnt="76"/>
      <dgm:spPr/>
    </dgm:pt>
    <dgm:pt modelId="{301B1423-C1B8-B64D-8298-65B22B2F4A1A}" type="pres">
      <dgm:prSet presAssocID="{DDF406CC-1185-7648-8627-67C7194E9C5D}" presName="bottomArc2" presStyleLbl="parChTrans1D1" presStyleIdx="55" presStyleCnt="76"/>
      <dgm:spPr/>
    </dgm:pt>
    <dgm:pt modelId="{AF536B46-CEA0-B74F-8479-7DE1FEDD216D}" type="pres">
      <dgm:prSet presAssocID="{DDF406CC-1185-7648-8627-67C7194E9C5D}" presName="topConnNode2" presStyleLbl="node4" presStyleIdx="0" presStyleCnt="0"/>
      <dgm:spPr/>
    </dgm:pt>
    <dgm:pt modelId="{0CD51C4E-9023-1E44-830E-6A3EC2AB96D9}" type="pres">
      <dgm:prSet presAssocID="{DDF406CC-1185-7648-8627-67C7194E9C5D}" presName="hierChild4" presStyleCnt="0"/>
      <dgm:spPr/>
    </dgm:pt>
    <dgm:pt modelId="{35A4EAE9-523F-914E-9C33-6C0FA5CA7307}" type="pres">
      <dgm:prSet presAssocID="{DDF406CC-1185-7648-8627-67C7194E9C5D}" presName="hierChild5" presStyleCnt="0"/>
      <dgm:spPr/>
    </dgm:pt>
    <dgm:pt modelId="{A850ABAC-3EBC-914E-9161-DD5AF7BE2128}" type="pres">
      <dgm:prSet presAssocID="{9F19F660-B688-0446-8692-CA10FB11B6D4}" presName="Name28" presStyleLbl="parChTrans1D4" presStyleIdx="9" presStyleCnt="15"/>
      <dgm:spPr/>
    </dgm:pt>
    <dgm:pt modelId="{3A13740F-8ABA-724E-940E-22D4AF8A901A}" type="pres">
      <dgm:prSet presAssocID="{39740221-F796-8241-96F2-5750B7389E55}" presName="hierRoot2" presStyleCnt="0">
        <dgm:presLayoutVars>
          <dgm:hierBranch val="init"/>
        </dgm:presLayoutVars>
      </dgm:prSet>
      <dgm:spPr/>
    </dgm:pt>
    <dgm:pt modelId="{80F5B517-7DD3-5249-8BD3-E4D243097E21}" type="pres">
      <dgm:prSet presAssocID="{39740221-F796-8241-96F2-5750B7389E55}" presName="rootComposite2" presStyleCnt="0"/>
      <dgm:spPr/>
    </dgm:pt>
    <dgm:pt modelId="{65E63B05-45CB-674B-A75B-9DE91B139CE8}" type="pres">
      <dgm:prSet presAssocID="{39740221-F796-8241-96F2-5750B7389E55}" presName="rootText2" presStyleLbl="alignAcc1" presStyleIdx="0" presStyleCnt="0">
        <dgm:presLayoutVars>
          <dgm:chPref val="3"/>
        </dgm:presLayoutVars>
      </dgm:prSet>
      <dgm:spPr/>
    </dgm:pt>
    <dgm:pt modelId="{E6B1BDD6-02C4-BE47-9BC9-29326B27CA21}" type="pres">
      <dgm:prSet presAssocID="{39740221-F796-8241-96F2-5750B7389E55}" presName="topArc2" presStyleLbl="parChTrans1D1" presStyleIdx="56" presStyleCnt="76"/>
      <dgm:spPr/>
    </dgm:pt>
    <dgm:pt modelId="{DD36F90F-E149-8D46-88EA-5D29B548EB06}" type="pres">
      <dgm:prSet presAssocID="{39740221-F796-8241-96F2-5750B7389E55}" presName="bottomArc2" presStyleLbl="parChTrans1D1" presStyleIdx="57" presStyleCnt="76"/>
      <dgm:spPr/>
    </dgm:pt>
    <dgm:pt modelId="{7FE527CD-8678-3A48-9C5B-86F808253CDC}" type="pres">
      <dgm:prSet presAssocID="{39740221-F796-8241-96F2-5750B7389E55}" presName="topConnNode2" presStyleLbl="node4" presStyleIdx="0" presStyleCnt="0"/>
      <dgm:spPr/>
    </dgm:pt>
    <dgm:pt modelId="{FAE32C3F-F48E-AE4E-B588-DFF9A152755C}" type="pres">
      <dgm:prSet presAssocID="{39740221-F796-8241-96F2-5750B7389E55}" presName="hierChild4" presStyleCnt="0"/>
      <dgm:spPr/>
    </dgm:pt>
    <dgm:pt modelId="{28B666A3-23B9-5C4B-830A-BF545CBA207B}" type="pres">
      <dgm:prSet presAssocID="{39740221-F796-8241-96F2-5750B7389E55}" presName="hierChild5" presStyleCnt="0"/>
      <dgm:spPr/>
    </dgm:pt>
    <dgm:pt modelId="{B2BC738F-194E-B744-8E57-E84F46AFBBCF}" type="pres">
      <dgm:prSet presAssocID="{ED14208B-39F5-8747-943D-D92F470EA30E}" presName="Name28" presStyleLbl="parChTrans1D4" presStyleIdx="10" presStyleCnt="15"/>
      <dgm:spPr/>
    </dgm:pt>
    <dgm:pt modelId="{7502A1D8-EE3B-6143-9F08-D7A3A6169C44}" type="pres">
      <dgm:prSet presAssocID="{8AC0A590-A602-E049-89DC-0202F1FF564D}" presName="hierRoot2" presStyleCnt="0">
        <dgm:presLayoutVars>
          <dgm:hierBranch val="init"/>
        </dgm:presLayoutVars>
      </dgm:prSet>
      <dgm:spPr/>
    </dgm:pt>
    <dgm:pt modelId="{507CBA62-FEE4-9B4F-946E-F6871507DD2E}" type="pres">
      <dgm:prSet presAssocID="{8AC0A590-A602-E049-89DC-0202F1FF564D}" presName="rootComposite2" presStyleCnt="0"/>
      <dgm:spPr/>
    </dgm:pt>
    <dgm:pt modelId="{C4E5B5ED-C566-4E42-8B66-26E4F5A2DFF1}" type="pres">
      <dgm:prSet presAssocID="{8AC0A590-A602-E049-89DC-0202F1FF564D}" presName="rootText2" presStyleLbl="alignAcc1" presStyleIdx="0" presStyleCnt="0">
        <dgm:presLayoutVars>
          <dgm:chPref val="3"/>
        </dgm:presLayoutVars>
      </dgm:prSet>
      <dgm:spPr/>
    </dgm:pt>
    <dgm:pt modelId="{BE5BEDD5-EBC8-B04C-AA96-E4171570284C}" type="pres">
      <dgm:prSet presAssocID="{8AC0A590-A602-E049-89DC-0202F1FF564D}" presName="topArc2" presStyleLbl="parChTrans1D1" presStyleIdx="58" presStyleCnt="76"/>
      <dgm:spPr/>
    </dgm:pt>
    <dgm:pt modelId="{7AA5F1BB-E3D7-594F-ACD5-E1B0DC64EC33}" type="pres">
      <dgm:prSet presAssocID="{8AC0A590-A602-E049-89DC-0202F1FF564D}" presName="bottomArc2" presStyleLbl="parChTrans1D1" presStyleIdx="59" presStyleCnt="76"/>
      <dgm:spPr/>
    </dgm:pt>
    <dgm:pt modelId="{16072841-4F82-AA40-A41A-98FE67D64AE8}" type="pres">
      <dgm:prSet presAssocID="{8AC0A590-A602-E049-89DC-0202F1FF564D}" presName="topConnNode2" presStyleLbl="node4" presStyleIdx="0" presStyleCnt="0"/>
      <dgm:spPr/>
    </dgm:pt>
    <dgm:pt modelId="{83CE3201-1054-5049-A3FB-6AB8F0C90497}" type="pres">
      <dgm:prSet presAssocID="{8AC0A590-A602-E049-89DC-0202F1FF564D}" presName="hierChild4" presStyleCnt="0"/>
      <dgm:spPr/>
    </dgm:pt>
    <dgm:pt modelId="{CE94AB4A-84E4-B64E-9749-18E9935008B9}" type="pres">
      <dgm:prSet presAssocID="{8AC0A590-A602-E049-89DC-0202F1FF564D}" presName="hierChild5" presStyleCnt="0"/>
      <dgm:spPr/>
    </dgm:pt>
    <dgm:pt modelId="{4BCB0070-45B2-8F4A-A1EB-ED4FC2EF0528}" type="pres">
      <dgm:prSet presAssocID="{EE7C8E0E-A895-8948-A825-63C4211323E8}" presName="Name28" presStyleLbl="parChTrans1D4" presStyleIdx="11" presStyleCnt="15"/>
      <dgm:spPr/>
    </dgm:pt>
    <dgm:pt modelId="{E9CABCE6-AB35-2E4A-B8BC-053D4E280D01}" type="pres">
      <dgm:prSet presAssocID="{B5CB9A3A-12BB-7746-B932-A1A39FD674A9}" presName="hierRoot2" presStyleCnt="0">
        <dgm:presLayoutVars>
          <dgm:hierBranch val="init"/>
        </dgm:presLayoutVars>
      </dgm:prSet>
      <dgm:spPr/>
    </dgm:pt>
    <dgm:pt modelId="{2E0D36AB-10C3-F240-8907-EFDCFC2B3049}" type="pres">
      <dgm:prSet presAssocID="{B5CB9A3A-12BB-7746-B932-A1A39FD674A9}" presName="rootComposite2" presStyleCnt="0"/>
      <dgm:spPr/>
    </dgm:pt>
    <dgm:pt modelId="{46613C53-42C5-5E46-91F9-FE514A3B2F71}" type="pres">
      <dgm:prSet presAssocID="{B5CB9A3A-12BB-7746-B932-A1A39FD674A9}" presName="rootText2" presStyleLbl="alignAcc1" presStyleIdx="0" presStyleCnt="0">
        <dgm:presLayoutVars>
          <dgm:chPref val="3"/>
        </dgm:presLayoutVars>
      </dgm:prSet>
      <dgm:spPr/>
    </dgm:pt>
    <dgm:pt modelId="{A8F4D6BB-9307-2A4E-9597-F07BA6FCC5CF}" type="pres">
      <dgm:prSet presAssocID="{B5CB9A3A-12BB-7746-B932-A1A39FD674A9}" presName="topArc2" presStyleLbl="parChTrans1D1" presStyleIdx="60" presStyleCnt="76"/>
      <dgm:spPr/>
    </dgm:pt>
    <dgm:pt modelId="{1C6AA5DD-1559-A946-86AE-041156BA2344}" type="pres">
      <dgm:prSet presAssocID="{B5CB9A3A-12BB-7746-B932-A1A39FD674A9}" presName="bottomArc2" presStyleLbl="parChTrans1D1" presStyleIdx="61" presStyleCnt="76"/>
      <dgm:spPr/>
    </dgm:pt>
    <dgm:pt modelId="{A3C43232-A808-E74C-8842-9271876EC2C7}" type="pres">
      <dgm:prSet presAssocID="{B5CB9A3A-12BB-7746-B932-A1A39FD674A9}" presName="topConnNode2" presStyleLbl="node4" presStyleIdx="0" presStyleCnt="0"/>
      <dgm:spPr/>
    </dgm:pt>
    <dgm:pt modelId="{783A20D0-0F55-0641-AE18-A425F11CE2FF}" type="pres">
      <dgm:prSet presAssocID="{B5CB9A3A-12BB-7746-B932-A1A39FD674A9}" presName="hierChild4" presStyleCnt="0"/>
      <dgm:spPr/>
    </dgm:pt>
    <dgm:pt modelId="{82A68455-EC05-1445-AA8A-629675CD184C}" type="pres">
      <dgm:prSet presAssocID="{B5CB9A3A-12BB-7746-B932-A1A39FD674A9}" presName="hierChild5" presStyleCnt="0"/>
      <dgm:spPr/>
    </dgm:pt>
    <dgm:pt modelId="{DED84B30-150E-E34D-A741-EDC23E8D77A6}" type="pres">
      <dgm:prSet presAssocID="{D6097A89-E07E-DC4F-A5D0-A771BE0FA8A3}" presName="Name28" presStyleLbl="parChTrans1D4" presStyleIdx="12" presStyleCnt="15"/>
      <dgm:spPr/>
    </dgm:pt>
    <dgm:pt modelId="{0AB4FFEE-D233-514B-98E8-53CB483A1A97}" type="pres">
      <dgm:prSet presAssocID="{23E72C39-2F4D-964B-B06C-EA849808570C}" presName="hierRoot2" presStyleCnt="0">
        <dgm:presLayoutVars>
          <dgm:hierBranch val="init"/>
        </dgm:presLayoutVars>
      </dgm:prSet>
      <dgm:spPr/>
    </dgm:pt>
    <dgm:pt modelId="{A954AD50-0803-F045-9E7A-23FA7455CF9F}" type="pres">
      <dgm:prSet presAssocID="{23E72C39-2F4D-964B-B06C-EA849808570C}" presName="rootComposite2" presStyleCnt="0"/>
      <dgm:spPr/>
    </dgm:pt>
    <dgm:pt modelId="{F49CCB45-162B-D442-9568-65E163B4E266}" type="pres">
      <dgm:prSet presAssocID="{23E72C39-2F4D-964B-B06C-EA849808570C}" presName="rootText2" presStyleLbl="alignAcc1" presStyleIdx="0" presStyleCnt="0">
        <dgm:presLayoutVars>
          <dgm:chPref val="3"/>
        </dgm:presLayoutVars>
      </dgm:prSet>
      <dgm:spPr/>
    </dgm:pt>
    <dgm:pt modelId="{5DA54640-CE15-5944-B26D-E41BA149C95B}" type="pres">
      <dgm:prSet presAssocID="{23E72C39-2F4D-964B-B06C-EA849808570C}" presName="topArc2" presStyleLbl="parChTrans1D1" presStyleIdx="62" presStyleCnt="76"/>
      <dgm:spPr/>
    </dgm:pt>
    <dgm:pt modelId="{55F3C400-1A14-7444-AB7F-FCC74C9C35BD}" type="pres">
      <dgm:prSet presAssocID="{23E72C39-2F4D-964B-B06C-EA849808570C}" presName="bottomArc2" presStyleLbl="parChTrans1D1" presStyleIdx="63" presStyleCnt="76"/>
      <dgm:spPr/>
    </dgm:pt>
    <dgm:pt modelId="{8F9CDD46-0A17-6540-A328-342B3BBE2FC2}" type="pres">
      <dgm:prSet presAssocID="{23E72C39-2F4D-964B-B06C-EA849808570C}" presName="topConnNode2" presStyleLbl="node4" presStyleIdx="0" presStyleCnt="0"/>
      <dgm:spPr/>
    </dgm:pt>
    <dgm:pt modelId="{5435669C-CBC1-7E41-9B5F-3855B8F8778B}" type="pres">
      <dgm:prSet presAssocID="{23E72C39-2F4D-964B-B06C-EA849808570C}" presName="hierChild4" presStyleCnt="0"/>
      <dgm:spPr/>
    </dgm:pt>
    <dgm:pt modelId="{4729330E-B390-2A4D-9FC1-8BD40A63E235}" type="pres">
      <dgm:prSet presAssocID="{23E72C39-2F4D-964B-B06C-EA849808570C}" presName="hierChild5" presStyleCnt="0"/>
      <dgm:spPr/>
    </dgm:pt>
    <dgm:pt modelId="{46E94C18-89C4-DC4D-980F-A325074761F8}" type="pres">
      <dgm:prSet presAssocID="{327A83F7-3BA2-5141-8BA0-FF1F7E386140}" presName="Name28" presStyleLbl="parChTrans1D4" presStyleIdx="13" presStyleCnt="15"/>
      <dgm:spPr/>
    </dgm:pt>
    <dgm:pt modelId="{05E9A785-0F17-3B4B-9C40-0702F97DC2A7}" type="pres">
      <dgm:prSet presAssocID="{66AE9409-6389-DE47-9509-919A38BA6298}" presName="hierRoot2" presStyleCnt="0">
        <dgm:presLayoutVars>
          <dgm:hierBranch val="init"/>
        </dgm:presLayoutVars>
      </dgm:prSet>
      <dgm:spPr/>
    </dgm:pt>
    <dgm:pt modelId="{05623E6E-CD54-DF4D-863C-DD2E4532B41C}" type="pres">
      <dgm:prSet presAssocID="{66AE9409-6389-DE47-9509-919A38BA6298}" presName="rootComposite2" presStyleCnt="0"/>
      <dgm:spPr/>
    </dgm:pt>
    <dgm:pt modelId="{2FEEAFF0-7E43-7742-9B38-91C11FEB2348}" type="pres">
      <dgm:prSet presAssocID="{66AE9409-6389-DE47-9509-919A38BA6298}" presName="rootText2" presStyleLbl="alignAcc1" presStyleIdx="0" presStyleCnt="0">
        <dgm:presLayoutVars>
          <dgm:chPref val="3"/>
        </dgm:presLayoutVars>
      </dgm:prSet>
      <dgm:spPr/>
    </dgm:pt>
    <dgm:pt modelId="{DE0B64A3-7D6F-A149-908C-E91D08796E16}" type="pres">
      <dgm:prSet presAssocID="{66AE9409-6389-DE47-9509-919A38BA6298}" presName="topArc2" presStyleLbl="parChTrans1D1" presStyleIdx="64" presStyleCnt="76"/>
      <dgm:spPr/>
    </dgm:pt>
    <dgm:pt modelId="{FE6730CB-48B9-7D46-A0FE-529E7F173FE3}" type="pres">
      <dgm:prSet presAssocID="{66AE9409-6389-DE47-9509-919A38BA6298}" presName="bottomArc2" presStyleLbl="parChTrans1D1" presStyleIdx="65" presStyleCnt="76"/>
      <dgm:spPr/>
    </dgm:pt>
    <dgm:pt modelId="{B4E63BC2-9CAE-5C47-A943-4CD1B587778C}" type="pres">
      <dgm:prSet presAssocID="{66AE9409-6389-DE47-9509-919A38BA6298}" presName="topConnNode2" presStyleLbl="node4" presStyleIdx="0" presStyleCnt="0"/>
      <dgm:spPr/>
    </dgm:pt>
    <dgm:pt modelId="{3F790311-04FF-1247-A4C8-C4D3AE1CED16}" type="pres">
      <dgm:prSet presAssocID="{66AE9409-6389-DE47-9509-919A38BA6298}" presName="hierChild4" presStyleCnt="0"/>
      <dgm:spPr/>
    </dgm:pt>
    <dgm:pt modelId="{751AD8DD-CFD2-644B-BAC3-D7679B0F961E}" type="pres">
      <dgm:prSet presAssocID="{66AE9409-6389-DE47-9509-919A38BA6298}" presName="hierChild5" presStyleCnt="0"/>
      <dgm:spPr/>
    </dgm:pt>
    <dgm:pt modelId="{E57CC0DC-7F16-FC46-BF0B-358D18C0EECF}" type="pres">
      <dgm:prSet presAssocID="{44FF0DA2-1FBE-6A4C-8D19-60E90FC0B7BA}" presName="Name28" presStyleLbl="parChTrans1D4" presStyleIdx="14" presStyleCnt="15"/>
      <dgm:spPr/>
    </dgm:pt>
    <dgm:pt modelId="{FD2A5602-6559-A74C-AD53-930F51736673}" type="pres">
      <dgm:prSet presAssocID="{9050E7E7-25FD-2547-A06A-16EF6690C698}" presName="hierRoot2" presStyleCnt="0">
        <dgm:presLayoutVars>
          <dgm:hierBranch val="init"/>
        </dgm:presLayoutVars>
      </dgm:prSet>
      <dgm:spPr/>
    </dgm:pt>
    <dgm:pt modelId="{B7BEC399-16E6-514F-8587-569B0E1EC3E4}" type="pres">
      <dgm:prSet presAssocID="{9050E7E7-25FD-2547-A06A-16EF6690C698}" presName="rootComposite2" presStyleCnt="0"/>
      <dgm:spPr/>
    </dgm:pt>
    <dgm:pt modelId="{C9E6A872-553B-7945-913A-C185B4BECE98}" type="pres">
      <dgm:prSet presAssocID="{9050E7E7-25FD-2547-A06A-16EF6690C698}" presName="rootText2" presStyleLbl="alignAcc1" presStyleIdx="0" presStyleCnt="0">
        <dgm:presLayoutVars>
          <dgm:chPref val="3"/>
        </dgm:presLayoutVars>
      </dgm:prSet>
      <dgm:spPr/>
    </dgm:pt>
    <dgm:pt modelId="{94129343-0526-0445-9BF6-7D2DE0DEDAE1}" type="pres">
      <dgm:prSet presAssocID="{9050E7E7-25FD-2547-A06A-16EF6690C698}" presName="topArc2" presStyleLbl="parChTrans1D1" presStyleIdx="66" presStyleCnt="76"/>
      <dgm:spPr/>
    </dgm:pt>
    <dgm:pt modelId="{5F1A4A4F-264D-D542-8CCE-4D7D6BED8BD5}" type="pres">
      <dgm:prSet presAssocID="{9050E7E7-25FD-2547-A06A-16EF6690C698}" presName="bottomArc2" presStyleLbl="parChTrans1D1" presStyleIdx="67" presStyleCnt="76"/>
      <dgm:spPr/>
    </dgm:pt>
    <dgm:pt modelId="{D4B17F10-6EBF-6345-9CE8-6843B9CAB81B}" type="pres">
      <dgm:prSet presAssocID="{9050E7E7-25FD-2547-A06A-16EF6690C698}" presName="topConnNode2" presStyleLbl="node4" presStyleIdx="0" presStyleCnt="0"/>
      <dgm:spPr/>
    </dgm:pt>
    <dgm:pt modelId="{D0442495-F204-C846-9589-65287FB638BF}" type="pres">
      <dgm:prSet presAssocID="{9050E7E7-25FD-2547-A06A-16EF6690C698}" presName="hierChild4" presStyleCnt="0"/>
      <dgm:spPr/>
    </dgm:pt>
    <dgm:pt modelId="{F9D12878-0D8D-C243-8F0D-E1ABC607A9B9}" type="pres">
      <dgm:prSet presAssocID="{9050E7E7-25FD-2547-A06A-16EF6690C698}" presName="hierChild5" presStyleCnt="0"/>
      <dgm:spPr/>
    </dgm:pt>
    <dgm:pt modelId="{D4407C4B-8183-7944-94AB-E62C4955E913}" type="pres">
      <dgm:prSet presAssocID="{C53EBAEC-54F5-7E4C-917A-2F3A2A60B7B4}" presName="hierChild5" presStyleCnt="0"/>
      <dgm:spPr/>
    </dgm:pt>
    <dgm:pt modelId="{1468EA5E-0CF7-594A-AFB6-0C2DDACEBF21}" type="pres">
      <dgm:prSet presAssocID="{083225B9-2F83-0849-B973-832E6ED51E12}" presName="Name28" presStyleLbl="parChTrans1D3" presStyleIdx="11" presStyleCnt="15"/>
      <dgm:spPr/>
    </dgm:pt>
    <dgm:pt modelId="{951F4300-B600-D247-B7A5-E78E450ADF0F}" type="pres">
      <dgm:prSet presAssocID="{38E30842-E816-7C4A-B408-2333CE600B60}" presName="hierRoot2" presStyleCnt="0">
        <dgm:presLayoutVars>
          <dgm:hierBranch val="init"/>
        </dgm:presLayoutVars>
      </dgm:prSet>
      <dgm:spPr/>
    </dgm:pt>
    <dgm:pt modelId="{4FB471A2-C41A-124A-8CDD-ED26FB846D28}" type="pres">
      <dgm:prSet presAssocID="{38E30842-E816-7C4A-B408-2333CE600B60}" presName="rootComposite2" presStyleCnt="0"/>
      <dgm:spPr/>
    </dgm:pt>
    <dgm:pt modelId="{99F01FCF-2AF7-4249-BED5-7095CA277B8C}" type="pres">
      <dgm:prSet presAssocID="{38E30842-E816-7C4A-B408-2333CE600B60}" presName="rootText2" presStyleLbl="alignAcc1" presStyleIdx="0" presStyleCnt="0">
        <dgm:presLayoutVars>
          <dgm:chPref val="3"/>
        </dgm:presLayoutVars>
      </dgm:prSet>
      <dgm:spPr/>
    </dgm:pt>
    <dgm:pt modelId="{73DACA70-DDB2-A448-B8F3-135EE076FAC0}" type="pres">
      <dgm:prSet presAssocID="{38E30842-E816-7C4A-B408-2333CE600B60}" presName="topArc2" presStyleLbl="parChTrans1D1" presStyleIdx="68" presStyleCnt="76"/>
      <dgm:spPr/>
    </dgm:pt>
    <dgm:pt modelId="{04F395E6-749F-ED42-9507-41B5ABCAB10D}" type="pres">
      <dgm:prSet presAssocID="{38E30842-E816-7C4A-B408-2333CE600B60}" presName="bottomArc2" presStyleLbl="parChTrans1D1" presStyleIdx="69" presStyleCnt="76"/>
      <dgm:spPr/>
    </dgm:pt>
    <dgm:pt modelId="{A45C1BEB-A033-0E49-A3B7-F0A5BF95F926}" type="pres">
      <dgm:prSet presAssocID="{38E30842-E816-7C4A-B408-2333CE600B60}" presName="topConnNode2" presStyleLbl="node3" presStyleIdx="0" presStyleCnt="0"/>
      <dgm:spPr/>
    </dgm:pt>
    <dgm:pt modelId="{8656AB61-F9CF-EC47-9A86-4C6FC391C69A}" type="pres">
      <dgm:prSet presAssocID="{38E30842-E816-7C4A-B408-2333CE600B60}" presName="hierChild4" presStyleCnt="0"/>
      <dgm:spPr/>
    </dgm:pt>
    <dgm:pt modelId="{2CC378E9-0C2B-B340-AAEF-A2D9EA2C11F2}" type="pres">
      <dgm:prSet presAssocID="{38E30842-E816-7C4A-B408-2333CE600B60}" presName="hierChild5" presStyleCnt="0"/>
      <dgm:spPr/>
    </dgm:pt>
    <dgm:pt modelId="{7D16C30E-5BB0-CD4E-BC8B-F323DAB22DC4}" type="pres">
      <dgm:prSet presAssocID="{B635E1E9-4E67-B046-A58A-F4EBAB89DF8C}" presName="Name28" presStyleLbl="parChTrans1D3" presStyleIdx="12" presStyleCnt="15"/>
      <dgm:spPr/>
    </dgm:pt>
    <dgm:pt modelId="{CD6AA4AC-F082-7F48-8903-A524E7DD7F15}" type="pres">
      <dgm:prSet presAssocID="{2F96FA07-EC07-9541-BF18-888C52DFD715}" presName="hierRoot2" presStyleCnt="0">
        <dgm:presLayoutVars>
          <dgm:hierBranch val="init"/>
        </dgm:presLayoutVars>
      </dgm:prSet>
      <dgm:spPr/>
    </dgm:pt>
    <dgm:pt modelId="{EABBC9D5-6E46-A04F-AD62-20E5D2251C12}" type="pres">
      <dgm:prSet presAssocID="{2F96FA07-EC07-9541-BF18-888C52DFD715}" presName="rootComposite2" presStyleCnt="0"/>
      <dgm:spPr/>
    </dgm:pt>
    <dgm:pt modelId="{75E7331B-90E7-564D-982B-A942A8ED66C7}" type="pres">
      <dgm:prSet presAssocID="{2F96FA07-EC07-9541-BF18-888C52DFD715}" presName="rootText2" presStyleLbl="alignAcc1" presStyleIdx="0" presStyleCnt="0">
        <dgm:presLayoutVars>
          <dgm:chPref val="3"/>
        </dgm:presLayoutVars>
      </dgm:prSet>
      <dgm:spPr/>
    </dgm:pt>
    <dgm:pt modelId="{ED811548-90E1-9042-9B77-A79609D5672F}" type="pres">
      <dgm:prSet presAssocID="{2F96FA07-EC07-9541-BF18-888C52DFD715}" presName="topArc2" presStyleLbl="parChTrans1D1" presStyleIdx="70" presStyleCnt="76"/>
      <dgm:spPr/>
    </dgm:pt>
    <dgm:pt modelId="{451B9750-44C7-E549-878C-08813F128C12}" type="pres">
      <dgm:prSet presAssocID="{2F96FA07-EC07-9541-BF18-888C52DFD715}" presName="bottomArc2" presStyleLbl="parChTrans1D1" presStyleIdx="71" presStyleCnt="76"/>
      <dgm:spPr/>
    </dgm:pt>
    <dgm:pt modelId="{BA692F31-7B13-E14D-B2E1-1B177AE153B4}" type="pres">
      <dgm:prSet presAssocID="{2F96FA07-EC07-9541-BF18-888C52DFD715}" presName="topConnNode2" presStyleLbl="node3" presStyleIdx="0" presStyleCnt="0"/>
      <dgm:spPr/>
    </dgm:pt>
    <dgm:pt modelId="{A3400B4A-F524-BB4A-B1C4-6F58EED64F9F}" type="pres">
      <dgm:prSet presAssocID="{2F96FA07-EC07-9541-BF18-888C52DFD715}" presName="hierChild4" presStyleCnt="0"/>
      <dgm:spPr/>
    </dgm:pt>
    <dgm:pt modelId="{45F95321-25D8-5248-87D3-C7BDD8EDC8DC}" type="pres">
      <dgm:prSet presAssocID="{2F96FA07-EC07-9541-BF18-888C52DFD715}" presName="hierChild5" presStyleCnt="0"/>
      <dgm:spPr/>
    </dgm:pt>
    <dgm:pt modelId="{13C8AE02-B0F3-D949-AB65-788A4D5B2377}" type="pres">
      <dgm:prSet presAssocID="{94482E36-7874-C74D-A0DB-F7C07403015A}" presName="Name28" presStyleLbl="parChTrans1D3" presStyleIdx="13" presStyleCnt="15"/>
      <dgm:spPr/>
    </dgm:pt>
    <dgm:pt modelId="{73DB95DB-FCF1-674B-9D0D-53F7ECEE4B13}" type="pres">
      <dgm:prSet presAssocID="{5AA44612-27F5-5440-B54C-C4B93D547182}" presName="hierRoot2" presStyleCnt="0">
        <dgm:presLayoutVars>
          <dgm:hierBranch val="init"/>
        </dgm:presLayoutVars>
      </dgm:prSet>
      <dgm:spPr/>
    </dgm:pt>
    <dgm:pt modelId="{240A5BFA-5E7D-9742-9469-F784DF158EA4}" type="pres">
      <dgm:prSet presAssocID="{5AA44612-27F5-5440-B54C-C4B93D547182}" presName="rootComposite2" presStyleCnt="0"/>
      <dgm:spPr/>
    </dgm:pt>
    <dgm:pt modelId="{0BAB468F-F29C-DF41-BC89-8565424AEFA2}" type="pres">
      <dgm:prSet presAssocID="{5AA44612-27F5-5440-B54C-C4B93D547182}" presName="rootText2" presStyleLbl="alignAcc1" presStyleIdx="0" presStyleCnt="0">
        <dgm:presLayoutVars>
          <dgm:chPref val="3"/>
        </dgm:presLayoutVars>
      </dgm:prSet>
      <dgm:spPr/>
    </dgm:pt>
    <dgm:pt modelId="{4A38AA79-2CF1-BD42-903D-0699AF1479CD}" type="pres">
      <dgm:prSet presAssocID="{5AA44612-27F5-5440-B54C-C4B93D547182}" presName="topArc2" presStyleLbl="parChTrans1D1" presStyleIdx="72" presStyleCnt="76"/>
      <dgm:spPr/>
    </dgm:pt>
    <dgm:pt modelId="{60541824-A260-8B4A-82BF-9B66209305E6}" type="pres">
      <dgm:prSet presAssocID="{5AA44612-27F5-5440-B54C-C4B93D547182}" presName="bottomArc2" presStyleLbl="parChTrans1D1" presStyleIdx="73" presStyleCnt="76"/>
      <dgm:spPr/>
    </dgm:pt>
    <dgm:pt modelId="{519BF499-AEB6-E843-9F6B-35F8D708854C}" type="pres">
      <dgm:prSet presAssocID="{5AA44612-27F5-5440-B54C-C4B93D547182}" presName="topConnNode2" presStyleLbl="node3" presStyleIdx="0" presStyleCnt="0"/>
      <dgm:spPr/>
    </dgm:pt>
    <dgm:pt modelId="{17E6EC99-080E-CE4D-8D6A-1075CFCAE12D}" type="pres">
      <dgm:prSet presAssocID="{5AA44612-27F5-5440-B54C-C4B93D547182}" presName="hierChild4" presStyleCnt="0"/>
      <dgm:spPr/>
    </dgm:pt>
    <dgm:pt modelId="{45CF260A-2514-334B-9C2F-395DDC2E9AB9}" type="pres">
      <dgm:prSet presAssocID="{5AA44612-27F5-5440-B54C-C4B93D547182}" presName="hierChild5" presStyleCnt="0"/>
      <dgm:spPr/>
    </dgm:pt>
    <dgm:pt modelId="{CAB4814D-1652-0345-BE9B-35C6F71D8092}" type="pres">
      <dgm:prSet presAssocID="{61FF9477-377F-164F-B099-71A91E7D5362}" presName="Name28" presStyleLbl="parChTrans1D3" presStyleIdx="14" presStyleCnt="15"/>
      <dgm:spPr/>
    </dgm:pt>
    <dgm:pt modelId="{F1352AA5-A44B-7C42-98E0-21F3BE87D8B9}" type="pres">
      <dgm:prSet presAssocID="{14A1C0A9-AC5C-E94D-BD51-18879CA68BDA}" presName="hierRoot2" presStyleCnt="0">
        <dgm:presLayoutVars>
          <dgm:hierBranch val="init"/>
        </dgm:presLayoutVars>
      </dgm:prSet>
      <dgm:spPr/>
    </dgm:pt>
    <dgm:pt modelId="{D1A9384A-6732-194F-92A4-BF1A64320553}" type="pres">
      <dgm:prSet presAssocID="{14A1C0A9-AC5C-E94D-BD51-18879CA68BDA}" presName="rootComposite2" presStyleCnt="0"/>
      <dgm:spPr/>
    </dgm:pt>
    <dgm:pt modelId="{186DAFFB-C3A5-E343-9B41-5CE3B5E71AA3}" type="pres">
      <dgm:prSet presAssocID="{14A1C0A9-AC5C-E94D-BD51-18879CA68BDA}" presName="rootText2" presStyleLbl="alignAcc1" presStyleIdx="0" presStyleCnt="0">
        <dgm:presLayoutVars>
          <dgm:chPref val="3"/>
        </dgm:presLayoutVars>
      </dgm:prSet>
      <dgm:spPr/>
    </dgm:pt>
    <dgm:pt modelId="{1526CDBD-5034-7845-85E3-E302282371EF}" type="pres">
      <dgm:prSet presAssocID="{14A1C0A9-AC5C-E94D-BD51-18879CA68BDA}" presName="topArc2" presStyleLbl="parChTrans1D1" presStyleIdx="74" presStyleCnt="76"/>
      <dgm:spPr/>
    </dgm:pt>
    <dgm:pt modelId="{3A126954-A14C-6A4B-B833-F4151ADADC83}" type="pres">
      <dgm:prSet presAssocID="{14A1C0A9-AC5C-E94D-BD51-18879CA68BDA}" presName="bottomArc2" presStyleLbl="parChTrans1D1" presStyleIdx="75" presStyleCnt="76"/>
      <dgm:spPr/>
    </dgm:pt>
    <dgm:pt modelId="{11B1F697-38A1-234D-AF24-470AC68C36BB}" type="pres">
      <dgm:prSet presAssocID="{14A1C0A9-AC5C-E94D-BD51-18879CA68BDA}" presName="topConnNode2" presStyleLbl="node3" presStyleIdx="0" presStyleCnt="0"/>
      <dgm:spPr/>
    </dgm:pt>
    <dgm:pt modelId="{C2DD2CEE-FFA4-BD4E-BDEB-346F28967544}" type="pres">
      <dgm:prSet presAssocID="{14A1C0A9-AC5C-E94D-BD51-18879CA68BDA}" presName="hierChild4" presStyleCnt="0"/>
      <dgm:spPr/>
    </dgm:pt>
    <dgm:pt modelId="{1F6E4D46-7D49-D542-9B74-6AB10B9F4F53}" type="pres">
      <dgm:prSet presAssocID="{14A1C0A9-AC5C-E94D-BD51-18879CA68BDA}" presName="hierChild5" presStyleCnt="0"/>
      <dgm:spPr/>
    </dgm:pt>
    <dgm:pt modelId="{776B4426-DB33-DE4B-945B-42E676E44F19}" type="pres">
      <dgm:prSet presAssocID="{BB86FBB5-FBFC-604B-892A-81A1A8E5F9A9}" presName="hierChild5" presStyleCnt="0"/>
      <dgm:spPr/>
    </dgm:pt>
    <dgm:pt modelId="{A4C97FB9-D9A0-D84E-96F8-FD87C1BF8125}" type="pres">
      <dgm:prSet presAssocID="{C4D0F399-73E7-CF41-85EE-92155E392563}" presName="hierChild3" presStyleCnt="0"/>
      <dgm:spPr/>
    </dgm:pt>
  </dgm:ptLst>
  <dgm:cxnLst>
    <dgm:cxn modelId="{B22E1D00-4C60-C446-9D46-9E6AA603833D}" type="presOf" srcId="{8AC0A590-A602-E049-89DC-0202F1FF564D}" destId="{C4E5B5ED-C566-4E42-8B66-26E4F5A2DFF1}" srcOrd="0" destOrd="0" presId="urn:microsoft.com/office/officeart/2008/layout/HalfCircleOrganizationChart"/>
    <dgm:cxn modelId="{B044D102-AA35-E34C-819C-E2775C684391}" type="presOf" srcId="{E1CCF567-CDDD-0C4D-9CC7-9B10F89FDB10}" destId="{B23A45BB-22E4-0E40-9C12-A0CC1CFCFA4E}" srcOrd="0" destOrd="0" presId="urn:microsoft.com/office/officeart/2008/layout/HalfCircleOrganizationChart"/>
    <dgm:cxn modelId="{24682D03-4CF6-F54A-852D-6FF858A937C7}" type="presOf" srcId="{ED14208B-39F5-8747-943D-D92F470EA30E}" destId="{B2BC738F-194E-B744-8E57-E84F46AFBBCF}" srcOrd="0" destOrd="0" presId="urn:microsoft.com/office/officeart/2008/layout/HalfCircleOrganizationChart"/>
    <dgm:cxn modelId="{49925F03-E51D-E745-9619-613639E23944}" type="presOf" srcId="{6E4116A5-9EEC-CF48-B62A-5425842F30FA}" destId="{8F33DF10-43D0-5145-98D6-8012BFF263D0}" srcOrd="0" destOrd="0" presId="urn:microsoft.com/office/officeart/2008/layout/HalfCircleOrganizationChart"/>
    <dgm:cxn modelId="{32D05C05-7304-2B44-AC94-15761732F715}" type="presOf" srcId="{B95D5518-AF2F-D441-80B5-1D11A5726401}" destId="{5E5B58C2-9FDE-C54B-AA76-3F55F53A96C0}" srcOrd="0" destOrd="0" presId="urn:microsoft.com/office/officeart/2008/layout/HalfCircleOrganizationChart"/>
    <dgm:cxn modelId="{B4A30506-2874-CC44-9E1A-734B8786A476}" type="presOf" srcId="{8D234CEC-2E0A-164F-96C2-ED4F28CA7E24}" destId="{10373F6C-3A75-B44E-8651-B6A2A6257214}" srcOrd="0" destOrd="0" presId="urn:microsoft.com/office/officeart/2008/layout/HalfCircleOrganizationChart"/>
    <dgm:cxn modelId="{E9D7F608-122F-A24F-8949-70EE696FC64A}" type="presOf" srcId="{F63EF0AF-7A38-9648-96AD-7336F213A303}" destId="{ED21C3BE-115B-2041-B6D4-A3116B219454}" srcOrd="0" destOrd="0" presId="urn:microsoft.com/office/officeart/2008/layout/HalfCircleOrganizationChart"/>
    <dgm:cxn modelId="{58FADB09-64FB-DF4C-A8E0-FF586CA603CC}" type="presOf" srcId="{B635E1E9-4E67-B046-A58A-F4EBAB89DF8C}" destId="{7D16C30E-5BB0-CD4E-BC8B-F323DAB22DC4}" srcOrd="0" destOrd="0" presId="urn:microsoft.com/office/officeart/2008/layout/HalfCircleOrganizationChart"/>
    <dgm:cxn modelId="{099E490A-2148-F44D-8E08-EDCC6A98E9F9}" type="presOf" srcId="{67D8BCF1-3880-DC4A-8AF5-9B3044334826}" destId="{7F7BB3B0-E75E-1441-A98A-0A209626DE5A}" srcOrd="0" destOrd="0" presId="urn:microsoft.com/office/officeart/2008/layout/HalfCircleOrganizationChart"/>
    <dgm:cxn modelId="{31C6E50C-7CC8-2345-96E7-12ACAE5F5B9A}" type="presOf" srcId="{301704E2-0CA9-CB4B-93F5-535F7BE2E8AA}" destId="{2F21679B-DBB0-2240-BCBA-5591DBBC9538}" srcOrd="0" destOrd="0" presId="urn:microsoft.com/office/officeart/2008/layout/HalfCircleOrganizationChart"/>
    <dgm:cxn modelId="{8874990F-A562-3C4C-A083-735379074DBA}" type="presOf" srcId="{15C36D8A-0D1F-824D-989F-8148053FBBB6}" destId="{799DC33E-21BF-324D-ABBE-EF6B7EB3A4CC}" srcOrd="0" destOrd="0" presId="urn:microsoft.com/office/officeart/2008/layout/HalfCircleOrganizationChart"/>
    <dgm:cxn modelId="{23222A12-9004-7A4C-B49D-60092BB176C8}" type="presOf" srcId="{D643B66D-0BA8-A647-A4C9-F232659665A6}" destId="{BC96109E-3EA2-934A-9E6C-23C138A57C8C}" srcOrd="0" destOrd="0" presId="urn:microsoft.com/office/officeart/2008/layout/HalfCircleOrganizationChart"/>
    <dgm:cxn modelId="{A07EF712-36EB-BB4D-BFBB-D0F2C728F5FD}" type="presOf" srcId="{5D98B049-BD60-454A-94E2-D68EBABC18F1}" destId="{7F923617-D870-F74E-8BDB-28C8C3289F28}" srcOrd="0" destOrd="0" presId="urn:microsoft.com/office/officeart/2008/layout/HalfCircleOrganizationChart"/>
    <dgm:cxn modelId="{A347C214-90C1-D34C-ABAB-366461038457}" type="presOf" srcId="{61FF9477-377F-164F-B099-71A91E7D5362}" destId="{CAB4814D-1652-0345-BE9B-35C6F71D8092}" srcOrd="0" destOrd="0" presId="urn:microsoft.com/office/officeart/2008/layout/HalfCircleOrganizationChart"/>
    <dgm:cxn modelId="{98B9F916-3756-9549-9A09-1FF336401746}" type="presOf" srcId="{1BE17750-41D7-5A43-9D9E-8C9484D903B0}" destId="{310C54B0-E1A4-BC47-9D43-ECA71CC9A33E}" srcOrd="0" destOrd="0" presId="urn:microsoft.com/office/officeart/2008/layout/HalfCircleOrganizationChart"/>
    <dgm:cxn modelId="{B147C017-1A1E-F84B-A302-24B271BACE09}" type="presOf" srcId="{A33B9DB9-86D0-7D4F-896C-C1D83A05FAED}" destId="{B61762B4-A2D2-CB40-AEF3-1FA4309478BC}" srcOrd="0" destOrd="0" presId="urn:microsoft.com/office/officeart/2008/layout/HalfCircleOrganizationChart"/>
    <dgm:cxn modelId="{47CC1418-B929-EE44-B316-40202B8613F2}" type="presOf" srcId="{27D4C79A-5282-9446-A5B1-430EC7FA8954}" destId="{FF948207-D1A0-CE41-9AAA-91BF31DEA2C5}" srcOrd="0" destOrd="0" presId="urn:microsoft.com/office/officeart/2008/layout/HalfCircleOrganizationChart"/>
    <dgm:cxn modelId="{858BD518-9612-5145-86BD-372841EC93F6}" srcId="{C4D0F399-73E7-CF41-85EE-92155E392563}" destId="{1EA73D04-483F-0A48-9D42-2927CF09E51D}" srcOrd="4" destOrd="0" parTransId="{15C36D8A-0D1F-824D-989F-8148053FBBB6}" sibTransId="{89BC76C6-33EC-4943-84D5-EB54EFB8B186}"/>
    <dgm:cxn modelId="{F29DE018-DCEF-5240-837A-D2F710425A59}" type="presOf" srcId="{58C979B2-B675-0043-9F48-80EEB462B560}" destId="{3CA63996-F3C4-B24C-97A8-48B462340C0C}" srcOrd="1" destOrd="0" presId="urn:microsoft.com/office/officeart/2008/layout/HalfCircleOrganizationChart"/>
    <dgm:cxn modelId="{D6B0791C-0571-7042-8B31-97A6822423D4}" type="presOf" srcId="{C4D0F399-73E7-CF41-85EE-92155E392563}" destId="{A8909080-4D7C-A44F-B84A-ADE7321FB8A8}" srcOrd="0" destOrd="0" presId="urn:microsoft.com/office/officeart/2008/layout/HalfCircleOrganizationChart"/>
    <dgm:cxn modelId="{C9E25524-BE4D-E446-BAFD-F97EEEEED85C}" type="presOf" srcId="{C3873116-88CB-A848-81F1-9215AF86FB4F}" destId="{6A3795D3-F1DA-214D-B535-905776CCED55}" srcOrd="0" destOrd="0" presId="urn:microsoft.com/office/officeart/2008/layout/HalfCircleOrganizationChart"/>
    <dgm:cxn modelId="{E3091225-4A09-D04F-9AA5-396ED9399042}" type="presOf" srcId="{3FC510FA-92E8-0A4F-98FF-26E74D425458}" destId="{9FF0679A-5679-6445-AFCF-CB62F78C727B}" srcOrd="0" destOrd="0" presId="urn:microsoft.com/office/officeart/2008/layout/HalfCircleOrganizationChart"/>
    <dgm:cxn modelId="{5F141A25-BB0A-C343-93D3-1B9824C89217}" type="presOf" srcId="{9BC3607C-6E04-7047-8C1F-A466EE45941D}" destId="{0A974214-76CD-024C-8732-19B377E709F2}" srcOrd="0" destOrd="0" presId="urn:microsoft.com/office/officeart/2008/layout/HalfCircleOrganizationChart"/>
    <dgm:cxn modelId="{22826726-C4F6-A842-B763-44C024575D87}" type="presOf" srcId="{5D98B049-BD60-454A-94E2-D68EBABC18F1}" destId="{5B9C9E23-94F5-0F46-BC5D-59B6C15FF581}" srcOrd="1" destOrd="0" presId="urn:microsoft.com/office/officeart/2008/layout/HalfCircleOrganizationChart"/>
    <dgm:cxn modelId="{435E4527-6666-B543-A1D5-A0B3212744D2}" type="presOf" srcId="{FF062426-54FD-BA49-B344-B34FC4007DE0}" destId="{E8D79414-50D0-594F-8538-27E625647ACD}" srcOrd="1" destOrd="0" presId="urn:microsoft.com/office/officeart/2008/layout/HalfCircleOrganizationChart"/>
    <dgm:cxn modelId="{59A52C2B-6E9A-8F46-8C94-AB9712FF3557}" type="presOf" srcId="{C53EBAEC-54F5-7E4C-917A-2F3A2A60B7B4}" destId="{9A42268C-7FA9-AD4D-A9C5-8AFD70F220FB}" srcOrd="0" destOrd="0" presId="urn:microsoft.com/office/officeart/2008/layout/HalfCircleOrganizationChart"/>
    <dgm:cxn modelId="{52F12432-4B03-914F-81EC-CD22A03A4A13}" srcId="{34254A18-B6B2-144C-8E78-3B17E115D1E7}" destId="{FEDF9655-144B-BD4A-975D-9E1DDED39ED2}" srcOrd="0" destOrd="0" parTransId="{B4AB8489-09E3-3940-A3B9-E8825A453B1E}" sibTransId="{D166A6F7-3536-C743-9E30-7A09AD0CE97F}"/>
    <dgm:cxn modelId="{60E3DC32-C247-BB45-8278-A2424858B6E2}" srcId="{C4D0F399-73E7-CF41-85EE-92155E392563}" destId="{D643B66D-0BA8-A647-A4C9-F232659665A6}" srcOrd="5" destOrd="0" parTransId="{73961110-73DA-D242-8FBF-1E4BF290988F}" sibTransId="{441F7BBE-C334-D243-8A2D-805908AF7D67}"/>
    <dgm:cxn modelId="{C99A7A33-086A-A54D-914C-81578EA33C76}" type="presOf" srcId="{8D234CEC-2E0A-164F-96C2-ED4F28CA7E24}" destId="{1DC4C4BF-7F45-734E-BAD2-58B3CA7A5543}" srcOrd="1" destOrd="0" presId="urn:microsoft.com/office/officeart/2008/layout/HalfCircleOrganizationChart"/>
    <dgm:cxn modelId="{61D56534-5756-D94A-8BB0-5CC595C501DC}" type="presOf" srcId="{2F96FA07-EC07-9541-BF18-888C52DFD715}" destId="{75E7331B-90E7-564D-982B-A942A8ED66C7}" srcOrd="0" destOrd="0" presId="urn:microsoft.com/office/officeart/2008/layout/HalfCircleOrganizationChart"/>
    <dgm:cxn modelId="{2FB1A634-1B2E-9A43-9F2B-EC62FE5E3964}" srcId="{A33B9DB9-86D0-7D4F-896C-C1D83A05FAED}" destId="{FF062426-54FD-BA49-B344-B34FC4007DE0}" srcOrd="2" destOrd="0" parTransId="{3B7245A0-7F59-0446-8903-8B1D7A3C30AE}" sibTransId="{E71C349E-EDB8-C54E-9ECD-281F6AC2D874}"/>
    <dgm:cxn modelId="{BA228635-E0BA-7E47-8507-54EF2FBA31E4}" type="presOf" srcId="{1EA73D04-483F-0A48-9D42-2927CF09E51D}" destId="{7AEFCFA3-8401-7642-A987-15F02CBCBDC2}" srcOrd="0" destOrd="0" presId="urn:microsoft.com/office/officeart/2008/layout/HalfCircleOrganizationChart"/>
    <dgm:cxn modelId="{9B1BA837-D54B-5347-BF03-B4D19292CF41}" type="presOf" srcId="{DDF406CC-1185-7648-8627-67C7194E9C5D}" destId="{AF536B46-CEA0-B74F-8479-7DE1FEDD216D}" srcOrd="1" destOrd="0" presId="urn:microsoft.com/office/officeart/2008/layout/HalfCircleOrganizationChart"/>
    <dgm:cxn modelId="{3B078738-1491-5C49-A3DD-369266211A7A}" type="presOf" srcId="{94482E36-7874-C74D-A0DB-F7C07403015A}" destId="{13C8AE02-B0F3-D949-AB65-788A4D5B2377}" srcOrd="0" destOrd="0" presId="urn:microsoft.com/office/officeart/2008/layout/HalfCircleOrganizationChart"/>
    <dgm:cxn modelId="{88DF273A-7F5F-164F-B263-6B11E9C39B49}" type="presOf" srcId="{8CD72D7C-2E70-884E-80F6-ED4258ACA58E}" destId="{A3406215-7AAA-784C-AEC5-3997D0C6362E}" srcOrd="0" destOrd="0" presId="urn:microsoft.com/office/officeart/2008/layout/HalfCircleOrganizationChart"/>
    <dgm:cxn modelId="{C586013B-26D8-5747-ACA9-F5A83BF616AA}" type="presOf" srcId="{1EA73D04-483F-0A48-9D42-2927CF09E51D}" destId="{1081AC3D-FBB6-DA45-9DA3-C4C7C735E4CB}" srcOrd="1" destOrd="0" presId="urn:microsoft.com/office/officeart/2008/layout/HalfCircleOrganizationChart"/>
    <dgm:cxn modelId="{9DF27F3C-7DD0-3A47-8178-F3DC01A3E530}" type="presOf" srcId="{28FFD025-10D6-6D44-B654-8DBD7F631988}" destId="{F7F87A10-CD7E-4B41-9C42-A8552F4A7572}" srcOrd="0" destOrd="0" presId="urn:microsoft.com/office/officeart/2008/layout/HalfCircleOrganizationChart"/>
    <dgm:cxn modelId="{6E83903D-96D5-A84A-A055-23C8306D010F}" type="presOf" srcId="{FF062426-54FD-BA49-B344-B34FC4007DE0}" destId="{ECC41AC0-A0B2-A74D-87FF-F10704A69C7C}" srcOrd="0" destOrd="0" presId="urn:microsoft.com/office/officeart/2008/layout/HalfCircleOrganizationChart"/>
    <dgm:cxn modelId="{26D3BE40-570C-0C47-A5BB-A7C9ED868894}" srcId="{A33B9DB9-86D0-7D4F-896C-C1D83A05FAED}" destId="{6E4116A5-9EEC-CF48-B62A-5425842F30FA}" srcOrd="1" destOrd="0" parTransId="{27D4C79A-5282-9446-A5B1-430EC7FA8954}" sibTransId="{25B30906-78F5-124F-A00B-8E58FC41648E}"/>
    <dgm:cxn modelId="{4618FA41-BC7A-F049-BADD-AE87AF8C334C}" type="presOf" srcId="{BFECBCC7-FA70-AB45-A474-B1E4726F519E}" destId="{492CC685-BAAE-7347-93DC-E59E360AD82C}" srcOrd="1" destOrd="0" presId="urn:microsoft.com/office/officeart/2008/layout/HalfCircleOrganizationChart"/>
    <dgm:cxn modelId="{062CD243-F6B1-2341-8DFF-BD718B96B02A}" type="presOf" srcId="{C4D0F399-73E7-CF41-85EE-92155E392563}" destId="{126E34FC-D869-5F4D-A3FE-84795BE3C310}" srcOrd="1" destOrd="0" presId="urn:microsoft.com/office/officeart/2008/layout/HalfCircleOrganizationChart"/>
    <dgm:cxn modelId="{23BAEF43-9EDA-324D-9509-4ED9CCE71606}" type="presOf" srcId="{DDF406CC-1185-7648-8627-67C7194E9C5D}" destId="{0987AD00-CB34-844A-A561-0AAF725FDDEB}" srcOrd="0" destOrd="0" presId="urn:microsoft.com/office/officeart/2008/layout/HalfCircleOrganizationChart"/>
    <dgm:cxn modelId="{89952746-7E8A-7645-8689-870AA83450DC}" type="presOf" srcId="{BB86FBB5-FBFC-604B-892A-81A1A8E5F9A9}" destId="{9E171F7C-960C-5C41-B28A-D62264FDF4C1}" srcOrd="0" destOrd="0" presId="urn:microsoft.com/office/officeart/2008/layout/HalfCircleOrganizationChart"/>
    <dgm:cxn modelId="{B87EF146-6772-C343-9DBA-16A31EEEB481}" type="presOf" srcId="{FC90D459-7AE4-8342-A689-20F2DC0D739B}" destId="{FF58E8E3-E653-1642-90D7-20025691EB25}" srcOrd="0" destOrd="0" presId="urn:microsoft.com/office/officeart/2008/layout/HalfCircleOrganizationChart"/>
    <dgm:cxn modelId="{1E6BAA4D-DF87-7D48-9480-060786CB7F5F}" type="presOf" srcId="{FC90D459-7AE4-8342-A689-20F2DC0D739B}" destId="{0222F275-D559-7A4E-8E9F-C3D62BDDCD09}" srcOrd="1" destOrd="0" presId="urn:microsoft.com/office/officeart/2008/layout/HalfCircleOrganizationChart"/>
    <dgm:cxn modelId="{C949394E-B1FC-2641-9DA8-3366FE4E9130}" type="presOf" srcId="{44FF0DA2-1FBE-6A4C-8D19-60E90FC0B7BA}" destId="{E57CC0DC-7F16-FC46-BF0B-358D18C0EECF}" srcOrd="0" destOrd="0" presId="urn:microsoft.com/office/officeart/2008/layout/HalfCircleOrganizationChart"/>
    <dgm:cxn modelId="{DD18744E-7C41-7540-B254-6E3CB14C6273}" type="presOf" srcId="{39740221-F796-8241-96F2-5750B7389E55}" destId="{7FE527CD-8678-3A48-9C5B-86F808253CDC}" srcOrd="1" destOrd="0" presId="urn:microsoft.com/office/officeart/2008/layout/HalfCircleOrganizationChart"/>
    <dgm:cxn modelId="{CA44FA4E-037C-894F-B99F-16BDC8D6C3E6}" type="presOf" srcId="{BD30A45A-C3F9-494C-B126-099B5D1FB2D5}" destId="{921E2F0C-275A-0E44-A913-7C789D39AEF8}" srcOrd="1" destOrd="0" presId="urn:microsoft.com/office/officeart/2008/layout/HalfCircleOrganizationChart"/>
    <dgm:cxn modelId="{DF1D7D54-F23E-7A49-B4D3-B6CB96366EEC}" srcId="{BB86FBB5-FBFC-604B-892A-81A1A8E5F9A9}" destId="{14A1C0A9-AC5C-E94D-BD51-18879CA68BDA}" srcOrd="5" destOrd="0" parTransId="{61FF9477-377F-164F-B099-71A91E7D5362}" sibTransId="{A82ACA9F-6F31-0E46-B98C-EBCDCC9289AD}"/>
    <dgm:cxn modelId="{2535FF56-CD18-C042-AAF6-FBFDBC5FA15C}" type="presOf" srcId="{8AC0A590-A602-E049-89DC-0202F1FF564D}" destId="{16072841-4F82-AA40-A41A-98FE67D64AE8}" srcOrd="1" destOrd="0" presId="urn:microsoft.com/office/officeart/2008/layout/HalfCircleOrganizationChart"/>
    <dgm:cxn modelId="{3F0D5F5A-BD38-CE45-AFC6-6AEF2151DAFF}" type="presOf" srcId="{58C979B2-B675-0043-9F48-80EEB462B560}" destId="{ECF99F3C-34D3-8843-8E6B-18ADB5B94656}" srcOrd="0" destOrd="0" presId="urn:microsoft.com/office/officeart/2008/layout/HalfCircleOrganizationChart"/>
    <dgm:cxn modelId="{E44CE55A-8307-8F44-BE13-78BEF1B59731}" type="presOf" srcId="{3B7245A0-7F59-0446-8903-8B1D7A3C30AE}" destId="{0851D36D-42A7-3F44-AECE-9DA65B0F189A}" srcOrd="0" destOrd="0" presId="urn:microsoft.com/office/officeart/2008/layout/HalfCircleOrganizationChart"/>
    <dgm:cxn modelId="{EE87515B-E07A-5E44-9BF2-FA5DCB738407}" srcId="{A33B9DB9-86D0-7D4F-896C-C1D83A05FAED}" destId="{F63EF0AF-7A38-9648-96AD-7336F213A303}" srcOrd="3" destOrd="0" parTransId="{4BDCEECC-0D19-B546-8AEE-8CB13E3BCF7A}" sibTransId="{3244C8C6-CA54-8C43-83C8-4BF9A23B3B4C}"/>
    <dgm:cxn modelId="{60C6895C-F195-C44A-8718-BD2183071E3E}" type="presOf" srcId="{D1078EDD-750C-A847-8E12-57DAB0D8B34B}" destId="{6F61F524-E2AC-1B42-951D-AF0D70A25E1C}" srcOrd="0" destOrd="0" presId="urn:microsoft.com/office/officeart/2008/layout/HalfCircleOrganizationChart"/>
    <dgm:cxn modelId="{EFFBAB5D-0052-2445-A71B-D7083022387B}" srcId="{C53EBAEC-54F5-7E4C-917A-2F3A2A60B7B4}" destId="{5D98B049-BD60-454A-94E2-D68EBABC18F1}" srcOrd="2" destOrd="0" parTransId="{851CEA8F-5E17-F24F-8C44-0F53467F54CC}" sibTransId="{9777C610-6C6E-2643-8691-14F2C24445D7}"/>
    <dgm:cxn modelId="{24764263-2430-5044-AD8F-CB6F1C57656A}" type="presOf" srcId="{737B402E-4989-6F4B-B8C2-E662A066AA23}" destId="{349B6FBB-0CAE-2447-BCC7-2F0370A74013}" srcOrd="1" destOrd="0" presId="urn:microsoft.com/office/officeart/2008/layout/HalfCircleOrganizationChart"/>
    <dgm:cxn modelId="{5AAE2368-E036-6541-9428-44C5E5E6C2D7}" srcId="{06726CD4-3FF3-8B47-8759-10F6137C9DBA}" destId="{C4D0F399-73E7-CF41-85EE-92155E392563}" srcOrd="0" destOrd="0" parTransId="{2E3E8B07-9179-5047-AF17-A9ACCAF783C7}" sibTransId="{13901ECB-D312-FF46-AFF6-1067240C374F}"/>
    <dgm:cxn modelId="{8AC19D69-2A74-3F45-B6CE-2CCCD16CC493}" srcId="{C53EBAEC-54F5-7E4C-917A-2F3A2A60B7B4}" destId="{8AC0A590-A602-E049-89DC-0202F1FF564D}" srcOrd="10" destOrd="0" parTransId="{ED14208B-39F5-8747-943D-D92F470EA30E}" sibTransId="{7D631C9A-C9CC-044E-8334-63CB25185044}"/>
    <dgm:cxn modelId="{CEC75B6C-082C-5D43-BF89-872121F7475C}" type="presOf" srcId="{23E72C39-2F4D-964B-B06C-EA849808570C}" destId="{8F9CDD46-0A17-6540-A328-342B3BBE2FC2}" srcOrd="1" destOrd="0" presId="urn:microsoft.com/office/officeart/2008/layout/HalfCircleOrganizationChart"/>
    <dgm:cxn modelId="{DC14CB6C-3456-9E4E-875D-4E8CAEC73FC8}" srcId="{C53EBAEC-54F5-7E4C-917A-2F3A2A60B7B4}" destId="{23E72C39-2F4D-964B-B06C-EA849808570C}" srcOrd="12" destOrd="0" parTransId="{D6097A89-E07E-DC4F-A5D0-A771BE0FA8A3}" sibTransId="{6ABE07B1-D6E2-6F4E-9DEA-4A13F32150FA}"/>
    <dgm:cxn modelId="{F033536D-FA01-FE44-A902-841D97360F09}" type="presOf" srcId="{9050E7E7-25FD-2547-A06A-16EF6690C698}" destId="{C9E6A872-553B-7945-913A-C185B4BECE98}" srcOrd="0" destOrd="0" presId="urn:microsoft.com/office/officeart/2008/layout/HalfCircleOrganizationChart"/>
    <dgm:cxn modelId="{AD9C736E-702D-A94D-9797-51041865EB5E}" type="presOf" srcId="{5AA44612-27F5-5440-B54C-C4B93D547182}" destId="{519BF499-AEB6-E843-9F6B-35F8D708854C}" srcOrd="1" destOrd="0" presId="urn:microsoft.com/office/officeart/2008/layout/HalfCircleOrganizationChart"/>
    <dgm:cxn modelId="{EDCD5370-8DB9-DE4F-961F-69463082A25C}" type="presOf" srcId="{8183F529-E2E4-3742-BFC8-80406D8B2DD5}" destId="{726A1D1B-94E0-7C47-943B-A4A581D8A8AE}" srcOrd="0" destOrd="0" presId="urn:microsoft.com/office/officeart/2008/layout/HalfCircleOrganizationChart"/>
    <dgm:cxn modelId="{AE5F0071-4DD5-CE43-8CC3-D03C56EFEEAD}" srcId="{BB86FBB5-FBFC-604B-892A-81A1A8E5F9A9}" destId="{5AA44612-27F5-5440-B54C-C4B93D547182}" srcOrd="4" destOrd="0" parTransId="{94482E36-7874-C74D-A0DB-F7C07403015A}" sibTransId="{F4D1C9FF-A0D6-7646-B9D3-BBFAC05DDA45}"/>
    <dgm:cxn modelId="{02161273-CE23-AA45-80A1-123D30BEA810}" type="presOf" srcId="{9BC3607C-6E04-7047-8C1F-A466EE45941D}" destId="{BBED89FF-5CF9-5A47-9764-29FCD3FB56F7}" srcOrd="1" destOrd="0" presId="urn:microsoft.com/office/officeart/2008/layout/HalfCircleOrganizationChart"/>
    <dgm:cxn modelId="{BE997275-EC99-4E49-A437-B5A165098E1A}" type="presOf" srcId="{9050E7E7-25FD-2547-A06A-16EF6690C698}" destId="{D4B17F10-6EBF-6345-9CE8-6843B9CAB81B}" srcOrd="1" destOrd="0" presId="urn:microsoft.com/office/officeart/2008/layout/HalfCircleOrganizationChart"/>
    <dgm:cxn modelId="{867FB275-A922-4B43-A026-4495F54D87FB}" type="presOf" srcId="{73961110-73DA-D242-8FBF-1E4BF290988F}" destId="{D1007E6C-82BC-3D49-9D8D-0C76195B01C6}" srcOrd="0" destOrd="0" presId="urn:microsoft.com/office/officeart/2008/layout/HalfCircleOrganizationChart"/>
    <dgm:cxn modelId="{EAE8CF76-F8DA-DE42-8576-34B749D15E45}" type="presOf" srcId="{9B2680F0-5456-0244-9E0F-92C91E4858AF}" destId="{25560F0F-A6E3-6B43-9EF5-BAAF7E21B4E8}" srcOrd="0" destOrd="0" presId="urn:microsoft.com/office/officeart/2008/layout/HalfCircleOrganizationChart"/>
    <dgm:cxn modelId="{8C373478-3B08-9045-AC08-AD3B17A3D7B6}" type="presOf" srcId="{D6097A89-E07E-DC4F-A5D0-A771BE0FA8A3}" destId="{DED84B30-150E-E34D-A741-EDC23E8D77A6}" srcOrd="0" destOrd="0" presId="urn:microsoft.com/office/officeart/2008/layout/HalfCircleOrganizationChart"/>
    <dgm:cxn modelId="{87A14278-524B-024E-B5EE-BE6956FF8C83}" srcId="{BB86FBB5-FBFC-604B-892A-81A1A8E5F9A9}" destId="{8CD72D7C-2E70-884E-80F6-ED4258ACA58E}" srcOrd="0" destOrd="0" parTransId="{8183F529-E2E4-3742-BFC8-80406D8B2DD5}" sibTransId="{2B86BDA4-9790-8047-830B-3D258650E982}"/>
    <dgm:cxn modelId="{ED46857D-B887-3F42-8733-55B48EFFD6D8}" type="presOf" srcId="{851CEA8F-5E17-F24F-8C44-0F53467F54CC}" destId="{9BF28ED7-8000-D940-8A07-4E50D1DC7042}" srcOrd="0" destOrd="0" presId="urn:microsoft.com/office/officeart/2008/layout/HalfCircleOrganizationChart"/>
    <dgm:cxn modelId="{C2A0807E-1855-804F-80C4-C8EEBFD5C86A}" srcId="{C4D0F399-73E7-CF41-85EE-92155E392563}" destId="{34254A18-B6B2-144C-8E78-3B17E115D1E7}" srcOrd="2" destOrd="0" parTransId="{B74ED4CB-09CA-A24C-AE60-FD367599C3EB}" sibTransId="{DB6D2077-EB08-3145-834D-F76519DB6E5F}"/>
    <dgm:cxn modelId="{12F8D67E-976E-0B4F-9F67-1BC219B8A8C7}" type="presOf" srcId="{BFECBCC7-FA70-AB45-A474-B1E4726F519E}" destId="{786E28DA-C04E-EE43-8B2E-EC5336083CD0}" srcOrd="0" destOrd="0" presId="urn:microsoft.com/office/officeart/2008/layout/HalfCircleOrganizationChart"/>
    <dgm:cxn modelId="{2BD5F47E-48DF-A049-904B-4770E58BBA95}" srcId="{C53EBAEC-54F5-7E4C-917A-2F3A2A60B7B4}" destId="{66AE9409-6389-DE47-9509-919A38BA6298}" srcOrd="13" destOrd="0" parTransId="{327A83F7-3BA2-5141-8BA0-FF1F7E386140}" sibTransId="{3210B511-6369-2F46-B967-5D23344F4234}"/>
    <dgm:cxn modelId="{5EB1B581-DFEC-634B-8BB7-1E7B0BB063EF}" type="presOf" srcId="{BD30A45A-C3F9-494C-B126-099B5D1FB2D5}" destId="{125F793A-43AD-4042-A93E-96BD01FB229A}" srcOrd="0" destOrd="0" presId="urn:microsoft.com/office/officeart/2008/layout/HalfCircleOrganizationChart"/>
    <dgm:cxn modelId="{F6F1C683-18EA-0A49-A357-5CE8C97ECC99}" type="presOf" srcId="{CCD2F55E-15BB-1449-93AA-A22B9CC317BE}" destId="{A667D373-3532-1C42-A901-4793A2C1DBCC}" srcOrd="1" destOrd="0" presId="urn:microsoft.com/office/officeart/2008/layout/HalfCircleOrganizationChart"/>
    <dgm:cxn modelId="{22328087-DE2A-5A43-AA49-8CAB45077C66}" srcId="{C939D2E2-3440-4F42-82F9-9A120D6A3948}" destId="{301704E2-0CA9-CB4B-93F5-535F7BE2E8AA}" srcOrd="0" destOrd="0" parTransId="{450ED5D4-6128-6A4B-914F-523BB1A693CC}" sibTransId="{25A1988B-0460-AA41-979C-A1FFD6938F8B}"/>
    <dgm:cxn modelId="{4B39D888-0B05-0846-8481-600F9F2464CB}" type="presOf" srcId="{327A83F7-3BA2-5141-8BA0-FF1F7E386140}" destId="{46E94C18-89C4-DC4D-980F-A325074761F8}" srcOrd="0" destOrd="0" presId="urn:microsoft.com/office/officeart/2008/layout/HalfCircleOrganizationChart"/>
    <dgm:cxn modelId="{145D9689-C257-9B41-9413-1328EC4FC887}" type="presOf" srcId="{14A1C0A9-AC5C-E94D-BD51-18879CA68BDA}" destId="{11B1F697-38A1-234D-AF24-470AC68C36BB}" srcOrd="1" destOrd="0" presId="urn:microsoft.com/office/officeart/2008/layout/HalfCircleOrganizationChart"/>
    <dgm:cxn modelId="{9126B789-8077-A540-889D-459824BC304C}" type="presOf" srcId="{06726CD4-3FF3-8B47-8759-10F6137C9DBA}" destId="{8E19F6F5-FBFE-2945-85E7-3D0E3404DB67}" srcOrd="0" destOrd="0" presId="urn:microsoft.com/office/officeart/2008/layout/HalfCircleOrganizationChart"/>
    <dgm:cxn modelId="{FFE5788B-6E7A-A943-B0E4-E3C570D11881}" type="presOf" srcId="{737B402E-4989-6F4B-B8C2-E662A066AA23}" destId="{B3DA9175-A234-9849-AF4F-3E83698EDC47}" srcOrd="0" destOrd="0" presId="urn:microsoft.com/office/officeart/2008/layout/HalfCircleOrganizationChart"/>
    <dgm:cxn modelId="{D2BD698C-CD04-0C47-8EA9-C49151736044}" type="presOf" srcId="{38E30842-E816-7C4A-B408-2333CE600B60}" destId="{A45C1BEB-A033-0E49-A3B7-F0A5BF95F926}" srcOrd="1" destOrd="0" presId="urn:microsoft.com/office/officeart/2008/layout/HalfCircleOrganizationChart"/>
    <dgm:cxn modelId="{EED1768C-B894-774F-A2C8-80A5BE7F0AD7}" type="presOf" srcId="{4BDCEECC-0D19-B546-8AEE-8CB13E3BCF7A}" destId="{13F0045B-261C-6E4F-9C0C-3D8709B72461}" srcOrd="0" destOrd="0" presId="urn:microsoft.com/office/officeart/2008/layout/HalfCircleOrganizationChart"/>
    <dgm:cxn modelId="{E2C35D8D-422D-4C47-B8DE-C3F1003378DF}" srcId="{A33B9DB9-86D0-7D4F-896C-C1D83A05FAED}" destId="{DDDAFCEE-96C5-7349-B75D-6421C3446118}" srcOrd="0" destOrd="0" parTransId="{44AF8A95-522F-F64C-A56A-74DA6FCE6D3E}" sibTransId="{61F16581-005A-394A-A46D-F4A099BA6EE6}"/>
    <dgm:cxn modelId="{3FA6598F-92DD-4F46-9220-1A0F3961799B}" type="presOf" srcId="{C939D2E2-3440-4F42-82F9-9A120D6A3948}" destId="{EA1F31BD-657F-4044-982B-6308C4F04EB2}" srcOrd="0" destOrd="0" presId="urn:microsoft.com/office/officeart/2008/layout/HalfCircleOrganizationChart"/>
    <dgm:cxn modelId="{E4D6A791-1C8A-B64F-B01C-6A1E363627A4}" type="presOf" srcId="{3FC510FA-92E8-0A4F-98FF-26E74D425458}" destId="{D0B3AB41-F295-EB4B-AB4D-278D272079A3}" srcOrd="1" destOrd="0" presId="urn:microsoft.com/office/officeart/2008/layout/HalfCircleOrganizationChart"/>
    <dgm:cxn modelId="{FEA20696-75BE-3144-838A-CCB37436360E}" type="presOf" srcId="{14A1C0A9-AC5C-E94D-BD51-18879CA68BDA}" destId="{186DAFFB-C3A5-E343-9B41-5CE3B5E71AA3}" srcOrd="0" destOrd="0" presId="urn:microsoft.com/office/officeart/2008/layout/HalfCircleOrganizationChart"/>
    <dgm:cxn modelId="{C150979B-7540-AF44-93E8-6080A74D02B2}" type="presOf" srcId="{23E72C39-2F4D-964B-B06C-EA849808570C}" destId="{F49CCB45-162B-D442-9568-65E163B4E266}" srcOrd="0" destOrd="0" presId="urn:microsoft.com/office/officeart/2008/layout/HalfCircleOrganizationChart"/>
    <dgm:cxn modelId="{3F5F209C-F7FF-2C4A-B890-8E4CF40E1866}" srcId="{C4D0F399-73E7-CF41-85EE-92155E392563}" destId="{BB86FBB5-FBFC-604B-892A-81A1A8E5F9A9}" srcOrd="6" destOrd="0" parTransId="{5052C729-8DCF-9F48-93AE-6FF4BD51C56E}" sibTransId="{68087C6C-AB7F-AF46-9C50-6C2A3B479E2A}"/>
    <dgm:cxn modelId="{067F219C-FA3E-374C-BBFF-0C917EA4BB43}" srcId="{C53EBAEC-54F5-7E4C-917A-2F3A2A60B7B4}" destId="{9BC3607C-6E04-7047-8C1F-A466EE45941D}" srcOrd="0" destOrd="0" parTransId="{AF08FC37-5951-1C4C-9DC0-B01309B69671}" sibTransId="{BB0BD3BE-B80B-4246-904B-4D8AD0590143}"/>
    <dgm:cxn modelId="{2B7C3E9E-5C0F-4E45-A23A-5D5535D36648}" type="presOf" srcId="{FEDF9655-144B-BD4A-975D-9E1DDED39ED2}" destId="{5A4AC8F7-7125-504C-B69E-910CBB86437D}" srcOrd="1" destOrd="0" presId="urn:microsoft.com/office/officeart/2008/layout/HalfCircleOrganizationChart"/>
    <dgm:cxn modelId="{C53060A1-FA65-3245-8503-85488AFD1BD3}" type="presOf" srcId="{DDDAFCEE-96C5-7349-B75D-6421C3446118}" destId="{B86503B9-78E2-9349-A0FD-10774532AE03}" srcOrd="1" destOrd="0" presId="urn:microsoft.com/office/officeart/2008/layout/HalfCircleOrganizationChart"/>
    <dgm:cxn modelId="{787060A1-D4BA-7545-9027-9B354F2BA9E7}" srcId="{C4D0F399-73E7-CF41-85EE-92155E392563}" destId="{222DF7AA-BD77-1C40-B834-24C8C7DEE9A7}" srcOrd="1" destOrd="0" parTransId="{E1CCF567-CDDD-0C4D-9CC7-9B10F89FDB10}" sibTransId="{F7A7FE47-59EF-7E48-A97E-986202C42BBD}"/>
    <dgm:cxn modelId="{3E4AE3A1-D2D9-4D43-817D-EEF8DE93A428}" type="presOf" srcId="{34254A18-B6B2-144C-8E78-3B17E115D1E7}" destId="{E278209F-8712-3946-BA74-A16E6D714064}" srcOrd="0" destOrd="0" presId="urn:microsoft.com/office/officeart/2008/layout/HalfCircleOrganizationChart"/>
    <dgm:cxn modelId="{2BAEAEA4-4D5C-184F-92FD-B85C471844DE}" type="presOf" srcId="{F63EF0AF-7A38-9648-96AD-7336F213A303}" destId="{F9EA3B67-6A7F-3F42-9DBE-BC0D171826E4}" srcOrd="1" destOrd="0" presId="urn:microsoft.com/office/officeart/2008/layout/HalfCircleOrganizationChart"/>
    <dgm:cxn modelId="{9BB8FDA9-8895-A14B-AAC5-E089ED46AB49}" type="presOf" srcId="{301704E2-0CA9-CB4B-93F5-535F7BE2E8AA}" destId="{821E1B09-A501-9D40-82E2-028AC92E3E9F}" srcOrd="1" destOrd="0" presId="urn:microsoft.com/office/officeart/2008/layout/HalfCircleOrganizationChart"/>
    <dgm:cxn modelId="{ADA8F1AA-DBD5-F74D-86F0-69B43A12ABC6}" type="presOf" srcId="{21EE5C76-739D-2845-B1CD-F035AA664832}" destId="{0513D9FA-1E9B-DF47-ACA7-291747D17F17}" srcOrd="0" destOrd="0" presId="urn:microsoft.com/office/officeart/2008/layout/HalfCircleOrganizationChart"/>
    <dgm:cxn modelId="{1A121DAB-E3AF-D448-9420-ADB891344E93}" srcId="{C53EBAEC-54F5-7E4C-917A-2F3A2A60B7B4}" destId="{1BE17750-41D7-5A43-9D9E-8C9484D903B0}" srcOrd="3" destOrd="0" parTransId="{CD76DD8B-D0AC-964B-844B-CBE52B388757}" sibTransId="{73395CA4-F442-B84B-85D5-F4CD61D7CD3D}"/>
    <dgm:cxn modelId="{74AAC3AC-EB76-BF4A-9076-8294C262EFFC}" type="presOf" srcId="{66AE9409-6389-DE47-9509-919A38BA6298}" destId="{2FEEAFF0-7E43-7742-9B38-91C11FEB2348}" srcOrd="0" destOrd="0" presId="urn:microsoft.com/office/officeart/2008/layout/HalfCircleOrganizationChart"/>
    <dgm:cxn modelId="{DD3831AD-1E41-C14C-BF1D-6A0BC3A6F3D0}" srcId="{C53EBAEC-54F5-7E4C-917A-2F3A2A60B7B4}" destId="{BFECBCC7-FA70-AB45-A474-B1E4726F519E}" srcOrd="6" destOrd="0" parTransId="{DB8F0D1D-00F1-1E48-A31B-CA15FE0DA76B}" sibTransId="{908DD481-1DD6-F349-813D-E477EA0C9C44}"/>
    <dgm:cxn modelId="{6A5867AF-A1E5-4542-848B-3D5B4E9B886D}" type="presOf" srcId="{BB86FBB5-FBFC-604B-892A-81A1A8E5F9A9}" destId="{D4DE85F0-2DFA-4F49-8153-A140DCE916D5}" srcOrd="1" destOrd="0" presId="urn:microsoft.com/office/officeart/2008/layout/HalfCircleOrganizationChart"/>
    <dgm:cxn modelId="{244DD6AF-236C-974D-9EFD-E6047D63FAFA}" srcId="{C4D0F399-73E7-CF41-85EE-92155E392563}" destId="{C939D2E2-3440-4F42-82F9-9A120D6A3948}" srcOrd="0" destOrd="0" parTransId="{3DF01391-75FD-E142-B09C-C42BB199F2D5}" sibTransId="{2C96D70A-0FF8-5A48-AF5A-42F4E7B7373E}"/>
    <dgm:cxn modelId="{4C8C1BB0-2A56-5846-95B6-1CB9DC7D2323}" type="presOf" srcId="{C53EBAEC-54F5-7E4C-917A-2F3A2A60B7B4}" destId="{3E9C9B26-0971-D340-8E9F-3D9D8D2C4588}" srcOrd="1" destOrd="0" presId="urn:microsoft.com/office/officeart/2008/layout/HalfCircleOrganizationChart"/>
    <dgm:cxn modelId="{3154E1B0-41F0-B546-B1CD-8B8C42599805}" srcId="{C53EBAEC-54F5-7E4C-917A-2F3A2A60B7B4}" destId="{737B402E-4989-6F4B-B8C2-E662A066AA23}" srcOrd="4" destOrd="0" parTransId="{D1078EDD-750C-A847-8E12-57DAB0D8B34B}" sibTransId="{DF3AF8DA-7591-244A-B520-45963D464944}"/>
    <dgm:cxn modelId="{2E6414B1-C898-9A4C-9061-56BFC09E07BE}" srcId="{C53EBAEC-54F5-7E4C-917A-2F3A2A60B7B4}" destId="{B5CB9A3A-12BB-7746-B932-A1A39FD674A9}" srcOrd="11" destOrd="0" parTransId="{EE7C8E0E-A895-8948-A825-63C4211323E8}" sibTransId="{3CD216F9-2CD6-DD48-932F-9649ED8D5493}"/>
    <dgm:cxn modelId="{986E05B4-7921-8943-8783-8630C13432B7}" type="presOf" srcId="{C939D2E2-3440-4F42-82F9-9A120D6A3948}" destId="{00468210-209A-5B43-9223-4DECB0DEF77C}" srcOrd="1" destOrd="0" presId="urn:microsoft.com/office/officeart/2008/layout/HalfCircleOrganizationChart"/>
    <dgm:cxn modelId="{EF271BB6-0940-F941-ACB7-B3349708E4C5}" srcId="{BB86FBB5-FBFC-604B-892A-81A1A8E5F9A9}" destId="{38E30842-E816-7C4A-B408-2333CE600B60}" srcOrd="2" destOrd="0" parTransId="{083225B9-2F83-0849-B973-832E6ED51E12}" sibTransId="{76F80A1A-9A33-E340-99BB-C52140DC8512}"/>
    <dgm:cxn modelId="{ECADE8B8-8939-1641-83F1-6C5F2A16C50B}" srcId="{BB86FBB5-FBFC-604B-892A-81A1A8E5F9A9}" destId="{2F96FA07-EC07-9541-BF18-888C52DFD715}" srcOrd="3" destOrd="0" parTransId="{B635E1E9-4E67-B046-A58A-F4EBAB89DF8C}" sibTransId="{B17E0F8A-DCC2-2248-BA91-E2ECED88687C}"/>
    <dgm:cxn modelId="{849318B9-0528-CC4E-9EDA-23C5BB639AC0}" srcId="{C4D0F399-73E7-CF41-85EE-92155E392563}" destId="{A33B9DB9-86D0-7D4F-896C-C1D83A05FAED}" srcOrd="3" destOrd="0" parTransId="{67D8BCF1-3880-DC4A-8AF5-9B3044334826}" sibTransId="{833B4D74-D4B9-624E-89C5-CAB6F5D712CB}"/>
    <dgm:cxn modelId="{600072B9-621D-ED4B-B636-961C32DBB3BB}" type="presOf" srcId="{5AA44612-27F5-5440-B54C-C4B93D547182}" destId="{0BAB468F-F29C-DF41-BC89-8565424AEFA2}" srcOrd="0" destOrd="0" presId="urn:microsoft.com/office/officeart/2008/layout/HalfCircleOrganizationChart"/>
    <dgm:cxn modelId="{5A5544BA-E70A-8E40-A4A6-FA883887F5B0}" srcId="{A33B9DB9-86D0-7D4F-896C-C1D83A05FAED}" destId="{CCD2F55E-15BB-1449-93AA-A22B9CC317BE}" srcOrd="4" destOrd="0" parTransId="{B2CF4A93-9EFE-5A41-9E3B-F9C51E5E90DC}" sibTransId="{E5F0FB95-CF4B-A240-A186-FB47F64D16CD}"/>
    <dgm:cxn modelId="{EF4E57BA-41B5-1B46-8922-3268F0462F53}" type="presOf" srcId="{44AF8A95-522F-F64C-A56A-74DA6FCE6D3E}" destId="{DE818007-B5A6-8D41-899A-DB63F22E1E33}" srcOrd="0" destOrd="0" presId="urn:microsoft.com/office/officeart/2008/layout/HalfCircleOrganizationChart"/>
    <dgm:cxn modelId="{1B125EBB-ED5F-F944-9D01-9F0C22792A97}" type="presOf" srcId="{9F19F660-B688-0446-8692-CA10FB11B6D4}" destId="{A850ABAC-3EBC-914E-9161-DD5AF7BE2128}" srcOrd="0" destOrd="0" presId="urn:microsoft.com/office/officeart/2008/layout/HalfCircleOrganizationChart"/>
    <dgm:cxn modelId="{48CD06BE-CADC-6C49-814B-21AA860A754D}" type="presOf" srcId="{B5CB9A3A-12BB-7746-B932-A1A39FD674A9}" destId="{46613C53-42C5-5E46-91F9-FE514A3B2F71}" srcOrd="0" destOrd="0" presId="urn:microsoft.com/office/officeart/2008/layout/HalfCircleOrganizationChart"/>
    <dgm:cxn modelId="{6D3063BF-6919-204B-9847-58D8FF62FCB3}" type="presOf" srcId="{39740221-F796-8241-96F2-5750B7389E55}" destId="{65E63B05-45CB-674B-A75B-9DE91B139CE8}" srcOrd="0" destOrd="0" presId="urn:microsoft.com/office/officeart/2008/layout/HalfCircleOrganizationChart"/>
    <dgm:cxn modelId="{D65425C1-CCAB-F940-9DCA-FF882AAF57A6}" type="presOf" srcId="{3A5DDFCD-1DEC-3B45-9DF1-A1182A920DA3}" destId="{68D1CE9F-CB03-4E4C-A9C7-8A0CEED3F290}" srcOrd="0" destOrd="0" presId="urn:microsoft.com/office/officeart/2008/layout/HalfCircleOrganizationChart"/>
    <dgm:cxn modelId="{EC7C6FC1-12BB-984E-81D3-70FC482F4ADE}" type="presOf" srcId="{FEDF9655-144B-BD4A-975D-9E1DDED39ED2}" destId="{78111A38-E684-F746-A597-1EA7E74EDA6B}" srcOrd="0" destOrd="0" presId="urn:microsoft.com/office/officeart/2008/layout/HalfCircleOrganizationChart"/>
    <dgm:cxn modelId="{76D51EC7-7F74-1A41-8DAE-DD50EE1DA1D8}" srcId="{BB86FBB5-FBFC-604B-892A-81A1A8E5F9A9}" destId="{C53EBAEC-54F5-7E4C-917A-2F3A2A60B7B4}" srcOrd="1" destOrd="0" parTransId="{28FFD025-10D6-6D44-B654-8DBD7F631988}" sibTransId="{DFC88DF1-BAB2-984E-84CF-57294193AF92}"/>
    <dgm:cxn modelId="{BCE36FC9-D8BA-8C49-A842-3BA4AB78D3CA}" srcId="{C53EBAEC-54F5-7E4C-917A-2F3A2A60B7B4}" destId="{9050E7E7-25FD-2547-A06A-16EF6690C698}" srcOrd="14" destOrd="0" parTransId="{44FF0DA2-1FBE-6A4C-8D19-60E90FC0B7BA}" sibTransId="{57587D02-A85B-3445-AA3B-7D52A97E72E3}"/>
    <dgm:cxn modelId="{EF9F68CA-FE49-A74C-8FA5-F8FCDD3E405D}" srcId="{C53EBAEC-54F5-7E4C-917A-2F3A2A60B7B4}" destId="{58C979B2-B675-0043-9F48-80EEB462B560}" srcOrd="5" destOrd="0" parTransId="{3A5DDFCD-1DEC-3B45-9DF1-A1182A920DA3}" sibTransId="{49E4E468-4CE2-EF42-A309-E5C760FC2F4E}"/>
    <dgm:cxn modelId="{BAB019CD-45BD-2844-BD5F-FDE51B1351AE}" type="presOf" srcId="{DAEA9F2C-6C5D-A744-A0EC-9CE2FA5584A0}" destId="{FFF1DB74-FE88-B84B-9A88-A30166542C90}" srcOrd="0" destOrd="0" presId="urn:microsoft.com/office/officeart/2008/layout/HalfCircleOrganizationChart"/>
    <dgm:cxn modelId="{B76A32CD-93E5-9743-BDFC-5DD880B90753}" type="presOf" srcId="{AF08FC37-5951-1C4C-9DC0-B01309B69671}" destId="{71C3500D-195E-684C-B9DE-9E766A23F034}" srcOrd="0" destOrd="0" presId="urn:microsoft.com/office/officeart/2008/layout/HalfCircleOrganizationChart"/>
    <dgm:cxn modelId="{48A998CE-D876-A644-A4E4-E4F3D686AF42}" type="presOf" srcId="{3DF01391-75FD-E142-B09C-C42BB199F2D5}" destId="{7AFD7101-30DC-2444-9366-6C6E9AA220CF}" srcOrd="0" destOrd="0" presId="urn:microsoft.com/office/officeart/2008/layout/HalfCircleOrganizationChart"/>
    <dgm:cxn modelId="{0ADB88D1-222E-3641-B498-A6C5FE8F5AEA}" type="presOf" srcId="{B5CB9A3A-12BB-7746-B932-A1A39FD674A9}" destId="{A3C43232-A808-E74C-8842-9271876EC2C7}" srcOrd="1" destOrd="0" presId="urn:microsoft.com/office/officeart/2008/layout/HalfCircleOrganizationChart"/>
    <dgm:cxn modelId="{464303D2-B0B9-514D-ACCF-903421E66D67}" type="presOf" srcId="{CCD2F55E-15BB-1449-93AA-A22B9CC317BE}" destId="{336AC807-294E-8543-BBE9-F1BB911E82E8}" srcOrd="0" destOrd="0" presId="urn:microsoft.com/office/officeart/2008/layout/HalfCircleOrganizationChart"/>
    <dgm:cxn modelId="{CF5550D5-8CF7-BA48-8D4E-52C352CBC801}" type="presOf" srcId="{38E30842-E816-7C4A-B408-2333CE600B60}" destId="{99F01FCF-2AF7-4249-BED5-7095CA277B8C}" srcOrd="0" destOrd="0" presId="urn:microsoft.com/office/officeart/2008/layout/HalfCircleOrganizationChart"/>
    <dgm:cxn modelId="{1C4901D9-68E2-E54C-9095-67130474AC4A}" type="presOf" srcId="{450ED5D4-6128-6A4B-914F-523BB1A693CC}" destId="{49E1C7ED-BB31-6345-90A2-7F20F89C6B2E}" srcOrd="0" destOrd="0" presId="urn:microsoft.com/office/officeart/2008/layout/HalfCircleOrganizationChart"/>
    <dgm:cxn modelId="{6EC1A6D9-9454-9D4D-8708-F5166A373C6D}" type="presOf" srcId="{D643B66D-0BA8-A647-A4C9-F232659665A6}" destId="{40D97B56-169B-CD47-A9BA-206652957EF4}" srcOrd="1" destOrd="0" presId="urn:microsoft.com/office/officeart/2008/layout/HalfCircleOrganizationChart"/>
    <dgm:cxn modelId="{6D438EDB-02A9-7940-ABD0-A3CA4FD22D32}" type="presOf" srcId="{66AE9409-6389-DE47-9509-919A38BA6298}" destId="{B4E63BC2-9CAE-5C47-A943-4CD1B587778C}" srcOrd="1" destOrd="0" presId="urn:microsoft.com/office/officeart/2008/layout/HalfCircleOrganizationChart"/>
    <dgm:cxn modelId="{9CE0B3DD-0664-B74C-A2B9-00132F8299DE}" srcId="{C53EBAEC-54F5-7E4C-917A-2F3A2A60B7B4}" destId="{DDF406CC-1185-7648-8627-67C7194E9C5D}" srcOrd="8" destOrd="0" parTransId="{DAEA9F2C-6C5D-A744-A0EC-9CE2FA5584A0}" sibTransId="{AD75BE81-9B63-5A4A-B359-A0B6EDD124B9}"/>
    <dgm:cxn modelId="{F1AE55DE-159F-F547-AE89-B834475D3E70}" type="presOf" srcId="{DDDAFCEE-96C5-7349-B75D-6421C3446118}" destId="{4759A285-6719-924C-AACD-5788069767B4}" srcOrd="0" destOrd="0" presId="urn:microsoft.com/office/officeart/2008/layout/HalfCircleOrganizationChart"/>
    <dgm:cxn modelId="{1D579EDE-CE16-8048-94CB-E48DF350D904}" srcId="{C939D2E2-3440-4F42-82F9-9A120D6A3948}" destId="{BD30A45A-C3F9-494C-B126-099B5D1FB2D5}" srcOrd="1" destOrd="0" parTransId="{21EE5C76-739D-2845-B1CD-F035AA664832}" sibTransId="{14B0CC25-8611-7744-AFE9-83ED40B19EC2}"/>
    <dgm:cxn modelId="{B8E350E1-4104-FC40-A608-B46470D55341}" type="presOf" srcId="{B4AB8489-09E3-3940-A3B9-E8825A453B1E}" destId="{9503A3D0-28E0-104B-9B06-B94236D1BC00}" srcOrd="0" destOrd="0" presId="urn:microsoft.com/office/officeart/2008/layout/HalfCircleOrganizationChart"/>
    <dgm:cxn modelId="{A5E19FE1-56E3-4E46-9AF7-599A207C3091}" type="presOf" srcId="{CD76DD8B-D0AC-964B-844B-CBE52B388757}" destId="{82CDFC05-EC4C-6649-9AFA-6F1BE6B51507}" srcOrd="0" destOrd="0" presId="urn:microsoft.com/office/officeart/2008/layout/HalfCircleOrganizationChart"/>
    <dgm:cxn modelId="{0877DDE3-927B-574F-8950-06B4BE0B7644}" type="presOf" srcId="{DB8F0D1D-00F1-1E48-A31B-CA15FE0DA76B}" destId="{6F7C9551-3221-0F48-9CF1-5422E5C58DCB}" srcOrd="0" destOrd="0" presId="urn:microsoft.com/office/officeart/2008/layout/HalfCircleOrganizationChart"/>
    <dgm:cxn modelId="{BACB80E4-B6F8-5649-82AB-C73AE5017D6E}" srcId="{C53EBAEC-54F5-7E4C-917A-2F3A2A60B7B4}" destId="{FC90D459-7AE4-8342-A689-20F2DC0D739B}" srcOrd="1" destOrd="0" parTransId="{9B2680F0-5456-0244-9E0F-92C91E4858AF}" sibTransId="{F070B1CD-13B7-7140-BAF4-E406CBEF7DA4}"/>
    <dgm:cxn modelId="{79E09FE9-C781-C64D-BA4B-3F894862FEC0}" type="presOf" srcId="{EE7C8E0E-A895-8948-A825-63C4211323E8}" destId="{4BCB0070-45B2-8F4A-A1EB-ED4FC2EF0528}" srcOrd="0" destOrd="0" presId="urn:microsoft.com/office/officeart/2008/layout/HalfCircleOrganizationChart"/>
    <dgm:cxn modelId="{6169E5E9-81B5-0C47-98FD-312A79105612}" type="presOf" srcId="{34254A18-B6B2-144C-8E78-3B17E115D1E7}" destId="{A735781A-2E4C-FE45-AAF0-AE45C5F49EA5}" srcOrd="1" destOrd="0" presId="urn:microsoft.com/office/officeart/2008/layout/HalfCircleOrganizationChart"/>
    <dgm:cxn modelId="{0E6A3EEA-F5B4-854D-8541-47F796470488}" type="presOf" srcId="{6E4116A5-9EEC-CF48-B62A-5425842F30FA}" destId="{8831F2AF-D68E-2B4D-B9C8-2D7CC049A6BA}" srcOrd="1" destOrd="0" presId="urn:microsoft.com/office/officeart/2008/layout/HalfCircleOrganizationChart"/>
    <dgm:cxn modelId="{244748EA-CC2F-9F4C-BA9A-1B97CFC84924}" srcId="{C53EBAEC-54F5-7E4C-917A-2F3A2A60B7B4}" destId="{3FC510FA-92E8-0A4F-98FF-26E74D425458}" srcOrd="7" destOrd="0" parTransId="{B95D5518-AF2F-D441-80B5-1D11A5726401}" sibTransId="{2B28912B-18ED-5C4E-AC10-455C3275C8C4}"/>
    <dgm:cxn modelId="{CF2946EF-B79A-BF42-9B34-984304A72CFF}" srcId="{C53EBAEC-54F5-7E4C-917A-2F3A2A60B7B4}" destId="{39740221-F796-8241-96F2-5750B7389E55}" srcOrd="9" destOrd="0" parTransId="{9F19F660-B688-0446-8692-CA10FB11B6D4}" sibTransId="{24523E67-E7AB-0142-B447-1925593C4F77}"/>
    <dgm:cxn modelId="{D4BDF1F0-0600-8148-9EF2-AE04BF83EAF2}" srcId="{D643B66D-0BA8-A647-A4C9-F232659665A6}" destId="{8D234CEC-2E0A-164F-96C2-ED4F28CA7E24}" srcOrd="0" destOrd="0" parTransId="{C3873116-88CB-A848-81F1-9215AF86FB4F}" sibTransId="{88760552-7697-AF4E-97C4-046439A5C84C}"/>
    <dgm:cxn modelId="{BCA995F1-0F7A-CD43-B981-18618BAB385B}" type="presOf" srcId="{5052C729-8DCF-9F48-93AE-6FF4BD51C56E}" destId="{50318FA3-2D84-DB4F-9160-4DBBEDA29C46}" srcOrd="0" destOrd="0" presId="urn:microsoft.com/office/officeart/2008/layout/HalfCircleOrganizationChart"/>
    <dgm:cxn modelId="{7C932BF5-0548-9741-B1E9-DCDE959930E7}" type="presOf" srcId="{8CD72D7C-2E70-884E-80F6-ED4258ACA58E}" destId="{0B51441E-EE0F-ED49-97BF-AA0E8330348F}" srcOrd="1" destOrd="0" presId="urn:microsoft.com/office/officeart/2008/layout/HalfCircleOrganizationChart"/>
    <dgm:cxn modelId="{F2D4B6F5-9BE3-F54D-BC83-118D9B135F0F}" type="presOf" srcId="{2F96FA07-EC07-9541-BF18-888C52DFD715}" destId="{BA692F31-7B13-E14D-B2E1-1B177AE153B4}" srcOrd="1" destOrd="0" presId="urn:microsoft.com/office/officeart/2008/layout/HalfCircleOrganizationChart"/>
    <dgm:cxn modelId="{7BA8F2F5-C62E-BC43-8FD3-96C3338B254E}" type="presOf" srcId="{B74ED4CB-09CA-A24C-AE60-FD367599C3EB}" destId="{D6FB4C44-21A1-3844-90A5-E15673276FD3}" srcOrd="0" destOrd="0" presId="urn:microsoft.com/office/officeart/2008/layout/HalfCircleOrganizationChart"/>
    <dgm:cxn modelId="{A9B859F6-6373-8446-AFCD-6BD88A7989C6}" type="presOf" srcId="{1BE17750-41D7-5A43-9D9E-8C9484D903B0}" destId="{41D125A5-EF35-0141-8949-79E2236F0218}" srcOrd="1" destOrd="0" presId="urn:microsoft.com/office/officeart/2008/layout/HalfCircleOrganizationChart"/>
    <dgm:cxn modelId="{167634F8-063D-CD4C-BCBA-3D0DE8AB5CDF}" type="presOf" srcId="{083225B9-2F83-0849-B973-832E6ED51E12}" destId="{1468EA5E-0CF7-594A-AFB6-0C2DDACEBF21}" srcOrd="0" destOrd="0" presId="urn:microsoft.com/office/officeart/2008/layout/HalfCircleOrganizationChart"/>
    <dgm:cxn modelId="{C1EEA8F8-6029-F24B-AC09-7DEA20782467}" type="presOf" srcId="{B2CF4A93-9EFE-5A41-9E3B-F9C51E5E90DC}" destId="{BF997FD4-14DD-6B4E-B630-E658C31E0334}" srcOrd="0" destOrd="0" presId="urn:microsoft.com/office/officeart/2008/layout/HalfCircleOrganizationChart"/>
    <dgm:cxn modelId="{7F95FFF9-6E7C-474A-AECC-567DA3B8FE43}" type="presOf" srcId="{222DF7AA-BD77-1C40-B834-24C8C7DEE9A7}" destId="{73F7BE79-BF59-F94C-800C-637F7C88EEAC}" srcOrd="0" destOrd="0" presId="urn:microsoft.com/office/officeart/2008/layout/HalfCircleOrganizationChart"/>
    <dgm:cxn modelId="{EFB203FC-3FB6-A049-B51D-B63A45677137}" type="presOf" srcId="{A33B9DB9-86D0-7D4F-896C-C1D83A05FAED}" destId="{A60FA542-F495-8A43-8258-1B67E444B599}" srcOrd="1" destOrd="0" presId="urn:microsoft.com/office/officeart/2008/layout/HalfCircleOrganizationChart"/>
    <dgm:cxn modelId="{BAC72BFE-5A25-4D4F-9166-412A0D01DC95}" type="presOf" srcId="{222DF7AA-BD77-1C40-B834-24C8C7DEE9A7}" destId="{2D9A632F-90E9-EF4E-A871-36C08083C6AB}" srcOrd="1" destOrd="0" presId="urn:microsoft.com/office/officeart/2008/layout/HalfCircleOrganizationChart"/>
    <dgm:cxn modelId="{697AF489-B06F-6A4D-BC31-30F4AB206219}" type="presParOf" srcId="{8E19F6F5-FBFE-2945-85E7-3D0E3404DB67}" destId="{CF445CDA-5E0A-A947-9A80-559486F44DC4}" srcOrd="0" destOrd="0" presId="urn:microsoft.com/office/officeart/2008/layout/HalfCircleOrganizationChart"/>
    <dgm:cxn modelId="{230BE6DF-8D2E-4A48-A8CA-BA4A44BD18E7}" type="presParOf" srcId="{CF445CDA-5E0A-A947-9A80-559486F44DC4}" destId="{69FBD444-1DF8-E942-8377-06F50E6B5E50}" srcOrd="0" destOrd="0" presId="urn:microsoft.com/office/officeart/2008/layout/HalfCircleOrganizationChart"/>
    <dgm:cxn modelId="{978AF606-1A97-394F-994D-B45CFC5B250A}" type="presParOf" srcId="{69FBD444-1DF8-E942-8377-06F50E6B5E50}" destId="{A8909080-4D7C-A44F-B84A-ADE7321FB8A8}" srcOrd="0" destOrd="0" presId="urn:microsoft.com/office/officeart/2008/layout/HalfCircleOrganizationChart"/>
    <dgm:cxn modelId="{CD553F4C-3B1D-FB41-8BCC-377DB5C01CC2}" type="presParOf" srcId="{69FBD444-1DF8-E942-8377-06F50E6B5E50}" destId="{F36E16E2-8CB7-864C-B85A-50517B685B4C}" srcOrd="1" destOrd="0" presId="urn:microsoft.com/office/officeart/2008/layout/HalfCircleOrganizationChart"/>
    <dgm:cxn modelId="{45C42E78-457E-A64F-9079-449795EF884A}" type="presParOf" srcId="{69FBD444-1DF8-E942-8377-06F50E6B5E50}" destId="{96E03A85-8E66-AC41-A62E-D2BA1B3F2F71}" srcOrd="2" destOrd="0" presId="urn:microsoft.com/office/officeart/2008/layout/HalfCircleOrganizationChart"/>
    <dgm:cxn modelId="{1A05C39C-321A-0D45-9B2C-5C99E7EE10F4}" type="presParOf" srcId="{69FBD444-1DF8-E942-8377-06F50E6B5E50}" destId="{126E34FC-D869-5F4D-A3FE-84795BE3C310}" srcOrd="3" destOrd="0" presId="urn:microsoft.com/office/officeart/2008/layout/HalfCircleOrganizationChart"/>
    <dgm:cxn modelId="{BBCD4079-7AF0-4740-9F03-24899D53FD20}" type="presParOf" srcId="{CF445CDA-5E0A-A947-9A80-559486F44DC4}" destId="{72B29082-6A81-C048-A01A-E84874AAC20A}" srcOrd="1" destOrd="0" presId="urn:microsoft.com/office/officeart/2008/layout/HalfCircleOrganizationChart"/>
    <dgm:cxn modelId="{C13E0461-E92E-6244-B8EB-CAF1151A296F}" type="presParOf" srcId="{72B29082-6A81-C048-A01A-E84874AAC20A}" destId="{7AFD7101-30DC-2444-9366-6C6E9AA220CF}" srcOrd="0" destOrd="0" presId="urn:microsoft.com/office/officeart/2008/layout/HalfCircleOrganizationChart"/>
    <dgm:cxn modelId="{1EDFF2CC-BB48-4642-8F8E-E92C3E9018E9}" type="presParOf" srcId="{72B29082-6A81-C048-A01A-E84874AAC20A}" destId="{011A2511-91A7-9F4E-8ED0-6DD658918F61}" srcOrd="1" destOrd="0" presId="urn:microsoft.com/office/officeart/2008/layout/HalfCircleOrganizationChart"/>
    <dgm:cxn modelId="{FBF78EC1-95D9-C64F-B3AA-1BDD25CE0EDA}" type="presParOf" srcId="{011A2511-91A7-9F4E-8ED0-6DD658918F61}" destId="{F7193083-921F-B645-9B68-F143AB829E8F}" srcOrd="0" destOrd="0" presId="urn:microsoft.com/office/officeart/2008/layout/HalfCircleOrganizationChart"/>
    <dgm:cxn modelId="{E94A9067-7B2D-0941-A7FD-1F8CEC0FA19B}" type="presParOf" srcId="{F7193083-921F-B645-9B68-F143AB829E8F}" destId="{EA1F31BD-657F-4044-982B-6308C4F04EB2}" srcOrd="0" destOrd="0" presId="urn:microsoft.com/office/officeart/2008/layout/HalfCircleOrganizationChart"/>
    <dgm:cxn modelId="{126AF3A8-32BA-3E40-997F-695D7FD965D7}" type="presParOf" srcId="{F7193083-921F-B645-9B68-F143AB829E8F}" destId="{4A44044A-AE76-AC44-8D27-9904FC5C9505}" srcOrd="1" destOrd="0" presId="urn:microsoft.com/office/officeart/2008/layout/HalfCircleOrganizationChart"/>
    <dgm:cxn modelId="{DFF183BE-31D9-1D45-9B6D-65698CFE537D}" type="presParOf" srcId="{F7193083-921F-B645-9B68-F143AB829E8F}" destId="{98C26509-1BA2-2D4E-9220-26ADF50C49DF}" srcOrd="2" destOrd="0" presId="urn:microsoft.com/office/officeart/2008/layout/HalfCircleOrganizationChart"/>
    <dgm:cxn modelId="{29031D2E-3F6F-CF4C-A6E7-951B4BA03264}" type="presParOf" srcId="{F7193083-921F-B645-9B68-F143AB829E8F}" destId="{00468210-209A-5B43-9223-4DECB0DEF77C}" srcOrd="3" destOrd="0" presId="urn:microsoft.com/office/officeart/2008/layout/HalfCircleOrganizationChart"/>
    <dgm:cxn modelId="{CA83C3F7-95DA-0244-9D24-E6030C6E8383}" type="presParOf" srcId="{011A2511-91A7-9F4E-8ED0-6DD658918F61}" destId="{B61437CE-D45B-D242-940E-B827ADF8C44C}" srcOrd="1" destOrd="0" presId="urn:microsoft.com/office/officeart/2008/layout/HalfCircleOrganizationChart"/>
    <dgm:cxn modelId="{C4D260D0-F5A4-8542-A3D3-5D44AB1C2114}" type="presParOf" srcId="{B61437CE-D45B-D242-940E-B827ADF8C44C}" destId="{49E1C7ED-BB31-6345-90A2-7F20F89C6B2E}" srcOrd="0" destOrd="0" presId="urn:microsoft.com/office/officeart/2008/layout/HalfCircleOrganizationChart"/>
    <dgm:cxn modelId="{F4969EE4-08B5-E746-ACCE-1515FB32B47B}" type="presParOf" srcId="{B61437CE-D45B-D242-940E-B827ADF8C44C}" destId="{8C9B0662-8CF6-054E-81FB-CE42D6C9ADCB}" srcOrd="1" destOrd="0" presId="urn:microsoft.com/office/officeart/2008/layout/HalfCircleOrganizationChart"/>
    <dgm:cxn modelId="{7A101819-DEAD-5F42-9339-C43253BBD1D3}" type="presParOf" srcId="{8C9B0662-8CF6-054E-81FB-CE42D6C9ADCB}" destId="{A5C23EA5-EB44-9247-911C-899E7775A2BF}" srcOrd="0" destOrd="0" presId="urn:microsoft.com/office/officeart/2008/layout/HalfCircleOrganizationChart"/>
    <dgm:cxn modelId="{759B95F8-8A22-664E-9835-A0A554DD5FA6}" type="presParOf" srcId="{A5C23EA5-EB44-9247-911C-899E7775A2BF}" destId="{2F21679B-DBB0-2240-BCBA-5591DBBC9538}" srcOrd="0" destOrd="0" presId="urn:microsoft.com/office/officeart/2008/layout/HalfCircleOrganizationChart"/>
    <dgm:cxn modelId="{B2739A66-50C2-774E-9CEA-6AF3A829810D}" type="presParOf" srcId="{A5C23EA5-EB44-9247-911C-899E7775A2BF}" destId="{B6F3C6F9-53F6-D741-A1B8-B48F93813332}" srcOrd="1" destOrd="0" presId="urn:microsoft.com/office/officeart/2008/layout/HalfCircleOrganizationChart"/>
    <dgm:cxn modelId="{4AABB387-E890-0A44-93A0-4DDBB111ECEA}" type="presParOf" srcId="{A5C23EA5-EB44-9247-911C-899E7775A2BF}" destId="{A58C9D06-07F7-3640-8C79-3834F4654FE6}" srcOrd="2" destOrd="0" presId="urn:microsoft.com/office/officeart/2008/layout/HalfCircleOrganizationChart"/>
    <dgm:cxn modelId="{918E5DC2-EB4D-2F43-A42C-E1114C5C8B47}" type="presParOf" srcId="{A5C23EA5-EB44-9247-911C-899E7775A2BF}" destId="{821E1B09-A501-9D40-82E2-028AC92E3E9F}" srcOrd="3" destOrd="0" presId="urn:microsoft.com/office/officeart/2008/layout/HalfCircleOrganizationChart"/>
    <dgm:cxn modelId="{8DD9DC6C-336A-334B-873A-E2C9F5244173}" type="presParOf" srcId="{8C9B0662-8CF6-054E-81FB-CE42D6C9ADCB}" destId="{8324565D-41A9-9946-B6C5-6B20E6B18561}" srcOrd="1" destOrd="0" presId="urn:microsoft.com/office/officeart/2008/layout/HalfCircleOrganizationChart"/>
    <dgm:cxn modelId="{B7BAE699-0466-0041-A4E2-6B4F0677FA9C}" type="presParOf" srcId="{8C9B0662-8CF6-054E-81FB-CE42D6C9ADCB}" destId="{2B363B94-215F-304B-9481-26394BB59ED0}" srcOrd="2" destOrd="0" presId="urn:microsoft.com/office/officeart/2008/layout/HalfCircleOrganizationChart"/>
    <dgm:cxn modelId="{D0BE8CF0-3F05-684F-8EC2-CE559CDC85C2}" type="presParOf" srcId="{B61437CE-D45B-D242-940E-B827ADF8C44C}" destId="{0513D9FA-1E9B-DF47-ACA7-291747D17F17}" srcOrd="2" destOrd="0" presId="urn:microsoft.com/office/officeart/2008/layout/HalfCircleOrganizationChart"/>
    <dgm:cxn modelId="{C2EF5803-79C1-DC42-B513-4994E87A87CC}" type="presParOf" srcId="{B61437CE-D45B-D242-940E-B827ADF8C44C}" destId="{399FC88C-A7E5-5745-B11A-EC4BB6F50993}" srcOrd="3" destOrd="0" presId="urn:microsoft.com/office/officeart/2008/layout/HalfCircleOrganizationChart"/>
    <dgm:cxn modelId="{8709F0EE-BB42-2B45-9498-DEE0E5874707}" type="presParOf" srcId="{399FC88C-A7E5-5745-B11A-EC4BB6F50993}" destId="{80F4FB92-9AB7-E347-9820-C12D018993AC}" srcOrd="0" destOrd="0" presId="urn:microsoft.com/office/officeart/2008/layout/HalfCircleOrganizationChart"/>
    <dgm:cxn modelId="{ECF81960-75BF-544D-96F9-F9B9C45F218F}" type="presParOf" srcId="{80F4FB92-9AB7-E347-9820-C12D018993AC}" destId="{125F793A-43AD-4042-A93E-96BD01FB229A}" srcOrd="0" destOrd="0" presId="urn:microsoft.com/office/officeart/2008/layout/HalfCircleOrganizationChart"/>
    <dgm:cxn modelId="{588D1FD5-9929-3044-BC66-FF8A70FFE21E}" type="presParOf" srcId="{80F4FB92-9AB7-E347-9820-C12D018993AC}" destId="{ACC2430A-61C1-084D-9E2D-2E7FE1B53E56}" srcOrd="1" destOrd="0" presId="urn:microsoft.com/office/officeart/2008/layout/HalfCircleOrganizationChart"/>
    <dgm:cxn modelId="{E3A44057-BA13-8444-96F5-4C2D74C1B28D}" type="presParOf" srcId="{80F4FB92-9AB7-E347-9820-C12D018993AC}" destId="{6EF76D1E-4D86-F24F-BE76-65F2C1A60A36}" srcOrd="2" destOrd="0" presId="urn:microsoft.com/office/officeart/2008/layout/HalfCircleOrganizationChart"/>
    <dgm:cxn modelId="{5FC04896-BCD4-F443-8E05-83123A218D10}" type="presParOf" srcId="{80F4FB92-9AB7-E347-9820-C12D018993AC}" destId="{921E2F0C-275A-0E44-A913-7C789D39AEF8}" srcOrd="3" destOrd="0" presId="urn:microsoft.com/office/officeart/2008/layout/HalfCircleOrganizationChart"/>
    <dgm:cxn modelId="{42F17C1F-6E19-C444-9CDC-9205DB44A0F4}" type="presParOf" srcId="{399FC88C-A7E5-5745-B11A-EC4BB6F50993}" destId="{A59AA502-CA26-7F40-9A07-1E0554E54C12}" srcOrd="1" destOrd="0" presId="urn:microsoft.com/office/officeart/2008/layout/HalfCircleOrganizationChart"/>
    <dgm:cxn modelId="{2D0BD0D8-3CA4-984D-9236-0037F5A873EB}" type="presParOf" srcId="{399FC88C-A7E5-5745-B11A-EC4BB6F50993}" destId="{1D47923B-13E8-4840-8B17-2357AEC4FA76}" srcOrd="2" destOrd="0" presId="urn:microsoft.com/office/officeart/2008/layout/HalfCircleOrganizationChart"/>
    <dgm:cxn modelId="{F7CBBF51-B804-B748-A75A-2919998AED5B}" type="presParOf" srcId="{011A2511-91A7-9F4E-8ED0-6DD658918F61}" destId="{B7BE8DBE-DD96-1A46-981B-F9B1E8E95907}" srcOrd="2" destOrd="0" presId="urn:microsoft.com/office/officeart/2008/layout/HalfCircleOrganizationChart"/>
    <dgm:cxn modelId="{DEF67FBD-61F1-C64B-89E3-5496D90B92AD}" type="presParOf" srcId="{72B29082-6A81-C048-A01A-E84874AAC20A}" destId="{B23A45BB-22E4-0E40-9C12-A0CC1CFCFA4E}" srcOrd="2" destOrd="0" presId="urn:microsoft.com/office/officeart/2008/layout/HalfCircleOrganizationChart"/>
    <dgm:cxn modelId="{86E15169-11B7-234E-BC63-F3B0E356EE7C}" type="presParOf" srcId="{72B29082-6A81-C048-A01A-E84874AAC20A}" destId="{670EE3C8-F939-D844-B691-92AAD9CFC976}" srcOrd="3" destOrd="0" presId="urn:microsoft.com/office/officeart/2008/layout/HalfCircleOrganizationChart"/>
    <dgm:cxn modelId="{89B3E740-3327-2C48-A4A5-1365E47117FB}" type="presParOf" srcId="{670EE3C8-F939-D844-B691-92AAD9CFC976}" destId="{E9B500B7-50BF-234F-86F2-616C713E7C33}" srcOrd="0" destOrd="0" presId="urn:microsoft.com/office/officeart/2008/layout/HalfCircleOrganizationChart"/>
    <dgm:cxn modelId="{23BFD95D-DAF7-AE4E-B3A9-342E22F78A07}" type="presParOf" srcId="{E9B500B7-50BF-234F-86F2-616C713E7C33}" destId="{73F7BE79-BF59-F94C-800C-637F7C88EEAC}" srcOrd="0" destOrd="0" presId="urn:microsoft.com/office/officeart/2008/layout/HalfCircleOrganizationChart"/>
    <dgm:cxn modelId="{083E23B2-C40D-2D40-B8E5-A638A85CE77F}" type="presParOf" srcId="{E9B500B7-50BF-234F-86F2-616C713E7C33}" destId="{58A6EE53-5C60-9D49-BC80-545450BB9FEC}" srcOrd="1" destOrd="0" presId="urn:microsoft.com/office/officeart/2008/layout/HalfCircleOrganizationChart"/>
    <dgm:cxn modelId="{59BBB94E-6605-9140-AA20-E194C8161955}" type="presParOf" srcId="{E9B500B7-50BF-234F-86F2-616C713E7C33}" destId="{1262ACA5-8072-B74B-9A75-38D0B574E492}" srcOrd="2" destOrd="0" presId="urn:microsoft.com/office/officeart/2008/layout/HalfCircleOrganizationChart"/>
    <dgm:cxn modelId="{7D8350F3-F4FC-2544-8DD7-8D20B89613E2}" type="presParOf" srcId="{E9B500B7-50BF-234F-86F2-616C713E7C33}" destId="{2D9A632F-90E9-EF4E-A871-36C08083C6AB}" srcOrd="3" destOrd="0" presId="urn:microsoft.com/office/officeart/2008/layout/HalfCircleOrganizationChart"/>
    <dgm:cxn modelId="{15DC25C8-ED79-264D-9381-38AE0A20E045}" type="presParOf" srcId="{670EE3C8-F939-D844-B691-92AAD9CFC976}" destId="{A91B120A-74E0-2F4E-8C4B-2092E7ACDEA0}" srcOrd="1" destOrd="0" presId="urn:microsoft.com/office/officeart/2008/layout/HalfCircleOrganizationChart"/>
    <dgm:cxn modelId="{38D6660E-9A6D-2946-A073-E99E9F855FA1}" type="presParOf" srcId="{670EE3C8-F939-D844-B691-92AAD9CFC976}" destId="{817D6BD0-000F-3C4B-B2B2-5CFA52544E79}" srcOrd="2" destOrd="0" presId="urn:microsoft.com/office/officeart/2008/layout/HalfCircleOrganizationChart"/>
    <dgm:cxn modelId="{1C3737BB-FF3F-514A-831E-7A52ABAE0EC9}" type="presParOf" srcId="{72B29082-6A81-C048-A01A-E84874AAC20A}" destId="{D6FB4C44-21A1-3844-90A5-E15673276FD3}" srcOrd="4" destOrd="0" presId="urn:microsoft.com/office/officeart/2008/layout/HalfCircleOrganizationChart"/>
    <dgm:cxn modelId="{0FA0CDCC-962F-004F-A960-23EFB5749A5F}" type="presParOf" srcId="{72B29082-6A81-C048-A01A-E84874AAC20A}" destId="{7772BAFD-BE29-9E4D-ACBF-E535E463F1B8}" srcOrd="5" destOrd="0" presId="urn:microsoft.com/office/officeart/2008/layout/HalfCircleOrganizationChart"/>
    <dgm:cxn modelId="{3C2A0B40-E13C-BC4A-9F21-F25CBDA07CE0}" type="presParOf" srcId="{7772BAFD-BE29-9E4D-ACBF-E535E463F1B8}" destId="{9A856B06-3889-1847-8453-5E38DD94A70B}" srcOrd="0" destOrd="0" presId="urn:microsoft.com/office/officeart/2008/layout/HalfCircleOrganizationChart"/>
    <dgm:cxn modelId="{94EA5A65-3621-D54E-ACD6-273B1C6F4C4E}" type="presParOf" srcId="{9A856B06-3889-1847-8453-5E38DD94A70B}" destId="{E278209F-8712-3946-BA74-A16E6D714064}" srcOrd="0" destOrd="0" presId="urn:microsoft.com/office/officeart/2008/layout/HalfCircleOrganizationChart"/>
    <dgm:cxn modelId="{DB4C85A2-DD1B-674D-824C-524E54B4E965}" type="presParOf" srcId="{9A856B06-3889-1847-8453-5E38DD94A70B}" destId="{5E815525-6B86-A44A-8C2F-617457C9C022}" srcOrd="1" destOrd="0" presId="urn:microsoft.com/office/officeart/2008/layout/HalfCircleOrganizationChart"/>
    <dgm:cxn modelId="{1A834D11-BCE8-7143-894B-3BE54A9A8952}" type="presParOf" srcId="{9A856B06-3889-1847-8453-5E38DD94A70B}" destId="{87D6C2BA-2F10-3948-8220-FC5E21D9E67F}" srcOrd="2" destOrd="0" presId="urn:microsoft.com/office/officeart/2008/layout/HalfCircleOrganizationChart"/>
    <dgm:cxn modelId="{463DF6E7-36D0-DD46-A11E-D71260A98C30}" type="presParOf" srcId="{9A856B06-3889-1847-8453-5E38DD94A70B}" destId="{A735781A-2E4C-FE45-AAF0-AE45C5F49EA5}" srcOrd="3" destOrd="0" presId="urn:microsoft.com/office/officeart/2008/layout/HalfCircleOrganizationChart"/>
    <dgm:cxn modelId="{4EC0AD2C-63F3-1A46-B2F9-2EBCF895F952}" type="presParOf" srcId="{7772BAFD-BE29-9E4D-ACBF-E535E463F1B8}" destId="{F62D2E91-C53B-1347-B7FE-50C9156C76DD}" srcOrd="1" destOrd="0" presId="urn:microsoft.com/office/officeart/2008/layout/HalfCircleOrganizationChart"/>
    <dgm:cxn modelId="{506EB121-13FB-454A-B6CD-3AC12E513872}" type="presParOf" srcId="{F62D2E91-C53B-1347-B7FE-50C9156C76DD}" destId="{9503A3D0-28E0-104B-9B06-B94236D1BC00}" srcOrd="0" destOrd="0" presId="urn:microsoft.com/office/officeart/2008/layout/HalfCircleOrganizationChart"/>
    <dgm:cxn modelId="{3EAA89A6-49F6-FC45-BAE9-AEAD9562EB65}" type="presParOf" srcId="{F62D2E91-C53B-1347-B7FE-50C9156C76DD}" destId="{3F8ED174-0950-6045-A5DF-ABC47DDB9B6F}" srcOrd="1" destOrd="0" presId="urn:microsoft.com/office/officeart/2008/layout/HalfCircleOrganizationChart"/>
    <dgm:cxn modelId="{F4A90805-64FA-8B4D-8525-44510F8940B2}" type="presParOf" srcId="{3F8ED174-0950-6045-A5DF-ABC47DDB9B6F}" destId="{80261AFE-98C9-2346-A9E3-7BA905BE791B}" srcOrd="0" destOrd="0" presId="urn:microsoft.com/office/officeart/2008/layout/HalfCircleOrganizationChart"/>
    <dgm:cxn modelId="{1FCE05F4-16CD-C046-8219-A8C7BAE48BB8}" type="presParOf" srcId="{80261AFE-98C9-2346-A9E3-7BA905BE791B}" destId="{78111A38-E684-F746-A597-1EA7E74EDA6B}" srcOrd="0" destOrd="0" presId="urn:microsoft.com/office/officeart/2008/layout/HalfCircleOrganizationChart"/>
    <dgm:cxn modelId="{252AB16D-705C-E44F-89BC-A0388D27D750}" type="presParOf" srcId="{80261AFE-98C9-2346-A9E3-7BA905BE791B}" destId="{7474BC07-4931-5743-83D6-2D56E037A73D}" srcOrd="1" destOrd="0" presId="urn:microsoft.com/office/officeart/2008/layout/HalfCircleOrganizationChart"/>
    <dgm:cxn modelId="{D223B7BC-F6F2-2C48-B2C0-97B7203A52A7}" type="presParOf" srcId="{80261AFE-98C9-2346-A9E3-7BA905BE791B}" destId="{CF9F76F1-8649-CC48-BB78-7157C45CD532}" srcOrd="2" destOrd="0" presId="urn:microsoft.com/office/officeart/2008/layout/HalfCircleOrganizationChart"/>
    <dgm:cxn modelId="{E00B639A-0DDF-5E41-8292-18E024733E91}" type="presParOf" srcId="{80261AFE-98C9-2346-A9E3-7BA905BE791B}" destId="{5A4AC8F7-7125-504C-B69E-910CBB86437D}" srcOrd="3" destOrd="0" presId="urn:microsoft.com/office/officeart/2008/layout/HalfCircleOrganizationChart"/>
    <dgm:cxn modelId="{E33AB0CF-E643-3C4C-961D-D51DDB7BEA01}" type="presParOf" srcId="{3F8ED174-0950-6045-A5DF-ABC47DDB9B6F}" destId="{E7D861B1-A667-7342-AA74-92792B3323D7}" srcOrd="1" destOrd="0" presId="urn:microsoft.com/office/officeart/2008/layout/HalfCircleOrganizationChart"/>
    <dgm:cxn modelId="{4DCE035C-34B1-044C-A390-3377349C1DA2}" type="presParOf" srcId="{3F8ED174-0950-6045-A5DF-ABC47DDB9B6F}" destId="{36EE0DA2-D7B1-7D45-BE39-33174A4BF794}" srcOrd="2" destOrd="0" presId="urn:microsoft.com/office/officeart/2008/layout/HalfCircleOrganizationChart"/>
    <dgm:cxn modelId="{B5DC6AC0-2347-C749-8AC0-6FC149EE4840}" type="presParOf" srcId="{7772BAFD-BE29-9E4D-ACBF-E535E463F1B8}" destId="{D4E09D41-5AB9-F145-90E0-53310B8E0768}" srcOrd="2" destOrd="0" presId="urn:microsoft.com/office/officeart/2008/layout/HalfCircleOrganizationChart"/>
    <dgm:cxn modelId="{0660A351-17E4-DA47-A398-5EC55200F429}" type="presParOf" srcId="{72B29082-6A81-C048-A01A-E84874AAC20A}" destId="{7F7BB3B0-E75E-1441-A98A-0A209626DE5A}" srcOrd="6" destOrd="0" presId="urn:microsoft.com/office/officeart/2008/layout/HalfCircleOrganizationChart"/>
    <dgm:cxn modelId="{1DA39EA0-3FE9-6E48-9F43-2067F4F042BB}" type="presParOf" srcId="{72B29082-6A81-C048-A01A-E84874AAC20A}" destId="{F04095C4-3EC1-1148-AF02-A9F192F07470}" srcOrd="7" destOrd="0" presId="urn:microsoft.com/office/officeart/2008/layout/HalfCircleOrganizationChart"/>
    <dgm:cxn modelId="{7AEFE2E6-A143-B542-9E7E-3E00133A6A7A}" type="presParOf" srcId="{F04095C4-3EC1-1148-AF02-A9F192F07470}" destId="{46308AEE-CB17-A840-8DBE-61A94DF78DE2}" srcOrd="0" destOrd="0" presId="urn:microsoft.com/office/officeart/2008/layout/HalfCircleOrganizationChart"/>
    <dgm:cxn modelId="{23EE6F02-9306-BF41-B997-2DC0E53CAB9E}" type="presParOf" srcId="{46308AEE-CB17-A840-8DBE-61A94DF78DE2}" destId="{B61762B4-A2D2-CB40-AEF3-1FA4309478BC}" srcOrd="0" destOrd="0" presId="urn:microsoft.com/office/officeart/2008/layout/HalfCircleOrganizationChart"/>
    <dgm:cxn modelId="{E1ECAEA2-AB7D-B64D-BDE4-BD285204ED16}" type="presParOf" srcId="{46308AEE-CB17-A840-8DBE-61A94DF78DE2}" destId="{635576AF-B2E1-724B-A4A8-517248B2F20E}" srcOrd="1" destOrd="0" presId="urn:microsoft.com/office/officeart/2008/layout/HalfCircleOrganizationChart"/>
    <dgm:cxn modelId="{CFF9BAB2-1E25-4147-B597-A29F8F1B2607}" type="presParOf" srcId="{46308AEE-CB17-A840-8DBE-61A94DF78DE2}" destId="{99F58E4F-6E28-C54E-92F0-B48D794DF2E2}" srcOrd="2" destOrd="0" presId="urn:microsoft.com/office/officeart/2008/layout/HalfCircleOrganizationChart"/>
    <dgm:cxn modelId="{75C4A74C-5B92-7943-8C7D-4EF22A4566F4}" type="presParOf" srcId="{46308AEE-CB17-A840-8DBE-61A94DF78DE2}" destId="{A60FA542-F495-8A43-8258-1B67E444B599}" srcOrd="3" destOrd="0" presId="urn:microsoft.com/office/officeart/2008/layout/HalfCircleOrganizationChart"/>
    <dgm:cxn modelId="{E3C80490-4065-7547-B258-E2E98FDA7BEC}" type="presParOf" srcId="{F04095C4-3EC1-1148-AF02-A9F192F07470}" destId="{AEF8F0D4-701C-934A-AF8C-0594EF6699F0}" srcOrd="1" destOrd="0" presId="urn:microsoft.com/office/officeart/2008/layout/HalfCircleOrganizationChart"/>
    <dgm:cxn modelId="{B8A2A991-0EF3-FF43-BBC7-B79BFE2C0C8A}" type="presParOf" srcId="{AEF8F0D4-701C-934A-AF8C-0594EF6699F0}" destId="{DE818007-B5A6-8D41-899A-DB63F22E1E33}" srcOrd="0" destOrd="0" presId="urn:microsoft.com/office/officeart/2008/layout/HalfCircleOrganizationChart"/>
    <dgm:cxn modelId="{6F788CD4-A2EB-4642-9A7E-E651B2EEEFCA}" type="presParOf" srcId="{AEF8F0D4-701C-934A-AF8C-0594EF6699F0}" destId="{654AEE41-523E-7948-90A9-70DA00E7D9A8}" srcOrd="1" destOrd="0" presId="urn:microsoft.com/office/officeart/2008/layout/HalfCircleOrganizationChart"/>
    <dgm:cxn modelId="{DB2C5505-71E6-8A4B-9FEC-0BA74DF3BA51}" type="presParOf" srcId="{654AEE41-523E-7948-90A9-70DA00E7D9A8}" destId="{969A23C7-EBDE-874E-A124-CB185C489703}" srcOrd="0" destOrd="0" presId="urn:microsoft.com/office/officeart/2008/layout/HalfCircleOrganizationChart"/>
    <dgm:cxn modelId="{A6E697DA-95FF-8A48-B7AB-057FB46DF76B}" type="presParOf" srcId="{969A23C7-EBDE-874E-A124-CB185C489703}" destId="{4759A285-6719-924C-AACD-5788069767B4}" srcOrd="0" destOrd="0" presId="urn:microsoft.com/office/officeart/2008/layout/HalfCircleOrganizationChart"/>
    <dgm:cxn modelId="{A48DB00B-234D-084B-AFA9-E7153A9999D6}" type="presParOf" srcId="{969A23C7-EBDE-874E-A124-CB185C489703}" destId="{7C7F0220-236E-5A42-A805-7B16FAA07D5F}" srcOrd="1" destOrd="0" presId="urn:microsoft.com/office/officeart/2008/layout/HalfCircleOrganizationChart"/>
    <dgm:cxn modelId="{642D589B-E62C-B544-917E-BDCFB4828F1C}" type="presParOf" srcId="{969A23C7-EBDE-874E-A124-CB185C489703}" destId="{CD1D8709-052F-8946-858D-018AA5944B6A}" srcOrd="2" destOrd="0" presId="urn:microsoft.com/office/officeart/2008/layout/HalfCircleOrganizationChart"/>
    <dgm:cxn modelId="{A6E6ED43-60AC-7340-B06E-D42F446BF810}" type="presParOf" srcId="{969A23C7-EBDE-874E-A124-CB185C489703}" destId="{B86503B9-78E2-9349-A0FD-10774532AE03}" srcOrd="3" destOrd="0" presId="urn:microsoft.com/office/officeart/2008/layout/HalfCircleOrganizationChart"/>
    <dgm:cxn modelId="{CBBE9A2D-87DF-C841-B335-61794DF5A622}" type="presParOf" srcId="{654AEE41-523E-7948-90A9-70DA00E7D9A8}" destId="{74B1B1C8-CD82-8943-A58A-09AECF71DECB}" srcOrd="1" destOrd="0" presId="urn:microsoft.com/office/officeart/2008/layout/HalfCircleOrganizationChart"/>
    <dgm:cxn modelId="{13C0EFEB-B514-284B-8071-31746E1B99FE}" type="presParOf" srcId="{654AEE41-523E-7948-90A9-70DA00E7D9A8}" destId="{57A6E8AD-A26D-304E-8D5C-B3D8AFF54D85}" srcOrd="2" destOrd="0" presId="urn:microsoft.com/office/officeart/2008/layout/HalfCircleOrganizationChart"/>
    <dgm:cxn modelId="{3E94599F-E71E-5F49-BB32-2B125BCD5CF0}" type="presParOf" srcId="{AEF8F0D4-701C-934A-AF8C-0594EF6699F0}" destId="{FF948207-D1A0-CE41-9AAA-91BF31DEA2C5}" srcOrd="2" destOrd="0" presId="urn:microsoft.com/office/officeart/2008/layout/HalfCircleOrganizationChart"/>
    <dgm:cxn modelId="{0B55EAD1-7FB2-FE45-9B1E-5868FDA2B07C}" type="presParOf" srcId="{AEF8F0D4-701C-934A-AF8C-0594EF6699F0}" destId="{25C69140-5C85-6647-A5C9-7338708C9FD0}" srcOrd="3" destOrd="0" presId="urn:microsoft.com/office/officeart/2008/layout/HalfCircleOrganizationChart"/>
    <dgm:cxn modelId="{76F3D4DC-80D0-7740-8478-EE51A4E68623}" type="presParOf" srcId="{25C69140-5C85-6647-A5C9-7338708C9FD0}" destId="{D1C35A32-6D76-C34F-89D2-6BCF57DC7388}" srcOrd="0" destOrd="0" presId="urn:microsoft.com/office/officeart/2008/layout/HalfCircleOrganizationChart"/>
    <dgm:cxn modelId="{B33C7368-DB00-A84E-BE08-C0DE9A10E706}" type="presParOf" srcId="{D1C35A32-6D76-C34F-89D2-6BCF57DC7388}" destId="{8F33DF10-43D0-5145-98D6-8012BFF263D0}" srcOrd="0" destOrd="0" presId="urn:microsoft.com/office/officeart/2008/layout/HalfCircleOrganizationChart"/>
    <dgm:cxn modelId="{C8168E09-3CED-484A-A63D-ABC2489AE8E4}" type="presParOf" srcId="{D1C35A32-6D76-C34F-89D2-6BCF57DC7388}" destId="{E9CDB9FF-9B42-7642-A967-B195EBB57B4F}" srcOrd="1" destOrd="0" presId="urn:microsoft.com/office/officeart/2008/layout/HalfCircleOrganizationChart"/>
    <dgm:cxn modelId="{B618EAED-F4BC-514E-A1C0-3D8B594E9E67}" type="presParOf" srcId="{D1C35A32-6D76-C34F-89D2-6BCF57DC7388}" destId="{1650A72F-6996-3C4B-804A-102B95A3C07D}" srcOrd="2" destOrd="0" presId="urn:microsoft.com/office/officeart/2008/layout/HalfCircleOrganizationChart"/>
    <dgm:cxn modelId="{209565A4-666F-DB40-85A6-A99BEA8C4459}" type="presParOf" srcId="{D1C35A32-6D76-C34F-89D2-6BCF57DC7388}" destId="{8831F2AF-D68E-2B4D-B9C8-2D7CC049A6BA}" srcOrd="3" destOrd="0" presId="urn:microsoft.com/office/officeart/2008/layout/HalfCircleOrganizationChart"/>
    <dgm:cxn modelId="{E459E0C2-2870-114B-9529-B319E1B9BB10}" type="presParOf" srcId="{25C69140-5C85-6647-A5C9-7338708C9FD0}" destId="{79F51024-FA40-574B-9DA4-D96748B59124}" srcOrd="1" destOrd="0" presId="urn:microsoft.com/office/officeart/2008/layout/HalfCircleOrganizationChart"/>
    <dgm:cxn modelId="{3BCA6015-8471-C94B-9211-92897585C608}" type="presParOf" srcId="{25C69140-5C85-6647-A5C9-7338708C9FD0}" destId="{DFFEDA8B-8BBB-1644-9FE5-5E7839685DFF}" srcOrd="2" destOrd="0" presId="urn:microsoft.com/office/officeart/2008/layout/HalfCircleOrganizationChart"/>
    <dgm:cxn modelId="{04B054A8-BD8B-6F4D-AFB2-C16FAC9186A9}" type="presParOf" srcId="{AEF8F0D4-701C-934A-AF8C-0594EF6699F0}" destId="{0851D36D-42A7-3F44-AECE-9DA65B0F189A}" srcOrd="4" destOrd="0" presId="urn:microsoft.com/office/officeart/2008/layout/HalfCircleOrganizationChart"/>
    <dgm:cxn modelId="{22E112A1-6B28-304F-BAEE-99768B70C7BA}" type="presParOf" srcId="{AEF8F0D4-701C-934A-AF8C-0594EF6699F0}" destId="{D53D3E01-C1CE-8F4D-9742-ACF511EF6E42}" srcOrd="5" destOrd="0" presId="urn:microsoft.com/office/officeart/2008/layout/HalfCircleOrganizationChart"/>
    <dgm:cxn modelId="{4823E2D4-BDD1-EA4D-8143-3DD6A1872E69}" type="presParOf" srcId="{D53D3E01-C1CE-8F4D-9742-ACF511EF6E42}" destId="{26B14802-C20F-8147-88A2-886202489AEB}" srcOrd="0" destOrd="0" presId="urn:microsoft.com/office/officeart/2008/layout/HalfCircleOrganizationChart"/>
    <dgm:cxn modelId="{3DF30878-99AC-824E-812B-30B80526B62E}" type="presParOf" srcId="{26B14802-C20F-8147-88A2-886202489AEB}" destId="{ECC41AC0-A0B2-A74D-87FF-F10704A69C7C}" srcOrd="0" destOrd="0" presId="urn:microsoft.com/office/officeart/2008/layout/HalfCircleOrganizationChart"/>
    <dgm:cxn modelId="{27F77527-BF65-A84C-8542-1A6D08C72043}" type="presParOf" srcId="{26B14802-C20F-8147-88A2-886202489AEB}" destId="{6BF9D445-FA1B-5544-8421-74E8A5B308FB}" srcOrd="1" destOrd="0" presId="urn:microsoft.com/office/officeart/2008/layout/HalfCircleOrganizationChart"/>
    <dgm:cxn modelId="{BF847BBB-CD2C-E649-8591-EA6A4ADE7022}" type="presParOf" srcId="{26B14802-C20F-8147-88A2-886202489AEB}" destId="{000D7D26-C5F2-FD4C-899D-9D419F28DDC6}" srcOrd="2" destOrd="0" presId="urn:microsoft.com/office/officeart/2008/layout/HalfCircleOrganizationChart"/>
    <dgm:cxn modelId="{5B1AF2C5-3D3D-AE42-A70F-FB178D3C1BD6}" type="presParOf" srcId="{26B14802-C20F-8147-88A2-886202489AEB}" destId="{E8D79414-50D0-594F-8538-27E625647ACD}" srcOrd="3" destOrd="0" presId="urn:microsoft.com/office/officeart/2008/layout/HalfCircleOrganizationChart"/>
    <dgm:cxn modelId="{AE0AF60B-037C-9F49-BF4C-3CF74251DAD5}" type="presParOf" srcId="{D53D3E01-C1CE-8F4D-9742-ACF511EF6E42}" destId="{12D5F206-094F-D747-818A-C16586B09F78}" srcOrd="1" destOrd="0" presId="urn:microsoft.com/office/officeart/2008/layout/HalfCircleOrganizationChart"/>
    <dgm:cxn modelId="{74E9F9EA-54E7-B545-80AA-7BE299B72832}" type="presParOf" srcId="{D53D3E01-C1CE-8F4D-9742-ACF511EF6E42}" destId="{1E58CA16-6478-7445-8606-D66479B72739}" srcOrd="2" destOrd="0" presId="urn:microsoft.com/office/officeart/2008/layout/HalfCircleOrganizationChart"/>
    <dgm:cxn modelId="{CD0A0372-675E-3C48-A528-E3497069D1FE}" type="presParOf" srcId="{AEF8F0D4-701C-934A-AF8C-0594EF6699F0}" destId="{13F0045B-261C-6E4F-9C0C-3D8709B72461}" srcOrd="6" destOrd="0" presId="urn:microsoft.com/office/officeart/2008/layout/HalfCircleOrganizationChart"/>
    <dgm:cxn modelId="{7AB4BEF8-D660-7145-8363-9B5265D33D5A}" type="presParOf" srcId="{AEF8F0D4-701C-934A-AF8C-0594EF6699F0}" destId="{EB50938A-52DF-3940-A89A-299CA4083EC1}" srcOrd="7" destOrd="0" presId="urn:microsoft.com/office/officeart/2008/layout/HalfCircleOrganizationChart"/>
    <dgm:cxn modelId="{76153091-2787-434B-A308-ACAE00470572}" type="presParOf" srcId="{EB50938A-52DF-3940-A89A-299CA4083EC1}" destId="{2D10AF50-AD3A-8C4C-B26F-3268A3517688}" srcOrd="0" destOrd="0" presId="urn:microsoft.com/office/officeart/2008/layout/HalfCircleOrganizationChart"/>
    <dgm:cxn modelId="{09ECAC86-FEAF-6E48-B1CC-287226FEEAF0}" type="presParOf" srcId="{2D10AF50-AD3A-8C4C-B26F-3268A3517688}" destId="{ED21C3BE-115B-2041-B6D4-A3116B219454}" srcOrd="0" destOrd="0" presId="urn:microsoft.com/office/officeart/2008/layout/HalfCircleOrganizationChart"/>
    <dgm:cxn modelId="{9CF71859-10E2-BD46-B9C0-CCC7B1B925A5}" type="presParOf" srcId="{2D10AF50-AD3A-8C4C-B26F-3268A3517688}" destId="{98CCEB1F-B548-AD42-B1C8-CCE0B83298CF}" srcOrd="1" destOrd="0" presId="urn:microsoft.com/office/officeart/2008/layout/HalfCircleOrganizationChart"/>
    <dgm:cxn modelId="{FC93BE9B-E429-3440-9B0D-A1AFA3B2C488}" type="presParOf" srcId="{2D10AF50-AD3A-8C4C-B26F-3268A3517688}" destId="{F107CAC0-7B7D-0F49-8A44-00E2A4A1BA29}" srcOrd="2" destOrd="0" presId="urn:microsoft.com/office/officeart/2008/layout/HalfCircleOrganizationChart"/>
    <dgm:cxn modelId="{D821E331-16BE-0A46-AA08-B195EBE62E82}" type="presParOf" srcId="{2D10AF50-AD3A-8C4C-B26F-3268A3517688}" destId="{F9EA3B67-6A7F-3F42-9DBE-BC0D171826E4}" srcOrd="3" destOrd="0" presId="urn:microsoft.com/office/officeart/2008/layout/HalfCircleOrganizationChart"/>
    <dgm:cxn modelId="{4D22CFE1-6C5F-9D47-9C32-A0A7F7AE1AC4}" type="presParOf" srcId="{EB50938A-52DF-3940-A89A-299CA4083EC1}" destId="{D20F15E5-FACE-2541-8D95-510AD5902C57}" srcOrd="1" destOrd="0" presId="urn:microsoft.com/office/officeart/2008/layout/HalfCircleOrganizationChart"/>
    <dgm:cxn modelId="{CB27E2DB-65DF-E34A-90B8-645FFC729947}" type="presParOf" srcId="{EB50938A-52DF-3940-A89A-299CA4083EC1}" destId="{3B8757EF-8C93-DF43-893E-98988784323E}" srcOrd="2" destOrd="0" presId="urn:microsoft.com/office/officeart/2008/layout/HalfCircleOrganizationChart"/>
    <dgm:cxn modelId="{49A7CF05-53CE-E941-B3F2-100D457F6CFA}" type="presParOf" srcId="{AEF8F0D4-701C-934A-AF8C-0594EF6699F0}" destId="{BF997FD4-14DD-6B4E-B630-E658C31E0334}" srcOrd="8" destOrd="0" presId="urn:microsoft.com/office/officeart/2008/layout/HalfCircleOrganizationChart"/>
    <dgm:cxn modelId="{753DFC19-D0F1-C547-AC3B-D2937956E188}" type="presParOf" srcId="{AEF8F0D4-701C-934A-AF8C-0594EF6699F0}" destId="{4CB3C942-821C-514D-A578-D920EC503A3B}" srcOrd="9" destOrd="0" presId="urn:microsoft.com/office/officeart/2008/layout/HalfCircleOrganizationChart"/>
    <dgm:cxn modelId="{123A6BAE-21AA-3E4E-AC24-297EEF10EED9}" type="presParOf" srcId="{4CB3C942-821C-514D-A578-D920EC503A3B}" destId="{E96B0D79-6039-6140-832B-CF0617C894AF}" srcOrd="0" destOrd="0" presId="urn:microsoft.com/office/officeart/2008/layout/HalfCircleOrganizationChart"/>
    <dgm:cxn modelId="{0E1E9748-3F36-3E46-BC4B-90C93B1D0592}" type="presParOf" srcId="{E96B0D79-6039-6140-832B-CF0617C894AF}" destId="{336AC807-294E-8543-BBE9-F1BB911E82E8}" srcOrd="0" destOrd="0" presId="urn:microsoft.com/office/officeart/2008/layout/HalfCircleOrganizationChart"/>
    <dgm:cxn modelId="{E36B2A74-8EFF-C44E-8DCC-E1B3E88D3221}" type="presParOf" srcId="{E96B0D79-6039-6140-832B-CF0617C894AF}" destId="{03C62534-DB5F-374A-A689-C9BE86A35354}" srcOrd="1" destOrd="0" presId="urn:microsoft.com/office/officeart/2008/layout/HalfCircleOrganizationChart"/>
    <dgm:cxn modelId="{0CC62B2A-55A3-BF4C-A1D2-C5E49E03A53B}" type="presParOf" srcId="{E96B0D79-6039-6140-832B-CF0617C894AF}" destId="{24EF8FAF-D824-6C42-B699-51C8298878B6}" srcOrd="2" destOrd="0" presId="urn:microsoft.com/office/officeart/2008/layout/HalfCircleOrganizationChart"/>
    <dgm:cxn modelId="{59CA3EB1-5A37-984E-B932-F2D201F9AE69}" type="presParOf" srcId="{E96B0D79-6039-6140-832B-CF0617C894AF}" destId="{A667D373-3532-1C42-A901-4793A2C1DBCC}" srcOrd="3" destOrd="0" presId="urn:microsoft.com/office/officeart/2008/layout/HalfCircleOrganizationChart"/>
    <dgm:cxn modelId="{451F8B9E-A422-1D4E-AB8E-802E8C41181D}" type="presParOf" srcId="{4CB3C942-821C-514D-A578-D920EC503A3B}" destId="{3AC220BE-98A2-F442-A52F-D22BBBFDF2DF}" srcOrd="1" destOrd="0" presId="urn:microsoft.com/office/officeart/2008/layout/HalfCircleOrganizationChart"/>
    <dgm:cxn modelId="{30A32A5D-8D1D-B74E-A2F5-FF2839AE2AB6}" type="presParOf" srcId="{4CB3C942-821C-514D-A578-D920EC503A3B}" destId="{F232DCC6-BC2D-A248-A6B7-264841CDD574}" srcOrd="2" destOrd="0" presId="urn:microsoft.com/office/officeart/2008/layout/HalfCircleOrganizationChart"/>
    <dgm:cxn modelId="{AD38847D-8119-154B-BB6E-8DABAA0E2E1D}" type="presParOf" srcId="{F04095C4-3EC1-1148-AF02-A9F192F07470}" destId="{5C374032-0D63-7841-BFEA-581E19CF58C9}" srcOrd="2" destOrd="0" presId="urn:microsoft.com/office/officeart/2008/layout/HalfCircleOrganizationChart"/>
    <dgm:cxn modelId="{58F7011F-A886-6444-9DD5-8F49FBF9930F}" type="presParOf" srcId="{72B29082-6A81-C048-A01A-E84874AAC20A}" destId="{799DC33E-21BF-324D-ABBE-EF6B7EB3A4CC}" srcOrd="8" destOrd="0" presId="urn:microsoft.com/office/officeart/2008/layout/HalfCircleOrganizationChart"/>
    <dgm:cxn modelId="{5F7AC7F9-5E3B-194C-ACAF-BE8E002C7E93}" type="presParOf" srcId="{72B29082-6A81-C048-A01A-E84874AAC20A}" destId="{0C5D98A3-321C-9442-9EC0-93A5CD5D1420}" srcOrd="9" destOrd="0" presId="urn:microsoft.com/office/officeart/2008/layout/HalfCircleOrganizationChart"/>
    <dgm:cxn modelId="{08B28697-4448-EF4E-9113-3E6864EF5EF9}" type="presParOf" srcId="{0C5D98A3-321C-9442-9EC0-93A5CD5D1420}" destId="{A6EC81AE-B20D-9441-83D6-54456180C1E6}" srcOrd="0" destOrd="0" presId="urn:microsoft.com/office/officeart/2008/layout/HalfCircleOrganizationChart"/>
    <dgm:cxn modelId="{4DFB5374-A8EB-3046-949E-3BD5796FBBC6}" type="presParOf" srcId="{A6EC81AE-B20D-9441-83D6-54456180C1E6}" destId="{7AEFCFA3-8401-7642-A987-15F02CBCBDC2}" srcOrd="0" destOrd="0" presId="urn:microsoft.com/office/officeart/2008/layout/HalfCircleOrganizationChart"/>
    <dgm:cxn modelId="{120F594C-F4DB-7546-AB73-111599CBFBE3}" type="presParOf" srcId="{A6EC81AE-B20D-9441-83D6-54456180C1E6}" destId="{4DF66B9E-5AC1-724B-B7B2-3BDFD07C29CC}" srcOrd="1" destOrd="0" presId="urn:microsoft.com/office/officeart/2008/layout/HalfCircleOrganizationChart"/>
    <dgm:cxn modelId="{68825A8F-E5E9-5848-A2DE-1A55A6CC05B0}" type="presParOf" srcId="{A6EC81AE-B20D-9441-83D6-54456180C1E6}" destId="{7ABEF82B-540D-EA47-8EE2-637F7A4948BC}" srcOrd="2" destOrd="0" presId="urn:microsoft.com/office/officeart/2008/layout/HalfCircleOrganizationChart"/>
    <dgm:cxn modelId="{C84B97E3-08B1-7044-88C6-E2E421333EFC}" type="presParOf" srcId="{A6EC81AE-B20D-9441-83D6-54456180C1E6}" destId="{1081AC3D-FBB6-DA45-9DA3-C4C7C735E4CB}" srcOrd="3" destOrd="0" presId="urn:microsoft.com/office/officeart/2008/layout/HalfCircleOrganizationChart"/>
    <dgm:cxn modelId="{B8A33EC7-354C-164C-AEAB-6EE1DAB9528A}" type="presParOf" srcId="{0C5D98A3-321C-9442-9EC0-93A5CD5D1420}" destId="{2A73E4B1-E8F8-A24C-BA55-08E2C0545B65}" srcOrd="1" destOrd="0" presId="urn:microsoft.com/office/officeart/2008/layout/HalfCircleOrganizationChart"/>
    <dgm:cxn modelId="{048AB3D4-12D2-9046-A5B7-AEE971B3BCF0}" type="presParOf" srcId="{0C5D98A3-321C-9442-9EC0-93A5CD5D1420}" destId="{CF9978D8-DA4B-A245-B26B-9EFC9ECC0B88}" srcOrd="2" destOrd="0" presId="urn:microsoft.com/office/officeart/2008/layout/HalfCircleOrganizationChart"/>
    <dgm:cxn modelId="{280B351F-0BFC-D940-B627-FFF6920B17A5}" type="presParOf" srcId="{72B29082-6A81-C048-A01A-E84874AAC20A}" destId="{D1007E6C-82BC-3D49-9D8D-0C76195B01C6}" srcOrd="10" destOrd="0" presId="urn:microsoft.com/office/officeart/2008/layout/HalfCircleOrganizationChart"/>
    <dgm:cxn modelId="{8B250AE5-ED7B-F242-B11B-B2A09BF900F6}" type="presParOf" srcId="{72B29082-6A81-C048-A01A-E84874AAC20A}" destId="{BF42B9E2-ECBE-A642-A815-FE61BA21B569}" srcOrd="11" destOrd="0" presId="urn:microsoft.com/office/officeart/2008/layout/HalfCircleOrganizationChart"/>
    <dgm:cxn modelId="{96558C83-ADF3-0843-8E76-8FF8D4A5583E}" type="presParOf" srcId="{BF42B9E2-ECBE-A642-A815-FE61BA21B569}" destId="{2B03B061-8519-0747-BEC2-321BBD08BFFE}" srcOrd="0" destOrd="0" presId="urn:microsoft.com/office/officeart/2008/layout/HalfCircleOrganizationChart"/>
    <dgm:cxn modelId="{43389807-0590-0345-8630-7589B25E7D2E}" type="presParOf" srcId="{2B03B061-8519-0747-BEC2-321BBD08BFFE}" destId="{BC96109E-3EA2-934A-9E6C-23C138A57C8C}" srcOrd="0" destOrd="0" presId="urn:microsoft.com/office/officeart/2008/layout/HalfCircleOrganizationChart"/>
    <dgm:cxn modelId="{707420BF-FC63-0B42-B89B-4B3504049089}" type="presParOf" srcId="{2B03B061-8519-0747-BEC2-321BBD08BFFE}" destId="{B30A4EAF-B323-EB46-840C-A57010A77419}" srcOrd="1" destOrd="0" presId="urn:microsoft.com/office/officeart/2008/layout/HalfCircleOrganizationChart"/>
    <dgm:cxn modelId="{D5F4E87F-2436-FC40-B116-172443BEE80F}" type="presParOf" srcId="{2B03B061-8519-0747-BEC2-321BBD08BFFE}" destId="{E5A5CCC3-25F5-2A4E-B2BA-E9CB8ADD33C7}" srcOrd="2" destOrd="0" presId="urn:microsoft.com/office/officeart/2008/layout/HalfCircleOrganizationChart"/>
    <dgm:cxn modelId="{1E5073D5-28F9-CF4A-BBF2-E442C8F5A9C4}" type="presParOf" srcId="{2B03B061-8519-0747-BEC2-321BBD08BFFE}" destId="{40D97B56-169B-CD47-A9BA-206652957EF4}" srcOrd="3" destOrd="0" presId="urn:microsoft.com/office/officeart/2008/layout/HalfCircleOrganizationChart"/>
    <dgm:cxn modelId="{6ACB12FF-6C53-A64A-BDAA-2FF8AD0257A9}" type="presParOf" srcId="{BF42B9E2-ECBE-A642-A815-FE61BA21B569}" destId="{66AB2514-033F-1340-AA78-B63E81D59493}" srcOrd="1" destOrd="0" presId="urn:microsoft.com/office/officeart/2008/layout/HalfCircleOrganizationChart"/>
    <dgm:cxn modelId="{30FE1F54-2F2C-0541-817E-6AC565B4E16E}" type="presParOf" srcId="{66AB2514-033F-1340-AA78-B63E81D59493}" destId="{6A3795D3-F1DA-214D-B535-905776CCED55}" srcOrd="0" destOrd="0" presId="urn:microsoft.com/office/officeart/2008/layout/HalfCircleOrganizationChart"/>
    <dgm:cxn modelId="{EAC22D81-2E9B-694B-B761-B0E0E0C93F8F}" type="presParOf" srcId="{66AB2514-033F-1340-AA78-B63E81D59493}" destId="{C551134D-9B3E-4048-B98B-912BD465C08B}" srcOrd="1" destOrd="0" presId="urn:microsoft.com/office/officeart/2008/layout/HalfCircleOrganizationChart"/>
    <dgm:cxn modelId="{D397630F-C70C-384F-B025-7BA104E4B447}" type="presParOf" srcId="{C551134D-9B3E-4048-B98B-912BD465C08B}" destId="{73AA2AAA-F7C4-154F-9B65-54D339EB7A4D}" srcOrd="0" destOrd="0" presId="urn:microsoft.com/office/officeart/2008/layout/HalfCircleOrganizationChart"/>
    <dgm:cxn modelId="{B88D2E87-1C70-1449-A53C-74158A649581}" type="presParOf" srcId="{73AA2AAA-F7C4-154F-9B65-54D339EB7A4D}" destId="{10373F6C-3A75-B44E-8651-B6A2A6257214}" srcOrd="0" destOrd="0" presId="urn:microsoft.com/office/officeart/2008/layout/HalfCircleOrganizationChart"/>
    <dgm:cxn modelId="{6BB47618-F3BF-1E49-85C1-73A2E409245C}" type="presParOf" srcId="{73AA2AAA-F7C4-154F-9B65-54D339EB7A4D}" destId="{01507316-EDDA-714D-846C-7E72D7514CD4}" srcOrd="1" destOrd="0" presId="urn:microsoft.com/office/officeart/2008/layout/HalfCircleOrganizationChart"/>
    <dgm:cxn modelId="{49C4BAEC-B4B7-8C43-A5F3-FFE6D038E09C}" type="presParOf" srcId="{73AA2AAA-F7C4-154F-9B65-54D339EB7A4D}" destId="{87588FF9-AE6B-8E4A-8D77-942FA40C871D}" srcOrd="2" destOrd="0" presId="urn:microsoft.com/office/officeart/2008/layout/HalfCircleOrganizationChart"/>
    <dgm:cxn modelId="{5EC5A57B-F05C-9B40-82F2-4B629556AC27}" type="presParOf" srcId="{73AA2AAA-F7C4-154F-9B65-54D339EB7A4D}" destId="{1DC4C4BF-7F45-734E-BAD2-58B3CA7A5543}" srcOrd="3" destOrd="0" presId="urn:microsoft.com/office/officeart/2008/layout/HalfCircleOrganizationChart"/>
    <dgm:cxn modelId="{22D8DCB4-DF92-4A4D-8286-DD37A76F40F0}" type="presParOf" srcId="{C551134D-9B3E-4048-B98B-912BD465C08B}" destId="{D37F7F4E-4D66-1C4E-A669-83616776D40E}" srcOrd="1" destOrd="0" presId="urn:microsoft.com/office/officeart/2008/layout/HalfCircleOrganizationChart"/>
    <dgm:cxn modelId="{179D8168-A487-4248-883E-A47286F1BB29}" type="presParOf" srcId="{C551134D-9B3E-4048-B98B-912BD465C08B}" destId="{2D103740-EAC0-2149-8887-13379E878490}" srcOrd="2" destOrd="0" presId="urn:microsoft.com/office/officeart/2008/layout/HalfCircleOrganizationChart"/>
    <dgm:cxn modelId="{AE743FED-6BDE-8845-B44E-E42DA313DCE3}" type="presParOf" srcId="{BF42B9E2-ECBE-A642-A815-FE61BA21B569}" destId="{F122D581-466A-BC4C-A8AF-0DA736EBD43F}" srcOrd="2" destOrd="0" presId="urn:microsoft.com/office/officeart/2008/layout/HalfCircleOrganizationChart"/>
    <dgm:cxn modelId="{38CF2978-0F68-A041-861E-1DE4DD936D4E}" type="presParOf" srcId="{72B29082-6A81-C048-A01A-E84874AAC20A}" destId="{50318FA3-2D84-DB4F-9160-4DBBEDA29C46}" srcOrd="12" destOrd="0" presId="urn:microsoft.com/office/officeart/2008/layout/HalfCircleOrganizationChart"/>
    <dgm:cxn modelId="{8238F278-BF20-824C-A9AD-3C0AB9644E1B}" type="presParOf" srcId="{72B29082-6A81-C048-A01A-E84874AAC20A}" destId="{97929F27-E37E-A745-8940-2C82160612E0}" srcOrd="13" destOrd="0" presId="urn:microsoft.com/office/officeart/2008/layout/HalfCircleOrganizationChart"/>
    <dgm:cxn modelId="{FE63C2B6-760D-2C44-80DD-29043C0D5D16}" type="presParOf" srcId="{97929F27-E37E-A745-8940-2C82160612E0}" destId="{8A24A214-9468-274F-8727-47BB640F46E4}" srcOrd="0" destOrd="0" presId="urn:microsoft.com/office/officeart/2008/layout/HalfCircleOrganizationChart"/>
    <dgm:cxn modelId="{115A13FA-B30E-AD45-8296-3E19B04200E5}" type="presParOf" srcId="{8A24A214-9468-274F-8727-47BB640F46E4}" destId="{9E171F7C-960C-5C41-B28A-D62264FDF4C1}" srcOrd="0" destOrd="0" presId="urn:microsoft.com/office/officeart/2008/layout/HalfCircleOrganizationChart"/>
    <dgm:cxn modelId="{BA68D30A-FBE7-D440-BD26-306D7AD75B5C}" type="presParOf" srcId="{8A24A214-9468-274F-8727-47BB640F46E4}" destId="{1B20A76E-F025-8B48-8D84-F770E3D0BFCD}" srcOrd="1" destOrd="0" presId="urn:microsoft.com/office/officeart/2008/layout/HalfCircleOrganizationChart"/>
    <dgm:cxn modelId="{2CABAA69-11A5-714F-88F4-BD4C068D1569}" type="presParOf" srcId="{8A24A214-9468-274F-8727-47BB640F46E4}" destId="{FAB41EC5-553E-034D-86B8-BB4BAACC4C9B}" srcOrd="2" destOrd="0" presId="urn:microsoft.com/office/officeart/2008/layout/HalfCircleOrganizationChart"/>
    <dgm:cxn modelId="{CD4C137F-EEB6-154D-BD5C-36988344D00F}" type="presParOf" srcId="{8A24A214-9468-274F-8727-47BB640F46E4}" destId="{D4DE85F0-2DFA-4F49-8153-A140DCE916D5}" srcOrd="3" destOrd="0" presId="urn:microsoft.com/office/officeart/2008/layout/HalfCircleOrganizationChart"/>
    <dgm:cxn modelId="{F8EF3B74-0805-184B-B0A8-0231B75FCD06}" type="presParOf" srcId="{97929F27-E37E-A745-8940-2C82160612E0}" destId="{D5EBDFEA-56C5-1B44-9D8E-A51E6A31E70F}" srcOrd="1" destOrd="0" presId="urn:microsoft.com/office/officeart/2008/layout/HalfCircleOrganizationChart"/>
    <dgm:cxn modelId="{E3CE464E-A190-8A4F-B445-E6A748165A71}" type="presParOf" srcId="{D5EBDFEA-56C5-1B44-9D8E-A51E6A31E70F}" destId="{726A1D1B-94E0-7C47-943B-A4A581D8A8AE}" srcOrd="0" destOrd="0" presId="urn:microsoft.com/office/officeart/2008/layout/HalfCircleOrganizationChart"/>
    <dgm:cxn modelId="{32E0F918-3312-9447-B85C-99EAACA1C2CC}" type="presParOf" srcId="{D5EBDFEA-56C5-1B44-9D8E-A51E6A31E70F}" destId="{EF017A67-9D58-D047-BAED-AB4F9FB56215}" srcOrd="1" destOrd="0" presId="urn:microsoft.com/office/officeart/2008/layout/HalfCircleOrganizationChart"/>
    <dgm:cxn modelId="{D86FB79A-F20A-1F47-B713-D36FD8002228}" type="presParOf" srcId="{EF017A67-9D58-D047-BAED-AB4F9FB56215}" destId="{FFA1FB1D-B016-E742-8685-60183697B3AF}" srcOrd="0" destOrd="0" presId="urn:microsoft.com/office/officeart/2008/layout/HalfCircleOrganizationChart"/>
    <dgm:cxn modelId="{FAD4EF80-14E3-6F4C-83F4-BFFB845DE90B}" type="presParOf" srcId="{FFA1FB1D-B016-E742-8685-60183697B3AF}" destId="{A3406215-7AAA-784C-AEC5-3997D0C6362E}" srcOrd="0" destOrd="0" presId="urn:microsoft.com/office/officeart/2008/layout/HalfCircleOrganizationChart"/>
    <dgm:cxn modelId="{BF374276-0333-5D4C-AD6C-10A0FDEA7516}" type="presParOf" srcId="{FFA1FB1D-B016-E742-8685-60183697B3AF}" destId="{7C5BFCC8-A6B4-044D-B90E-4EC54D128087}" srcOrd="1" destOrd="0" presId="urn:microsoft.com/office/officeart/2008/layout/HalfCircleOrganizationChart"/>
    <dgm:cxn modelId="{EED3C961-0787-C74F-9705-4A665899E98A}" type="presParOf" srcId="{FFA1FB1D-B016-E742-8685-60183697B3AF}" destId="{BB6158C9-77F6-4647-85E4-97759CF68A03}" srcOrd="2" destOrd="0" presId="urn:microsoft.com/office/officeart/2008/layout/HalfCircleOrganizationChart"/>
    <dgm:cxn modelId="{5E9F5FFB-423A-6145-B4B9-B38D169126C3}" type="presParOf" srcId="{FFA1FB1D-B016-E742-8685-60183697B3AF}" destId="{0B51441E-EE0F-ED49-97BF-AA0E8330348F}" srcOrd="3" destOrd="0" presId="urn:microsoft.com/office/officeart/2008/layout/HalfCircleOrganizationChart"/>
    <dgm:cxn modelId="{E4D20103-E29F-AE4F-A018-66CEF508FFA9}" type="presParOf" srcId="{EF017A67-9D58-D047-BAED-AB4F9FB56215}" destId="{182BB89B-6916-774B-9149-CE7F0B6873A4}" srcOrd="1" destOrd="0" presId="urn:microsoft.com/office/officeart/2008/layout/HalfCircleOrganizationChart"/>
    <dgm:cxn modelId="{E8ED3F30-2F13-5E46-A4BB-7B47C094CDDD}" type="presParOf" srcId="{EF017A67-9D58-D047-BAED-AB4F9FB56215}" destId="{2E746DC8-7F9D-4A4B-82D9-E323CAC8AA52}" srcOrd="2" destOrd="0" presId="urn:microsoft.com/office/officeart/2008/layout/HalfCircleOrganizationChart"/>
    <dgm:cxn modelId="{40F2BAC5-FF88-9043-960D-0061A6A1DF28}" type="presParOf" srcId="{D5EBDFEA-56C5-1B44-9D8E-A51E6A31E70F}" destId="{F7F87A10-CD7E-4B41-9C42-A8552F4A7572}" srcOrd="2" destOrd="0" presId="urn:microsoft.com/office/officeart/2008/layout/HalfCircleOrganizationChart"/>
    <dgm:cxn modelId="{F79B9EA9-B110-4A4C-86F9-900223B4DDCF}" type="presParOf" srcId="{D5EBDFEA-56C5-1B44-9D8E-A51E6A31E70F}" destId="{0C2720D2-3901-6A4B-BD9F-2F11F9C829A4}" srcOrd="3" destOrd="0" presId="urn:microsoft.com/office/officeart/2008/layout/HalfCircleOrganizationChart"/>
    <dgm:cxn modelId="{11861F40-0293-1E45-9BF1-ECC91DEF268B}" type="presParOf" srcId="{0C2720D2-3901-6A4B-BD9F-2F11F9C829A4}" destId="{27423BD0-D105-C745-83EF-257FE31EF54D}" srcOrd="0" destOrd="0" presId="urn:microsoft.com/office/officeart/2008/layout/HalfCircleOrganizationChart"/>
    <dgm:cxn modelId="{D6AA2886-A8A8-4B46-A4BA-D9F211C2D2FD}" type="presParOf" srcId="{27423BD0-D105-C745-83EF-257FE31EF54D}" destId="{9A42268C-7FA9-AD4D-A9C5-8AFD70F220FB}" srcOrd="0" destOrd="0" presId="urn:microsoft.com/office/officeart/2008/layout/HalfCircleOrganizationChart"/>
    <dgm:cxn modelId="{7BBA75B3-BCEE-494E-8B2F-6C353B204989}" type="presParOf" srcId="{27423BD0-D105-C745-83EF-257FE31EF54D}" destId="{8402347D-DC08-0C49-99D2-05FF7A228901}" srcOrd="1" destOrd="0" presId="urn:microsoft.com/office/officeart/2008/layout/HalfCircleOrganizationChart"/>
    <dgm:cxn modelId="{88724F40-D09D-554B-B9A6-B9892913BAFD}" type="presParOf" srcId="{27423BD0-D105-C745-83EF-257FE31EF54D}" destId="{9BA57288-B35B-BD43-82E8-F863C5C6D647}" srcOrd="2" destOrd="0" presId="urn:microsoft.com/office/officeart/2008/layout/HalfCircleOrganizationChart"/>
    <dgm:cxn modelId="{7F9A375E-C8D4-8D41-8D71-7D6B8A5C2831}" type="presParOf" srcId="{27423BD0-D105-C745-83EF-257FE31EF54D}" destId="{3E9C9B26-0971-D340-8E9F-3D9D8D2C4588}" srcOrd="3" destOrd="0" presId="urn:microsoft.com/office/officeart/2008/layout/HalfCircleOrganizationChart"/>
    <dgm:cxn modelId="{11F8BD2A-E3F7-534A-86A9-217B44905967}" type="presParOf" srcId="{0C2720D2-3901-6A4B-BD9F-2F11F9C829A4}" destId="{D7CBC01A-E5F4-A448-89E0-60CB6CDC4ED4}" srcOrd="1" destOrd="0" presId="urn:microsoft.com/office/officeart/2008/layout/HalfCircleOrganizationChart"/>
    <dgm:cxn modelId="{1AE8EAB6-B6C4-3447-AB3B-D4FB4425655F}" type="presParOf" srcId="{D7CBC01A-E5F4-A448-89E0-60CB6CDC4ED4}" destId="{71C3500D-195E-684C-B9DE-9E766A23F034}" srcOrd="0" destOrd="0" presId="urn:microsoft.com/office/officeart/2008/layout/HalfCircleOrganizationChart"/>
    <dgm:cxn modelId="{5B3EA54E-ECAB-2C47-8E29-A1FAE254E44D}" type="presParOf" srcId="{D7CBC01A-E5F4-A448-89E0-60CB6CDC4ED4}" destId="{D0454B1A-FE6F-B143-A2E0-21DBE61D616D}" srcOrd="1" destOrd="0" presId="urn:microsoft.com/office/officeart/2008/layout/HalfCircleOrganizationChart"/>
    <dgm:cxn modelId="{21934C73-019D-DB48-88A7-4949ECAEB0A0}" type="presParOf" srcId="{D0454B1A-FE6F-B143-A2E0-21DBE61D616D}" destId="{71272B34-F80D-3749-8BDD-0946E9114902}" srcOrd="0" destOrd="0" presId="urn:microsoft.com/office/officeart/2008/layout/HalfCircleOrganizationChart"/>
    <dgm:cxn modelId="{7BF3302D-39EF-BD46-B554-B5AAF513BB31}" type="presParOf" srcId="{71272B34-F80D-3749-8BDD-0946E9114902}" destId="{0A974214-76CD-024C-8732-19B377E709F2}" srcOrd="0" destOrd="0" presId="urn:microsoft.com/office/officeart/2008/layout/HalfCircleOrganizationChart"/>
    <dgm:cxn modelId="{E4E3B11B-BF2C-BB4A-8339-F849799ACD2B}" type="presParOf" srcId="{71272B34-F80D-3749-8BDD-0946E9114902}" destId="{365E50B0-5118-514F-B2D7-3F25D2F67341}" srcOrd="1" destOrd="0" presId="urn:microsoft.com/office/officeart/2008/layout/HalfCircleOrganizationChart"/>
    <dgm:cxn modelId="{2CFE0904-8B00-1547-BF10-8953CAA685E6}" type="presParOf" srcId="{71272B34-F80D-3749-8BDD-0946E9114902}" destId="{17B4301C-9F1F-474D-B53D-81D8C1A675A6}" srcOrd="2" destOrd="0" presId="urn:microsoft.com/office/officeart/2008/layout/HalfCircleOrganizationChart"/>
    <dgm:cxn modelId="{43E2125F-1A24-F041-AC35-2AEB45F46E61}" type="presParOf" srcId="{71272B34-F80D-3749-8BDD-0946E9114902}" destId="{BBED89FF-5CF9-5A47-9764-29FCD3FB56F7}" srcOrd="3" destOrd="0" presId="urn:microsoft.com/office/officeart/2008/layout/HalfCircleOrganizationChart"/>
    <dgm:cxn modelId="{5121806E-BC79-F24E-8648-4C980074F703}" type="presParOf" srcId="{D0454B1A-FE6F-B143-A2E0-21DBE61D616D}" destId="{74F0B6C1-2B2A-B544-9F2D-33BFCE538E73}" srcOrd="1" destOrd="0" presId="urn:microsoft.com/office/officeart/2008/layout/HalfCircleOrganizationChart"/>
    <dgm:cxn modelId="{9161C772-CDED-F547-A885-B7D2D0C568AC}" type="presParOf" srcId="{D0454B1A-FE6F-B143-A2E0-21DBE61D616D}" destId="{6886C306-5B7F-4B49-99D1-BFBB381FA394}" srcOrd="2" destOrd="0" presId="urn:microsoft.com/office/officeart/2008/layout/HalfCircleOrganizationChart"/>
    <dgm:cxn modelId="{40A2F4C4-1B83-D840-A8B2-B900B82E8270}" type="presParOf" srcId="{D7CBC01A-E5F4-A448-89E0-60CB6CDC4ED4}" destId="{25560F0F-A6E3-6B43-9EF5-BAAF7E21B4E8}" srcOrd="2" destOrd="0" presId="urn:microsoft.com/office/officeart/2008/layout/HalfCircleOrganizationChart"/>
    <dgm:cxn modelId="{316305BC-5220-944A-A80A-EAEC68AD053A}" type="presParOf" srcId="{D7CBC01A-E5F4-A448-89E0-60CB6CDC4ED4}" destId="{976B6DE6-5610-0543-AF03-85CA274BC349}" srcOrd="3" destOrd="0" presId="urn:microsoft.com/office/officeart/2008/layout/HalfCircleOrganizationChart"/>
    <dgm:cxn modelId="{8D6A62ED-11F8-474D-8FA3-5360FB713E13}" type="presParOf" srcId="{976B6DE6-5610-0543-AF03-85CA274BC349}" destId="{08D415C7-EA17-044F-B939-373F7DBDA5E9}" srcOrd="0" destOrd="0" presId="urn:microsoft.com/office/officeart/2008/layout/HalfCircleOrganizationChart"/>
    <dgm:cxn modelId="{686E3C8A-88B3-5944-AAD5-F211A069FEF9}" type="presParOf" srcId="{08D415C7-EA17-044F-B939-373F7DBDA5E9}" destId="{FF58E8E3-E653-1642-90D7-20025691EB25}" srcOrd="0" destOrd="0" presId="urn:microsoft.com/office/officeart/2008/layout/HalfCircleOrganizationChart"/>
    <dgm:cxn modelId="{D06E64D6-ED3A-9946-BBB2-BFF644206BB3}" type="presParOf" srcId="{08D415C7-EA17-044F-B939-373F7DBDA5E9}" destId="{B6864154-02E0-C847-88A7-13FB42D6DFFF}" srcOrd="1" destOrd="0" presId="urn:microsoft.com/office/officeart/2008/layout/HalfCircleOrganizationChart"/>
    <dgm:cxn modelId="{6B9B37E6-5565-7043-A2C4-4623913382FD}" type="presParOf" srcId="{08D415C7-EA17-044F-B939-373F7DBDA5E9}" destId="{94B9242E-BCAE-214F-8BD7-2FC9C33368CE}" srcOrd="2" destOrd="0" presId="urn:microsoft.com/office/officeart/2008/layout/HalfCircleOrganizationChart"/>
    <dgm:cxn modelId="{F4C2C75B-CFB4-824B-A688-FD9DCC4A80F6}" type="presParOf" srcId="{08D415C7-EA17-044F-B939-373F7DBDA5E9}" destId="{0222F275-D559-7A4E-8E9F-C3D62BDDCD09}" srcOrd="3" destOrd="0" presId="urn:microsoft.com/office/officeart/2008/layout/HalfCircleOrganizationChart"/>
    <dgm:cxn modelId="{881FAA82-CA19-2C4F-B1A5-51CE34EAE479}" type="presParOf" srcId="{976B6DE6-5610-0543-AF03-85CA274BC349}" destId="{E82CF4A6-471C-D043-A5CF-2476B14C7C1F}" srcOrd="1" destOrd="0" presId="urn:microsoft.com/office/officeart/2008/layout/HalfCircleOrganizationChart"/>
    <dgm:cxn modelId="{B71384BD-BE22-1548-8CCC-7D4701E8F629}" type="presParOf" srcId="{976B6DE6-5610-0543-AF03-85CA274BC349}" destId="{EA61006E-E612-8445-A51E-BA7DDE6E2D49}" srcOrd="2" destOrd="0" presId="urn:microsoft.com/office/officeart/2008/layout/HalfCircleOrganizationChart"/>
    <dgm:cxn modelId="{F2035474-BF28-CD45-9BC3-463E1B575195}" type="presParOf" srcId="{D7CBC01A-E5F4-A448-89E0-60CB6CDC4ED4}" destId="{9BF28ED7-8000-D940-8A07-4E50D1DC7042}" srcOrd="4" destOrd="0" presId="urn:microsoft.com/office/officeart/2008/layout/HalfCircleOrganizationChart"/>
    <dgm:cxn modelId="{8ADCDFCE-625D-7443-B1C4-0C6F38A93768}" type="presParOf" srcId="{D7CBC01A-E5F4-A448-89E0-60CB6CDC4ED4}" destId="{9A47A940-DFD2-9D41-BA6D-D995F6043A20}" srcOrd="5" destOrd="0" presId="urn:microsoft.com/office/officeart/2008/layout/HalfCircleOrganizationChart"/>
    <dgm:cxn modelId="{C10B4F1F-E3E1-C446-8711-DF7C078A85EB}" type="presParOf" srcId="{9A47A940-DFD2-9D41-BA6D-D995F6043A20}" destId="{3E0084CA-5BB4-4B43-B2A4-03125760EE76}" srcOrd="0" destOrd="0" presId="urn:microsoft.com/office/officeart/2008/layout/HalfCircleOrganizationChart"/>
    <dgm:cxn modelId="{48F54A95-18E9-C34C-8464-1073A8F3ECDB}" type="presParOf" srcId="{3E0084CA-5BB4-4B43-B2A4-03125760EE76}" destId="{7F923617-D870-F74E-8BDB-28C8C3289F28}" srcOrd="0" destOrd="0" presId="urn:microsoft.com/office/officeart/2008/layout/HalfCircleOrganizationChart"/>
    <dgm:cxn modelId="{C1F7FC4E-7775-934D-B305-F15EF151ADD6}" type="presParOf" srcId="{3E0084CA-5BB4-4B43-B2A4-03125760EE76}" destId="{7FE46523-8428-5246-94F4-DCF2DAA544F3}" srcOrd="1" destOrd="0" presId="urn:microsoft.com/office/officeart/2008/layout/HalfCircleOrganizationChart"/>
    <dgm:cxn modelId="{264E618E-36A4-204F-B240-32E05357F740}" type="presParOf" srcId="{3E0084CA-5BB4-4B43-B2A4-03125760EE76}" destId="{0712500C-84F8-BD49-A548-453BA93C4C96}" srcOrd="2" destOrd="0" presId="urn:microsoft.com/office/officeart/2008/layout/HalfCircleOrganizationChart"/>
    <dgm:cxn modelId="{49C5272A-1B6C-2D48-8C3F-36233DDA12E7}" type="presParOf" srcId="{3E0084CA-5BB4-4B43-B2A4-03125760EE76}" destId="{5B9C9E23-94F5-0F46-BC5D-59B6C15FF581}" srcOrd="3" destOrd="0" presId="urn:microsoft.com/office/officeart/2008/layout/HalfCircleOrganizationChart"/>
    <dgm:cxn modelId="{35383B57-6243-6441-BD34-7135108DCD8E}" type="presParOf" srcId="{9A47A940-DFD2-9D41-BA6D-D995F6043A20}" destId="{D36FC609-A793-1B46-9CA8-291C41F93B41}" srcOrd="1" destOrd="0" presId="urn:microsoft.com/office/officeart/2008/layout/HalfCircleOrganizationChart"/>
    <dgm:cxn modelId="{08EA05AA-235A-ED47-B3D8-DDDF8B0B982B}" type="presParOf" srcId="{9A47A940-DFD2-9D41-BA6D-D995F6043A20}" destId="{692BDDA9-A67C-884D-ACCC-57C7099C776F}" srcOrd="2" destOrd="0" presId="urn:microsoft.com/office/officeart/2008/layout/HalfCircleOrganizationChart"/>
    <dgm:cxn modelId="{1B4AFEA6-ED63-7F4C-9086-50A6FBADC59A}" type="presParOf" srcId="{D7CBC01A-E5F4-A448-89E0-60CB6CDC4ED4}" destId="{82CDFC05-EC4C-6649-9AFA-6F1BE6B51507}" srcOrd="6" destOrd="0" presId="urn:microsoft.com/office/officeart/2008/layout/HalfCircleOrganizationChart"/>
    <dgm:cxn modelId="{B47A695C-3F3F-514E-B6A3-7907331CB653}" type="presParOf" srcId="{D7CBC01A-E5F4-A448-89E0-60CB6CDC4ED4}" destId="{4D3E4579-3356-2D41-A72F-7BB2E8B868AD}" srcOrd="7" destOrd="0" presId="urn:microsoft.com/office/officeart/2008/layout/HalfCircleOrganizationChart"/>
    <dgm:cxn modelId="{0DEB9418-A986-104C-9DC6-D2AA51C9A1CC}" type="presParOf" srcId="{4D3E4579-3356-2D41-A72F-7BB2E8B868AD}" destId="{D800D888-01E7-C242-9DC4-E729E9E98B39}" srcOrd="0" destOrd="0" presId="urn:microsoft.com/office/officeart/2008/layout/HalfCircleOrganizationChart"/>
    <dgm:cxn modelId="{72ED730F-C9CF-2F4E-AF5B-17ED78EE9B18}" type="presParOf" srcId="{D800D888-01E7-C242-9DC4-E729E9E98B39}" destId="{310C54B0-E1A4-BC47-9D43-ECA71CC9A33E}" srcOrd="0" destOrd="0" presId="urn:microsoft.com/office/officeart/2008/layout/HalfCircleOrganizationChart"/>
    <dgm:cxn modelId="{AAD5E461-5431-E048-BCDF-488E613611FC}" type="presParOf" srcId="{D800D888-01E7-C242-9DC4-E729E9E98B39}" destId="{48D74720-FC03-E045-A3B6-063D5A341251}" srcOrd="1" destOrd="0" presId="urn:microsoft.com/office/officeart/2008/layout/HalfCircleOrganizationChart"/>
    <dgm:cxn modelId="{CC5362D6-4FCB-454B-B64D-466662582DB5}" type="presParOf" srcId="{D800D888-01E7-C242-9DC4-E729E9E98B39}" destId="{9E795F64-D106-5243-8498-B855A7977FE6}" srcOrd="2" destOrd="0" presId="urn:microsoft.com/office/officeart/2008/layout/HalfCircleOrganizationChart"/>
    <dgm:cxn modelId="{9D8FD5FA-2B53-D446-B8A7-65EBBBFC0EF2}" type="presParOf" srcId="{D800D888-01E7-C242-9DC4-E729E9E98B39}" destId="{41D125A5-EF35-0141-8949-79E2236F0218}" srcOrd="3" destOrd="0" presId="urn:microsoft.com/office/officeart/2008/layout/HalfCircleOrganizationChart"/>
    <dgm:cxn modelId="{976F8641-DC37-9240-BEEE-5FE9199B0037}" type="presParOf" srcId="{4D3E4579-3356-2D41-A72F-7BB2E8B868AD}" destId="{D14D98BC-26C2-1A45-9584-46AF3C5BA377}" srcOrd="1" destOrd="0" presId="urn:microsoft.com/office/officeart/2008/layout/HalfCircleOrganizationChart"/>
    <dgm:cxn modelId="{00706E60-7F8D-994C-9F84-FCBC41847BFD}" type="presParOf" srcId="{4D3E4579-3356-2D41-A72F-7BB2E8B868AD}" destId="{DA392D95-0D26-F142-A2E1-01D6D69F552B}" srcOrd="2" destOrd="0" presId="urn:microsoft.com/office/officeart/2008/layout/HalfCircleOrganizationChart"/>
    <dgm:cxn modelId="{15025653-9966-2641-AB15-1536751E02E5}" type="presParOf" srcId="{D7CBC01A-E5F4-A448-89E0-60CB6CDC4ED4}" destId="{6F61F524-E2AC-1B42-951D-AF0D70A25E1C}" srcOrd="8" destOrd="0" presId="urn:microsoft.com/office/officeart/2008/layout/HalfCircleOrganizationChart"/>
    <dgm:cxn modelId="{5EFE7689-4597-DF4F-89C0-EDAFE272395B}" type="presParOf" srcId="{D7CBC01A-E5F4-A448-89E0-60CB6CDC4ED4}" destId="{9E6E6A9F-9355-744C-803E-BA83505BF69B}" srcOrd="9" destOrd="0" presId="urn:microsoft.com/office/officeart/2008/layout/HalfCircleOrganizationChart"/>
    <dgm:cxn modelId="{93C18EE9-F744-524D-8D3A-CB39CF628AB6}" type="presParOf" srcId="{9E6E6A9F-9355-744C-803E-BA83505BF69B}" destId="{5053C029-FE88-E04B-9252-710D542D27C7}" srcOrd="0" destOrd="0" presId="urn:microsoft.com/office/officeart/2008/layout/HalfCircleOrganizationChart"/>
    <dgm:cxn modelId="{C8CAA23A-134D-DC42-96A8-22AD3180F087}" type="presParOf" srcId="{5053C029-FE88-E04B-9252-710D542D27C7}" destId="{B3DA9175-A234-9849-AF4F-3E83698EDC47}" srcOrd="0" destOrd="0" presId="urn:microsoft.com/office/officeart/2008/layout/HalfCircleOrganizationChart"/>
    <dgm:cxn modelId="{509BF183-E406-814F-831E-4BD12FBAFDC2}" type="presParOf" srcId="{5053C029-FE88-E04B-9252-710D542D27C7}" destId="{68294D2F-1EA7-704D-B062-16A8ECFEC30D}" srcOrd="1" destOrd="0" presId="urn:microsoft.com/office/officeart/2008/layout/HalfCircleOrganizationChart"/>
    <dgm:cxn modelId="{94B240E3-CDEE-C647-BE42-9AAED7E5AB00}" type="presParOf" srcId="{5053C029-FE88-E04B-9252-710D542D27C7}" destId="{C7F9B0D2-4AC0-7040-8035-F5050142B915}" srcOrd="2" destOrd="0" presId="urn:microsoft.com/office/officeart/2008/layout/HalfCircleOrganizationChart"/>
    <dgm:cxn modelId="{12D360A3-3145-4249-8B9A-4C245D94DE3E}" type="presParOf" srcId="{5053C029-FE88-E04B-9252-710D542D27C7}" destId="{349B6FBB-0CAE-2447-BCC7-2F0370A74013}" srcOrd="3" destOrd="0" presId="urn:microsoft.com/office/officeart/2008/layout/HalfCircleOrganizationChart"/>
    <dgm:cxn modelId="{390A9643-3D40-894F-99E7-7491F4442A5A}" type="presParOf" srcId="{9E6E6A9F-9355-744C-803E-BA83505BF69B}" destId="{125ADFD5-70A5-5C4C-8073-F2CFFB3FA4B9}" srcOrd="1" destOrd="0" presId="urn:microsoft.com/office/officeart/2008/layout/HalfCircleOrganizationChart"/>
    <dgm:cxn modelId="{9EBA9A77-52A7-0C49-B0F3-5D11B7CBD949}" type="presParOf" srcId="{9E6E6A9F-9355-744C-803E-BA83505BF69B}" destId="{47B8C7DE-2560-C449-BC74-F92EE2FEE81F}" srcOrd="2" destOrd="0" presId="urn:microsoft.com/office/officeart/2008/layout/HalfCircleOrganizationChart"/>
    <dgm:cxn modelId="{789D3DC5-CFB9-5349-B5F0-721795F42942}" type="presParOf" srcId="{D7CBC01A-E5F4-A448-89E0-60CB6CDC4ED4}" destId="{68D1CE9F-CB03-4E4C-A9C7-8A0CEED3F290}" srcOrd="10" destOrd="0" presId="urn:microsoft.com/office/officeart/2008/layout/HalfCircleOrganizationChart"/>
    <dgm:cxn modelId="{7A712ACC-2EB7-0F46-92EB-A9959415DB82}" type="presParOf" srcId="{D7CBC01A-E5F4-A448-89E0-60CB6CDC4ED4}" destId="{AA85FCF5-C1CF-3E43-90C2-5A1C119FD511}" srcOrd="11" destOrd="0" presId="urn:microsoft.com/office/officeart/2008/layout/HalfCircleOrganizationChart"/>
    <dgm:cxn modelId="{29206B33-3459-9D43-9C59-5957112435E6}" type="presParOf" srcId="{AA85FCF5-C1CF-3E43-90C2-5A1C119FD511}" destId="{5384E65F-7ACB-AF4B-9C11-1308A3A480E1}" srcOrd="0" destOrd="0" presId="urn:microsoft.com/office/officeart/2008/layout/HalfCircleOrganizationChart"/>
    <dgm:cxn modelId="{95967300-5CC4-414D-89D7-4896F582AB80}" type="presParOf" srcId="{5384E65F-7ACB-AF4B-9C11-1308A3A480E1}" destId="{ECF99F3C-34D3-8843-8E6B-18ADB5B94656}" srcOrd="0" destOrd="0" presId="urn:microsoft.com/office/officeart/2008/layout/HalfCircleOrganizationChart"/>
    <dgm:cxn modelId="{A68BAC53-5F0C-2B4B-8D0B-ECAC4392D245}" type="presParOf" srcId="{5384E65F-7ACB-AF4B-9C11-1308A3A480E1}" destId="{38A6D4EC-B646-5045-A1E6-5639AD38E340}" srcOrd="1" destOrd="0" presId="urn:microsoft.com/office/officeart/2008/layout/HalfCircleOrganizationChart"/>
    <dgm:cxn modelId="{61E94FD5-81C5-1B41-9646-1040761BC0D4}" type="presParOf" srcId="{5384E65F-7ACB-AF4B-9C11-1308A3A480E1}" destId="{A96C0DD5-8EBE-5D44-AF03-9D8AD8B3F01B}" srcOrd="2" destOrd="0" presId="urn:microsoft.com/office/officeart/2008/layout/HalfCircleOrganizationChart"/>
    <dgm:cxn modelId="{E662758C-97EA-8F45-B828-465356B4F4E0}" type="presParOf" srcId="{5384E65F-7ACB-AF4B-9C11-1308A3A480E1}" destId="{3CA63996-F3C4-B24C-97A8-48B462340C0C}" srcOrd="3" destOrd="0" presId="urn:microsoft.com/office/officeart/2008/layout/HalfCircleOrganizationChart"/>
    <dgm:cxn modelId="{2CE1109B-BFF3-7F45-B85B-0A6D7C44C19A}" type="presParOf" srcId="{AA85FCF5-C1CF-3E43-90C2-5A1C119FD511}" destId="{BEDEF9B9-786D-B04C-8690-5F8792C06BC2}" srcOrd="1" destOrd="0" presId="urn:microsoft.com/office/officeart/2008/layout/HalfCircleOrganizationChart"/>
    <dgm:cxn modelId="{53F79A0B-F475-4947-8784-18B47602465A}" type="presParOf" srcId="{AA85FCF5-C1CF-3E43-90C2-5A1C119FD511}" destId="{928147B5-E9E6-724D-9F94-459644B0A358}" srcOrd="2" destOrd="0" presId="urn:microsoft.com/office/officeart/2008/layout/HalfCircleOrganizationChart"/>
    <dgm:cxn modelId="{FE41377F-A2F0-5342-90A8-3E7E3F223954}" type="presParOf" srcId="{D7CBC01A-E5F4-A448-89E0-60CB6CDC4ED4}" destId="{6F7C9551-3221-0F48-9CF1-5422E5C58DCB}" srcOrd="12" destOrd="0" presId="urn:microsoft.com/office/officeart/2008/layout/HalfCircleOrganizationChart"/>
    <dgm:cxn modelId="{EADDB20E-4C86-9044-9C73-AAE757E241C2}" type="presParOf" srcId="{D7CBC01A-E5F4-A448-89E0-60CB6CDC4ED4}" destId="{C7D44309-7C19-4C40-87C1-C79F6AA799AE}" srcOrd="13" destOrd="0" presId="urn:microsoft.com/office/officeart/2008/layout/HalfCircleOrganizationChart"/>
    <dgm:cxn modelId="{57E04BF5-7F98-604D-B872-ADAA97B8F20F}" type="presParOf" srcId="{C7D44309-7C19-4C40-87C1-C79F6AA799AE}" destId="{47F252EC-3BE6-C740-956C-EF14D5999AE5}" srcOrd="0" destOrd="0" presId="urn:microsoft.com/office/officeart/2008/layout/HalfCircleOrganizationChart"/>
    <dgm:cxn modelId="{E60BCE58-3C09-8B47-BB7C-49F3FE8D3724}" type="presParOf" srcId="{47F252EC-3BE6-C740-956C-EF14D5999AE5}" destId="{786E28DA-C04E-EE43-8B2E-EC5336083CD0}" srcOrd="0" destOrd="0" presId="urn:microsoft.com/office/officeart/2008/layout/HalfCircleOrganizationChart"/>
    <dgm:cxn modelId="{2C293508-56D3-E848-B1AB-86ED0091D903}" type="presParOf" srcId="{47F252EC-3BE6-C740-956C-EF14D5999AE5}" destId="{139612FB-83C3-A146-AB48-BDB368531E5B}" srcOrd="1" destOrd="0" presId="urn:microsoft.com/office/officeart/2008/layout/HalfCircleOrganizationChart"/>
    <dgm:cxn modelId="{A5AC9364-17ED-5E42-8851-4C457CD49329}" type="presParOf" srcId="{47F252EC-3BE6-C740-956C-EF14D5999AE5}" destId="{B12F153D-78DC-104A-9C7B-6056256FF69F}" srcOrd="2" destOrd="0" presId="urn:microsoft.com/office/officeart/2008/layout/HalfCircleOrganizationChart"/>
    <dgm:cxn modelId="{DF7B91B6-6EAC-A341-BC10-BFD8BC800B6E}" type="presParOf" srcId="{47F252EC-3BE6-C740-956C-EF14D5999AE5}" destId="{492CC685-BAAE-7347-93DC-E59E360AD82C}" srcOrd="3" destOrd="0" presId="urn:microsoft.com/office/officeart/2008/layout/HalfCircleOrganizationChart"/>
    <dgm:cxn modelId="{38234AF3-8BB9-D54F-8864-8E081E0B9078}" type="presParOf" srcId="{C7D44309-7C19-4C40-87C1-C79F6AA799AE}" destId="{DEF2E20B-C800-DB4F-B088-E2EC8B608E30}" srcOrd="1" destOrd="0" presId="urn:microsoft.com/office/officeart/2008/layout/HalfCircleOrganizationChart"/>
    <dgm:cxn modelId="{F7895329-4DE4-E64A-9BB9-9FDC35A9B4BC}" type="presParOf" srcId="{C7D44309-7C19-4C40-87C1-C79F6AA799AE}" destId="{764BE0AD-B79C-A64C-A4AA-F98D4FA47107}" srcOrd="2" destOrd="0" presId="urn:microsoft.com/office/officeart/2008/layout/HalfCircleOrganizationChart"/>
    <dgm:cxn modelId="{27CCC573-27E1-224C-90C2-1B66C98A292E}" type="presParOf" srcId="{D7CBC01A-E5F4-A448-89E0-60CB6CDC4ED4}" destId="{5E5B58C2-9FDE-C54B-AA76-3F55F53A96C0}" srcOrd="14" destOrd="0" presId="urn:microsoft.com/office/officeart/2008/layout/HalfCircleOrganizationChart"/>
    <dgm:cxn modelId="{013671B5-F968-7447-BE19-D8780254401C}" type="presParOf" srcId="{D7CBC01A-E5F4-A448-89E0-60CB6CDC4ED4}" destId="{98F4C625-D8C7-E341-AAFC-579FCDC586BD}" srcOrd="15" destOrd="0" presId="urn:microsoft.com/office/officeart/2008/layout/HalfCircleOrganizationChart"/>
    <dgm:cxn modelId="{AA065279-F420-8349-B625-D7564B42D0B8}" type="presParOf" srcId="{98F4C625-D8C7-E341-AAFC-579FCDC586BD}" destId="{6CA05A0E-C9E6-3347-B2E6-6248215E09A5}" srcOrd="0" destOrd="0" presId="urn:microsoft.com/office/officeart/2008/layout/HalfCircleOrganizationChart"/>
    <dgm:cxn modelId="{8A88CCFC-F7EB-A741-B361-8F75EEE2E8A3}" type="presParOf" srcId="{6CA05A0E-C9E6-3347-B2E6-6248215E09A5}" destId="{9FF0679A-5679-6445-AFCF-CB62F78C727B}" srcOrd="0" destOrd="0" presId="urn:microsoft.com/office/officeart/2008/layout/HalfCircleOrganizationChart"/>
    <dgm:cxn modelId="{F64E3265-6271-A14B-B496-AB518BA03084}" type="presParOf" srcId="{6CA05A0E-C9E6-3347-B2E6-6248215E09A5}" destId="{F4A75A44-A8A6-0343-B2F4-C6BDCFEF31A5}" srcOrd="1" destOrd="0" presId="urn:microsoft.com/office/officeart/2008/layout/HalfCircleOrganizationChart"/>
    <dgm:cxn modelId="{AEF18C18-FAAF-1B47-AF62-C27A06B4838E}" type="presParOf" srcId="{6CA05A0E-C9E6-3347-B2E6-6248215E09A5}" destId="{64E31CCC-8FC6-8844-9823-E8F20DB0C289}" srcOrd="2" destOrd="0" presId="urn:microsoft.com/office/officeart/2008/layout/HalfCircleOrganizationChart"/>
    <dgm:cxn modelId="{878EE40F-90AF-8B43-849E-F4C2E19471B1}" type="presParOf" srcId="{6CA05A0E-C9E6-3347-B2E6-6248215E09A5}" destId="{D0B3AB41-F295-EB4B-AB4D-278D272079A3}" srcOrd="3" destOrd="0" presId="urn:microsoft.com/office/officeart/2008/layout/HalfCircleOrganizationChart"/>
    <dgm:cxn modelId="{083F2E10-FE1A-EB42-B7AA-CA477C1EAC9F}" type="presParOf" srcId="{98F4C625-D8C7-E341-AAFC-579FCDC586BD}" destId="{F3073F92-E16A-5E49-BAFA-02B83B7A773E}" srcOrd="1" destOrd="0" presId="urn:microsoft.com/office/officeart/2008/layout/HalfCircleOrganizationChart"/>
    <dgm:cxn modelId="{FAA9F7D9-26E2-B147-91A0-0EF702411047}" type="presParOf" srcId="{98F4C625-D8C7-E341-AAFC-579FCDC586BD}" destId="{FB271EB5-C8CF-EF4B-AE82-3BF64FCDB6B2}" srcOrd="2" destOrd="0" presId="urn:microsoft.com/office/officeart/2008/layout/HalfCircleOrganizationChart"/>
    <dgm:cxn modelId="{817069DF-0041-3945-B289-8D8F3512C168}" type="presParOf" srcId="{D7CBC01A-E5F4-A448-89E0-60CB6CDC4ED4}" destId="{FFF1DB74-FE88-B84B-9A88-A30166542C90}" srcOrd="16" destOrd="0" presId="urn:microsoft.com/office/officeart/2008/layout/HalfCircleOrganizationChart"/>
    <dgm:cxn modelId="{5993B3FC-4826-AF4D-8C8D-2F70596862F7}" type="presParOf" srcId="{D7CBC01A-E5F4-A448-89E0-60CB6CDC4ED4}" destId="{0B070ADC-A788-394B-9871-285815B569F6}" srcOrd="17" destOrd="0" presId="urn:microsoft.com/office/officeart/2008/layout/HalfCircleOrganizationChart"/>
    <dgm:cxn modelId="{8EF5CF3B-0514-154C-9E14-4A2E8BAA9319}" type="presParOf" srcId="{0B070ADC-A788-394B-9871-285815B569F6}" destId="{6103C2D9-7873-4D4B-B9A3-0FA86E750959}" srcOrd="0" destOrd="0" presId="urn:microsoft.com/office/officeart/2008/layout/HalfCircleOrganizationChart"/>
    <dgm:cxn modelId="{2931F779-521E-7A48-807D-1510D88D02CE}" type="presParOf" srcId="{6103C2D9-7873-4D4B-B9A3-0FA86E750959}" destId="{0987AD00-CB34-844A-A561-0AAF725FDDEB}" srcOrd="0" destOrd="0" presId="urn:microsoft.com/office/officeart/2008/layout/HalfCircleOrganizationChart"/>
    <dgm:cxn modelId="{3CBBD2CA-D2B1-A34E-8B5D-633601676749}" type="presParOf" srcId="{6103C2D9-7873-4D4B-B9A3-0FA86E750959}" destId="{7D454BCA-3EC1-D84D-B69F-6E28518F2AA1}" srcOrd="1" destOrd="0" presId="urn:microsoft.com/office/officeart/2008/layout/HalfCircleOrganizationChart"/>
    <dgm:cxn modelId="{F8771ADF-CF88-DE49-B644-1D724777F2CF}" type="presParOf" srcId="{6103C2D9-7873-4D4B-B9A3-0FA86E750959}" destId="{301B1423-C1B8-B64D-8298-65B22B2F4A1A}" srcOrd="2" destOrd="0" presId="urn:microsoft.com/office/officeart/2008/layout/HalfCircleOrganizationChart"/>
    <dgm:cxn modelId="{31D40CB7-845A-074E-87EE-031E6B550468}" type="presParOf" srcId="{6103C2D9-7873-4D4B-B9A3-0FA86E750959}" destId="{AF536B46-CEA0-B74F-8479-7DE1FEDD216D}" srcOrd="3" destOrd="0" presId="urn:microsoft.com/office/officeart/2008/layout/HalfCircleOrganizationChart"/>
    <dgm:cxn modelId="{803D1A13-E158-074A-859D-11A3547FB2C9}" type="presParOf" srcId="{0B070ADC-A788-394B-9871-285815B569F6}" destId="{0CD51C4E-9023-1E44-830E-6A3EC2AB96D9}" srcOrd="1" destOrd="0" presId="urn:microsoft.com/office/officeart/2008/layout/HalfCircleOrganizationChart"/>
    <dgm:cxn modelId="{971595C5-125D-D54D-86BE-C1DED2C2CF8B}" type="presParOf" srcId="{0B070ADC-A788-394B-9871-285815B569F6}" destId="{35A4EAE9-523F-914E-9C33-6C0FA5CA7307}" srcOrd="2" destOrd="0" presId="urn:microsoft.com/office/officeart/2008/layout/HalfCircleOrganizationChart"/>
    <dgm:cxn modelId="{1CA22D2F-6E3F-5748-815A-2B0E41F89375}" type="presParOf" srcId="{D7CBC01A-E5F4-A448-89E0-60CB6CDC4ED4}" destId="{A850ABAC-3EBC-914E-9161-DD5AF7BE2128}" srcOrd="18" destOrd="0" presId="urn:microsoft.com/office/officeart/2008/layout/HalfCircleOrganizationChart"/>
    <dgm:cxn modelId="{67C24C43-747C-1D45-A9BD-43767E076ED4}" type="presParOf" srcId="{D7CBC01A-E5F4-A448-89E0-60CB6CDC4ED4}" destId="{3A13740F-8ABA-724E-940E-22D4AF8A901A}" srcOrd="19" destOrd="0" presId="urn:microsoft.com/office/officeart/2008/layout/HalfCircleOrganizationChart"/>
    <dgm:cxn modelId="{E8595DE9-618D-DB46-A453-334C5D65362B}" type="presParOf" srcId="{3A13740F-8ABA-724E-940E-22D4AF8A901A}" destId="{80F5B517-7DD3-5249-8BD3-E4D243097E21}" srcOrd="0" destOrd="0" presId="urn:microsoft.com/office/officeart/2008/layout/HalfCircleOrganizationChart"/>
    <dgm:cxn modelId="{6C48BD1A-9ADE-5A42-B773-BBD9C20C3C19}" type="presParOf" srcId="{80F5B517-7DD3-5249-8BD3-E4D243097E21}" destId="{65E63B05-45CB-674B-A75B-9DE91B139CE8}" srcOrd="0" destOrd="0" presId="urn:microsoft.com/office/officeart/2008/layout/HalfCircleOrganizationChart"/>
    <dgm:cxn modelId="{7B476305-28B0-A34A-B450-A83F947E1F53}" type="presParOf" srcId="{80F5B517-7DD3-5249-8BD3-E4D243097E21}" destId="{E6B1BDD6-02C4-BE47-9BC9-29326B27CA21}" srcOrd="1" destOrd="0" presId="urn:microsoft.com/office/officeart/2008/layout/HalfCircleOrganizationChart"/>
    <dgm:cxn modelId="{FC3B0A86-8D6A-0C47-A946-7058F8AC7D46}" type="presParOf" srcId="{80F5B517-7DD3-5249-8BD3-E4D243097E21}" destId="{DD36F90F-E149-8D46-88EA-5D29B548EB06}" srcOrd="2" destOrd="0" presId="urn:microsoft.com/office/officeart/2008/layout/HalfCircleOrganizationChart"/>
    <dgm:cxn modelId="{E6B9A876-49EB-4E4D-8EDC-AD830AECD2B2}" type="presParOf" srcId="{80F5B517-7DD3-5249-8BD3-E4D243097E21}" destId="{7FE527CD-8678-3A48-9C5B-86F808253CDC}" srcOrd="3" destOrd="0" presId="urn:microsoft.com/office/officeart/2008/layout/HalfCircleOrganizationChart"/>
    <dgm:cxn modelId="{1EB9F414-24FE-5B47-BDC6-96B61CC12B4B}" type="presParOf" srcId="{3A13740F-8ABA-724E-940E-22D4AF8A901A}" destId="{FAE32C3F-F48E-AE4E-B588-DFF9A152755C}" srcOrd="1" destOrd="0" presId="urn:microsoft.com/office/officeart/2008/layout/HalfCircleOrganizationChart"/>
    <dgm:cxn modelId="{59ABDE42-BD9A-0048-84F3-4742E92D9D3A}" type="presParOf" srcId="{3A13740F-8ABA-724E-940E-22D4AF8A901A}" destId="{28B666A3-23B9-5C4B-830A-BF545CBA207B}" srcOrd="2" destOrd="0" presId="urn:microsoft.com/office/officeart/2008/layout/HalfCircleOrganizationChart"/>
    <dgm:cxn modelId="{90F61432-6C50-3140-875F-AAC2A5DC5CD3}" type="presParOf" srcId="{D7CBC01A-E5F4-A448-89E0-60CB6CDC4ED4}" destId="{B2BC738F-194E-B744-8E57-E84F46AFBBCF}" srcOrd="20" destOrd="0" presId="urn:microsoft.com/office/officeart/2008/layout/HalfCircleOrganizationChart"/>
    <dgm:cxn modelId="{C1574A32-9E4D-674A-8EA9-C6F189CA594B}" type="presParOf" srcId="{D7CBC01A-E5F4-A448-89E0-60CB6CDC4ED4}" destId="{7502A1D8-EE3B-6143-9F08-D7A3A6169C44}" srcOrd="21" destOrd="0" presId="urn:microsoft.com/office/officeart/2008/layout/HalfCircleOrganizationChart"/>
    <dgm:cxn modelId="{7DE9C75C-286F-5F44-BEAA-2608E5D52608}" type="presParOf" srcId="{7502A1D8-EE3B-6143-9F08-D7A3A6169C44}" destId="{507CBA62-FEE4-9B4F-946E-F6871507DD2E}" srcOrd="0" destOrd="0" presId="urn:microsoft.com/office/officeart/2008/layout/HalfCircleOrganizationChart"/>
    <dgm:cxn modelId="{FC246D2D-B8A2-9542-90B2-872FDC0F61AC}" type="presParOf" srcId="{507CBA62-FEE4-9B4F-946E-F6871507DD2E}" destId="{C4E5B5ED-C566-4E42-8B66-26E4F5A2DFF1}" srcOrd="0" destOrd="0" presId="urn:microsoft.com/office/officeart/2008/layout/HalfCircleOrganizationChart"/>
    <dgm:cxn modelId="{0F906035-764D-AB49-8DBB-B6F82391F5C5}" type="presParOf" srcId="{507CBA62-FEE4-9B4F-946E-F6871507DD2E}" destId="{BE5BEDD5-EBC8-B04C-AA96-E4171570284C}" srcOrd="1" destOrd="0" presId="urn:microsoft.com/office/officeart/2008/layout/HalfCircleOrganizationChart"/>
    <dgm:cxn modelId="{5EAD23A1-3CCC-7940-AAF4-FD96D295B25F}" type="presParOf" srcId="{507CBA62-FEE4-9B4F-946E-F6871507DD2E}" destId="{7AA5F1BB-E3D7-594F-ACD5-E1B0DC64EC33}" srcOrd="2" destOrd="0" presId="urn:microsoft.com/office/officeart/2008/layout/HalfCircleOrganizationChart"/>
    <dgm:cxn modelId="{1EB33829-D6CA-4E49-96DA-5BAD9DB558DA}" type="presParOf" srcId="{507CBA62-FEE4-9B4F-946E-F6871507DD2E}" destId="{16072841-4F82-AA40-A41A-98FE67D64AE8}" srcOrd="3" destOrd="0" presId="urn:microsoft.com/office/officeart/2008/layout/HalfCircleOrganizationChart"/>
    <dgm:cxn modelId="{EBECC96B-2853-074E-B78E-5DCB8783533A}" type="presParOf" srcId="{7502A1D8-EE3B-6143-9F08-D7A3A6169C44}" destId="{83CE3201-1054-5049-A3FB-6AB8F0C90497}" srcOrd="1" destOrd="0" presId="urn:microsoft.com/office/officeart/2008/layout/HalfCircleOrganizationChart"/>
    <dgm:cxn modelId="{A332D4E5-FAC3-F646-B92B-31D7709D598F}" type="presParOf" srcId="{7502A1D8-EE3B-6143-9F08-D7A3A6169C44}" destId="{CE94AB4A-84E4-B64E-9749-18E9935008B9}" srcOrd="2" destOrd="0" presId="urn:microsoft.com/office/officeart/2008/layout/HalfCircleOrganizationChart"/>
    <dgm:cxn modelId="{048C1756-5A4C-0B48-BF82-7017360BA02C}" type="presParOf" srcId="{D7CBC01A-E5F4-A448-89E0-60CB6CDC4ED4}" destId="{4BCB0070-45B2-8F4A-A1EB-ED4FC2EF0528}" srcOrd="22" destOrd="0" presId="urn:microsoft.com/office/officeart/2008/layout/HalfCircleOrganizationChart"/>
    <dgm:cxn modelId="{DBD7C7DB-2E0A-1C45-92B8-71CCF8547225}" type="presParOf" srcId="{D7CBC01A-E5F4-A448-89E0-60CB6CDC4ED4}" destId="{E9CABCE6-AB35-2E4A-B8BC-053D4E280D01}" srcOrd="23" destOrd="0" presId="urn:microsoft.com/office/officeart/2008/layout/HalfCircleOrganizationChart"/>
    <dgm:cxn modelId="{B829577B-7FCF-9543-BC92-BB46D60CF2CB}" type="presParOf" srcId="{E9CABCE6-AB35-2E4A-B8BC-053D4E280D01}" destId="{2E0D36AB-10C3-F240-8907-EFDCFC2B3049}" srcOrd="0" destOrd="0" presId="urn:microsoft.com/office/officeart/2008/layout/HalfCircleOrganizationChart"/>
    <dgm:cxn modelId="{EC2973A4-C60C-1045-9A6B-FD1377FF69AF}" type="presParOf" srcId="{2E0D36AB-10C3-F240-8907-EFDCFC2B3049}" destId="{46613C53-42C5-5E46-91F9-FE514A3B2F71}" srcOrd="0" destOrd="0" presId="urn:microsoft.com/office/officeart/2008/layout/HalfCircleOrganizationChart"/>
    <dgm:cxn modelId="{44019B15-FDD0-4F4D-9F49-CB84153D9C56}" type="presParOf" srcId="{2E0D36AB-10C3-F240-8907-EFDCFC2B3049}" destId="{A8F4D6BB-9307-2A4E-9597-F07BA6FCC5CF}" srcOrd="1" destOrd="0" presId="urn:microsoft.com/office/officeart/2008/layout/HalfCircleOrganizationChart"/>
    <dgm:cxn modelId="{512154B8-8C00-7A4C-B89B-6E3172B8924B}" type="presParOf" srcId="{2E0D36AB-10C3-F240-8907-EFDCFC2B3049}" destId="{1C6AA5DD-1559-A946-86AE-041156BA2344}" srcOrd="2" destOrd="0" presId="urn:microsoft.com/office/officeart/2008/layout/HalfCircleOrganizationChart"/>
    <dgm:cxn modelId="{44158D2E-1698-C549-8597-F050C385A693}" type="presParOf" srcId="{2E0D36AB-10C3-F240-8907-EFDCFC2B3049}" destId="{A3C43232-A808-E74C-8842-9271876EC2C7}" srcOrd="3" destOrd="0" presId="urn:microsoft.com/office/officeart/2008/layout/HalfCircleOrganizationChart"/>
    <dgm:cxn modelId="{984C8CEC-B666-9B4B-A09F-27A557C48829}" type="presParOf" srcId="{E9CABCE6-AB35-2E4A-B8BC-053D4E280D01}" destId="{783A20D0-0F55-0641-AE18-A425F11CE2FF}" srcOrd="1" destOrd="0" presId="urn:microsoft.com/office/officeart/2008/layout/HalfCircleOrganizationChart"/>
    <dgm:cxn modelId="{5A368F81-025A-4B44-B355-514CECCB36F5}" type="presParOf" srcId="{E9CABCE6-AB35-2E4A-B8BC-053D4E280D01}" destId="{82A68455-EC05-1445-AA8A-629675CD184C}" srcOrd="2" destOrd="0" presId="urn:microsoft.com/office/officeart/2008/layout/HalfCircleOrganizationChart"/>
    <dgm:cxn modelId="{19003B85-1DB2-9F4B-A7D2-B45598EE9199}" type="presParOf" srcId="{D7CBC01A-E5F4-A448-89E0-60CB6CDC4ED4}" destId="{DED84B30-150E-E34D-A741-EDC23E8D77A6}" srcOrd="24" destOrd="0" presId="urn:microsoft.com/office/officeart/2008/layout/HalfCircleOrganizationChart"/>
    <dgm:cxn modelId="{8478CB28-DA14-5443-A557-97397E48614B}" type="presParOf" srcId="{D7CBC01A-E5F4-A448-89E0-60CB6CDC4ED4}" destId="{0AB4FFEE-D233-514B-98E8-53CB483A1A97}" srcOrd="25" destOrd="0" presId="urn:microsoft.com/office/officeart/2008/layout/HalfCircleOrganizationChart"/>
    <dgm:cxn modelId="{5DC8588C-E56A-4246-A909-200F092A4AD9}" type="presParOf" srcId="{0AB4FFEE-D233-514B-98E8-53CB483A1A97}" destId="{A954AD50-0803-F045-9E7A-23FA7455CF9F}" srcOrd="0" destOrd="0" presId="urn:microsoft.com/office/officeart/2008/layout/HalfCircleOrganizationChart"/>
    <dgm:cxn modelId="{BDB3774A-B4C7-254C-9C6C-78A7219D2537}" type="presParOf" srcId="{A954AD50-0803-F045-9E7A-23FA7455CF9F}" destId="{F49CCB45-162B-D442-9568-65E163B4E266}" srcOrd="0" destOrd="0" presId="urn:microsoft.com/office/officeart/2008/layout/HalfCircleOrganizationChart"/>
    <dgm:cxn modelId="{818727CB-6DBF-7A44-B4C5-C807C938E09D}" type="presParOf" srcId="{A954AD50-0803-F045-9E7A-23FA7455CF9F}" destId="{5DA54640-CE15-5944-B26D-E41BA149C95B}" srcOrd="1" destOrd="0" presId="urn:microsoft.com/office/officeart/2008/layout/HalfCircleOrganizationChart"/>
    <dgm:cxn modelId="{87553B45-D553-F140-91A4-0767B0632873}" type="presParOf" srcId="{A954AD50-0803-F045-9E7A-23FA7455CF9F}" destId="{55F3C400-1A14-7444-AB7F-FCC74C9C35BD}" srcOrd="2" destOrd="0" presId="urn:microsoft.com/office/officeart/2008/layout/HalfCircleOrganizationChart"/>
    <dgm:cxn modelId="{87278C99-D187-E540-8222-D11D6505654D}" type="presParOf" srcId="{A954AD50-0803-F045-9E7A-23FA7455CF9F}" destId="{8F9CDD46-0A17-6540-A328-342B3BBE2FC2}" srcOrd="3" destOrd="0" presId="urn:microsoft.com/office/officeart/2008/layout/HalfCircleOrganizationChart"/>
    <dgm:cxn modelId="{F957E001-C4BB-7D4A-B7A9-17E1E058D6C7}" type="presParOf" srcId="{0AB4FFEE-D233-514B-98E8-53CB483A1A97}" destId="{5435669C-CBC1-7E41-9B5F-3855B8F8778B}" srcOrd="1" destOrd="0" presId="urn:microsoft.com/office/officeart/2008/layout/HalfCircleOrganizationChart"/>
    <dgm:cxn modelId="{2E5FF09F-D5E2-5648-BAD6-EB95976D1CF6}" type="presParOf" srcId="{0AB4FFEE-D233-514B-98E8-53CB483A1A97}" destId="{4729330E-B390-2A4D-9FC1-8BD40A63E235}" srcOrd="2" destOrd="0" presId="urn:microsoft.com/office/officeart/2008/layout/HalfCircleOrganizationChart"/>
    <dgm:cxn modelId="{CA2AE26D-2E70-484F-84AA-22FBF0F96DCE}" type="presParOf" srcId="{D7CBC01A-E5F4-A448-89E0-60CB6CDC4ED4}" destId="{46E94C18-89C4-DC4D-980F-A325074761F8}" srcOrd="26" destOrd="0" presId="urn:microsoft.com/office/officeart/2008/layout/HalfCircleOrganizationChart"/>
    <dgm:cxn modelId="{95E3883A-C5A1-454F-AE93-CA6257C2DAFD}" type="presParOf" srcId="{D7CBC01A-E5F4-A448-89E0-60CB6CDC4ED4}" destId="{05E9A785-0F17-3B4B-9C40-0702F97DC2A7}" srcOrd="27" destOrd="0" presId="urn:microsoft.com/office/officeart/2008/layout/HalfCircleOrganizationChart"/>
    <dgm:cxn modelId="{54ABA858-B897-CC4D-BE2B-D00306B16CF3}" type="presParOf" srcId="{05E9A785-0F17-3B4B-9C40-0702F97DC2A7}" destId="{05623E6E-CD54-DF4D-863C-DD2E4532B41C}" srcOrd="0" destOrd="0" presId="urn:microsoft.com/office/officeart/2008/layout/HalfCircleOrganizationChart"/>
    <dgm:cxn modelId="{5A68D8EF-3FA5-8B42-8AB4-70BA4558EC33}" type="presParOf" srcId="{05623E6E-CD54-DF4D-863C-DD2E4532B41C}" destId="{2FEEAFF0-7E43-7742-9B38-91C11FEB2348}" srcOrd="0" destOrd="0" presId="urn:microsoft.com/office/officeart/2008/layout/HalfCircleOrganizationChart"/>
    <dgm:cxn modelId="{00583F42-08AB-D04C-B87B-4E2A0A04A73B}" type="presParOf" srcId="{05623E6E-CD54-DF4D-863C-DD2E4532B41C}" destId="{DE0B64A3-7D6F-A149-908C-E91D08796E16}" srcOrd="1" destOrd="0" presId="urn:microsoft.com/office/officeart/2008/layout/HalfCircleOrganizationChart"/>
    <dgm:cxn modelId="{D2CDB65B-2237-3949-BC3D-30E6D1EE6E82}" type="presParOf" srcId="{05623E6E-CD54-DF4D-863C-DD2E4532B41C}" destId="{FE6730CB-48B9-7D46-A0FE-529E7F173FE3}" srcOrd="2" destOrd="0" presId="urn:microsoft.com/office/officeart/2008/layout/HalfCircleOrganizationChart"/>
    <dgm:cxn modelId="{0C777CA6-FC70-9C40-9956-886F00F6CCE4}" type="presParOf" srcId="{05623E6E-CD54-DF4D-863C-DD2E4532B41C}" destId="{B4E63BC2-9CAE-5C47-A943-4CD1B587778C}" srcOrd="3" destOrd="0" presId="urn:microsoft.com/office/officeart/2008/layout/HalfCircleOrganizationChart"/>
    <dgm:cxn modelId="{D61C3A95-CC21-D747-9AB7-C9535049F239}" type="presParOf" srcId="{05E9A785-0F17-3B4B-9C40-0702F97DC2A7}" destId="{3F790311-04FF-1247-A4C8-C4D3AE1CED16}" srcOrd="1" destOrd="0" presId="urn:microsoft.com/office/officeart/2008/layout/HalfCircleOrganizationChart"/>
    <dgm:cxn modelId="{EA28F9E2-BA30-B741-ADB2-9596FD76AD44}" type="presParOf" srcId="{05E9A785-0F17-3B4B-9C40-0702F97DC2A7}" destId="{751AD8DD-CFD2-644B-BAC3-D7679B0F961E}" srcOrd="2" destOrd="0" presId="urn:microsoft.com/office/officeart/2008/layout/HalfCircleOrganizationChart"/>
    <dgm:cxn modelId="{E90F40EB-EF7B-E54F-B9A6-C285760C9D67}" type="presParOf" srcId="{D7CBC01A-E5F4-A448-89E0-60CB6CDC4ED4}" destId="{E57CC0DC-7F16-FC46-BF0B-358D18C0EECF}" srcOrd="28" destOrd="0" presId="urn:microsoft.com/office/officeart/2008/layout/HalfCircleOrganizationChart"/>
    <dgm:cxn modelId="{A0DF65CE-1A6E-D241-8F56-307C02D40AAC}" type="presParOf" srcId="{D7CBC01A-E5F4-A448-89E0-60CB6CDC4ED4}" destId="{FD2A5602-6559-A74C-AD53-930F51736673}" srcOrd="29" destOrd="0" presId="urn:microsoft.com/office/officeart/2008/layout/HalfCircleOrganizationChart"/>
    <dgm:cxn modelId="{C370F4AF-43C0-C043-A950-FD490B043A6F}" type="presParOf" srcId="{FD2A5602-6559-A74C-AD53-930F51736673}" destId="{B7BEC399-16E6-514F-8587-569B0E1EC3E4}" srcOrd="0" destOrd="0" presId="urn:microsoft.com/office/officeart/2008/layout/HalfCircleOrganizationChart"/>
    <dgm:cxn modelId="{CBB19805-621E-3340-9AB8-368C9FE42042}" type="presParOf" srcId="{B7BEC399-16E6-514F-8587-569B0E1EC3E4}" destId="{C9E6A872-553B-7945-913A-C185B4BECE98}" srcOrd="0" destOrd="0" presId="urn:microsoft.com/office/officeart/2008/layout/HalfCircleOrganizationChart"/>
    <dgm:cxn modelId="{9D29BFBF-2FA5-A648-A2D3-20470E15D91D}" type="presParOf" srcId="{B7BEC399-16E6-514F-8587-569B0E1EC3E4}" destId="{94129343-0526-0445-9BF6-7D2DE0DEDAE1}" srcOrd="1" destOrd="0" presId="urn:microsoft.com/office/officeart/2008/layout/HalfCircleOrganizationChart"/>
    <dgm:cxn modelId="{761C08A6-9D65-8542-B194-4CD858A1A689}" type="presParOf" srcId="{B7BEC399-16E6-514F-8587-569B0E1EC3E4}" destId="{5F1A4A4F-264D-D542-8CCE-4D7D6BED8BD5}" srcOrd="2" destOrd="0" presId="urn:microsoft.com/office/officeart/2008/layout/HalfCircleOrganizationChart"/>
    <dgm:cxn modelId="{76F47093-0219-E948-9AC2-148B6723161D}" type="presParOf" srcId="{B7BEC399-16E6-514F-8587-569B0E1EC3E4}" destId="{D4B17F10-6EBF-6345-9CE8-6843B9CAB81B}" srcOrd="3" destOrd="0" presId="urn:microsoft.com/office/officeart/2008/layout/HalfCircleOrganizationChart"/>
    <dgm:cxn modelId="{71A29BAB-253A-D34E-B83C-79A2F097DDB3}" type="presParOf" srcId="{FD2A5602-6559-A74C-AD53-930F51736673}" destId="{D0442495-F204-C846-9589-65287FB638BF}" srcOrd="1" destOrd="0" presId="urn:microsoft.com/office/officeart/2008/layout/HalfCircleOrganizationChart"/>
    <dgm:cxn modelId="{B6FA3053-0486-0A42-A279-7F6BBBE867B7}" type="presParOf" srcId="{FD2A5602-6559-A74C-AD53-930F51736673}" destId="{F9D12878-0D8D-C243-8F0D-E1ABC607A9B9}" srcOrd="2" destOrd="0" presId="urn:microsoft.com/office/officeart/2008/layout/HalfCircleOrganizationChart"/>
    <dgm:cxn modelId="{D8522D0C-BDEF-7C48-978E-42BA3EB47264}" type="presParOf" srcId="{0C2720D2-3901-6A4B-BD9F-2F11F9C829A4}" destId="{D4407C4B-8183-7944-94AB-E62C4955E913}" srcOrd="2" destOrd="0" presId="urn:microsoft.com/office/officeart/2008/layout/HalfCircleOrganizationChart"/>
    <dgm:cxn modelId="{A86527A4-BC29-4E40-9608-192514A7A1E8}" type="presParOf" srcId="{D5EBDFEA-56C5-1B44-9D8E-A51E6A31E70F}" destId="{1468EA5E-0CF7-594A-AFB6-0C2DDACEBF21}" srcOrd="4" destOrd="0" presId="urn:microsoft.com/office/officeart/2008/layout/HalfCircleOrganizationChart"/>
    <dgm:cxn modelId="{90EC144E-E748-5341-8E81-A80D2D5B0C6E}" type="presParOf" srcId="{D5EBDFEA-56C5-1B44-9D8E-A51E6A31E70F}" destId="{951F4300-B600-D247-B7A5-E78E450ADF0F}" srcOrd="5" destOrd="0" presId="urn:microsoft.com/office/officeart/2008/layout/HalfCircleOrganizationChart"/>
    <dgm:cxn modelId="{A3E91CC1-3D94-8C4F-B293-C25594B408DD}" type="presParOf" srcId="{951F4300-B600-D247-B7A5-E78E450ADF0F}" destId="{4FB471A2-C41A-124A-8CDD-ED26FB846D28}" srcOrd="0" destOrd="0" presId="urn:microsoft.com/office/officeart/2008/layout/HalfCircleOrganizationChart"/>
    <dgm:cxn modelId="{71FE1AD7-86FB-8C47-9DC2-F467464F4DBC}" type="presParOf" srcId="{4FB471A2-C41A-124A-8CDD-ED26FB846D28}" destId="{99F01FCF-2AF7-4249-BED5-7095CA277B8C}" srcOrd="0" destOrd="0" presId="urn:microsoft.com/office/officeart/2008/layout/HalfCircleOrganizationChart"/>
    <dgm:cxn modelId="{6EC031C1-BB6C-0940-90ED-035653C07343}" type="presParOf" srcId="{4FB471A2-C41A-124A-8CDD-ED26FB846D28}" destId="{73DACA70-DDB2-A448-B8F3-135EE076FAC0}" srcOrd="1" destOrd="0" presId="urn:microsoft.com/office/officeart/2008/layout/HalfCircleOrganizationChart"/>
    <dgm:cxn modelId="{2E77EA46-4472-C54C-95C0-078B131E5AA9}" type="presParOf" srcId="{4FB471A2-C41A-124A-8CDD-ED26FB846D28}" destId="{04F395E6-749F-ED42-9507-41B5ABCAB10D}" srcOrd="2" destOrd="0" presId="urn:microsoft.com/office/officeart/2008/layout/HalfCircleOrganizationChart"/>
    <dgm:cxn modelId="{F26745AF-69D6-9F4E-AE71-86F5B3D3473A}" type="presParOf" srcId="{4FB471A2-C41A-124A-8CDD-ED26FB846D28}" destId="{A45C1BEB-A033-0E49-A3B7-F0A5BF95F926}" srcOrd="3" destOrd="0" presId="urn:microsoft.com/office/officeart/2008/layout/HalfCircleOrganizationChart"/>
    <dgm:cxn modelId="{B5D0E741-42F7-3146-A14B-07F9001BFEDD}" type="presParOf" srcId="{951F4300-B600-D247-B7A5-E78E450ADF0F}" destId="{8656AB61-F9CF-EC47-9A86-4C6FC391C69A}" srcOrd="1" destOrd="0" presId="urn:microsoft.com/office/officeart/2008/layout/HalfCircleOrganizationChart"/>
    <dgm:cxn modelId="{6AD63E40-41E0-214E-95C4-D3C8B948BA55}" type="presParOf" srcId="{951F4300-B600-D247-B7A5-E78E450ADF0F}" destId="{2CC378E9-0C2B-B340-AAEF-A2D9EA2C11F2}" srcOrd="2" destOrd="0" presId="urn:microsoft.com/office/officeart/2008/layout/HalfCircleOrganizationChart"/>
    <dgm:cxn modelId="{A9FF3C19-C6FA-2541-85BC-EBCF271A059D}" type="presParOf" srcId="{D5EBDFEA-56C5-1B44-9D8E-A51E6A31E70F}" destId="{7D16C30E-5BB0-CD4E-BC8B-F323DAB22DC4}" srcOrd="6" destOrd="0" presId="urn:microsoft.com/office/officeart/2008/layout/HalfCircleOrganizationChart"/>
    <dgm:cxn modelId="{B9BE722D-E85F-C445-B69A-539AA0115823}" type="presParOf" srcId="{D5EBDFEA-56C5-1B44-9D8E-A51E6A31E70F}" destId="{CD6AA4AC-F082-7F48-8903-A524E7DD7F15}" srcOrd="7" destOrd="0" presId="urn:microsoft.com/office/officeart/2008/layout/HalfCircleOrganizationChart"/>
    <dgm:cxn modelId="{18BDB0CB-7CA1-3242-85C1-1CCF5D002205}" type="presParOf" srcId="{CD6AA4AC-F082-7F48-8903-A524E7DD7F15}" destId="{EABBC9D5-6E46-A04F-AD62-20E5D2251C12}" srcOrd="0" destOrd="0" presId="urn:microsoft.com/office/officeart/2008/layout/HalfCircleOrganizationChart"/>
    <dgm:cxn modelId="{D44A70C3-F553-CE4D-8D9D-23F7F071C4AC}" type="presParOf" srcId="{EABBC9D5-6E46-A04F-AD62-20E5D2251C12}" destId="{75E7331B-90E7-564D-982B-A942A8ED66C7}" srcOrd="0" destOrd="0" presId="urn:microsoft.com/office/officeart/2008/layout/HalfCircleOrganizationChart"/>
    <dgm:cxn modelId="{5C8CF3CD-9E8C-EB4D-AC36-90DDD4A1029D}" type="presParOf" srcId="{EABBC9D5-6E46-A04F-AD62-20E5D2251C12}" destId="{ED811548-90E1-9042-9B77-A79609D5672F}" srcOrd="1" destOrd="0" presId="urn:microsoft.com/office/officeart/2008/layout/HalfCircleOrganizationChart"/>
    <dgm:cxn modelId="{7DB35C10-D659-4447-BD78-B314F43F8A7D}" type="presParOf" srcId="{EABBC9D5-6E46-A04F-AD62-20E5D2251C12}" destId="{451B9750-44C7-E549-878C-08813F128C12}" srcOrd="2" destOrd="0" presId="urn:microsoft.com/office/officeart/2008/layout/HalfCircleOrganizationChart"/>
    <dgm:cxn modelId="{66FF2E86-3138-864A-AA5E-218A8334BC85}" type="presParOf" srcId="{EABBC9D5-6E46-A04F-AD62-20E5D2251C12}" destId="{BA692F31-7B13-E14D-B2E1-1B177AE153B4}" srcOrd="3" destOrd="0" presId="urn:microsoft.com/office/officeart/2008/layout/HalfCircleOrganizationChart"/>
    <dgm:cxn modelId="{0E91A37E-560B-2A45-AFC2-7C0B3503B85A}" type="presParOf" srcId="{CD6AA4AC-F082-7F48-8903-A524E7DD7F15}" destId="{A3400B4A-F524-BB4A-B1C4-6F58EED64F9F}" srcOrd="1" destOrd="0" presId="urn:microsoft.com/office/officeart/2008/layout/HalfCircleOrganizationChart"/>
    <dgm:cxn modelId="{B1816B34-E51A-1C44-9D94-42FA1E1C3814}" type="presParOf" srcId="{CD6AA4AC-F082-7F48-8903-A524E7DD7F15}" destId="{45F95321-25D8-5248-87D3-C7BDD8EDC8DC}" srcOrd="2" destOrd="0" presId="urn:microsoft.com/office/officeart/2008/layout/HalfCircleOrganizationChart"/>
    <dgm:cxn modelId="{06CB75A7-3358-2E4A-AC3B-B06B686C36EA}" type="presParOf" srcId="{D5EBDFEA-56C5-1B44-9D8E-A51E6A31E70F}" destId="{13C8AE02-B0F3-D949-AB65-788A4D5B2377}" srcOrd="8" destOrd="0" presId="urn:microsoft.com/office/officeart/2008/layout/HalfCircleOrganizationChart"/>
    <dgm:cxn modelId="{72BDCF0B-B32F-9C4D-AB0A-215886F92073}" type="presParOf" srcId="{D5EBDFEA-56C5-1B44-9D8E-A51E6A31E70F}" destId="{73DB95DB-FCF1-674B-9D0D-53F7ECEE4B13}" srcOrd="9" destOrd="0" presId="urn:microsoft.com/office/officeart/2008/layout/HalfCircleOrganizationChart"/>
    <dgm:cxn modelId="{1E32EF96-BBBD-AA4A-A778-2427FA08B936}" type="presParOf" srcId="{73DB95DB-FCF1-674B-9D0D-53F7ECEE4B13}" destId="{240A5BFA-5E7D-9742-9469-F784DF158EA4}" srcOrd="0" destOrd="0" presId="urn:microsoft.com/office/officeart/2008/layout/HalfCircleOrganizationChart"/>
    <dgm:cxn modelId="{930DA4FC-5AEA-7F41-8B6B-6EF633CADE17}" type="presParOf" srcId="{240A5BFA-5E7D-9742-9469-F784DF158EA4}" destId="{0BAB468F-F29C-DF41-BC89-8565424AEFA2}" srcOrd="0" destOrd="0" presId="urn:microsoft.com/office/officeart/2008/layout/HalfCircleOrganizationChart"/>
    <dgm:cxn modelId="{A37B3495-4ADC-8E48-A487-723AE740EC14}" type="presParOf" srcId="{240A5BFA-5E7D-9742-9469-F784DF158EA4}" destId="{4A38AA79-2CF1-BD42-903D-0699AF1479CD}" srcOrd="1" destOrd="0" presId="urn:microsoft.com/office/officeart/2008/layout/HalfCircleOrganizationChart"/>
    <dgm:cxn modelId="{4D45C0E7-71F0-A34A-A5E1-1F8DB2E382AE}" type="presParOf" srcId="{240A5BFA-5E7D-9742-9469-F784DF158EA4}" destId="{60541824-A260-8B4A-82BF-9B66209305E6}" srcOrd="2" destOrd="0" presId="urn:microsoft.com/office/officeart/2008/layout/HalfCircleOrganizationChart"/>
    <dgm:cxn modelId="{09E0B831-0096-DC4C-A8C6-BCC67E05FE8B}" type="presParOf" srcId="{240A5BFA-5E7D-9742-9469-F784DF158EA4}" destId="{519BF499-AEB6-E843-9F6B-35F8D708854C}" srcOrd="3" destOrd="0" presId="urn:microsoft.com/office/officeart/2008/layout/HalfCircleOrganizationChart"/>
    <dgm:cxn modelId="{2185962B-9523-C14A-9307-6696DC4C2689}" type="presParOf" srcId="{73DB95DB-FCF1-674B-9D0D-53F7ECEE4B13}" destId="{17E6EC99-080E-CE4D-8D6A-1075CFCAE12D}" srcOrd="1" destOrd="0" presId="urn:microsoft.com/office/officeart/2008/layout/HalfCircleOrganizationChart"/>
    <dgm:cxn modelId="{33E357AD-104D-EB43-9A3E-5DF684279E89}" type="presParOf" srcId="{73DB95DB-FCF1-674B-9D0D-53F7ECEE4B13}" destId="{45CF260A-2514-334B-9C2F-395DDC2E9AB9}" srcOrd="2" destOrd="0" presId="urn:microsoft.com/office/officeart/2008/layout/HalfCircleOrganizationChart"/>
    <dgm:cxn modelId="{02F0D015-72EE-2B46-A048-44402F2E3374}" type="presParOf" srcId="{D5EBDFEA-56C5-1B44-9D8E-A51E6A31E70F}" destId="{CAB4814D-1652-0345-BE9B-35C6F71D8092}" srcOrd="10" destOrd="0" presId="urn:microsoft.com/office/officeart/2008/layout/HalfCircleOrganizationChart"/>
    <dgm:cxn modelId="{730C99B6-ADFF-AE4D-BD68-B136EF9C251C}" type="presParOf" srcId="{D5EBDFEA-56C5-1B44-9D8E-A51E6A31E70F}" destId="{F1352AA5-A44B-7C42-98E0-21F3BE87D8B9}" srcOrd="11" destOrd="0" presId="urn:microsoft.com/office/officeart/2008/layout/HalfCircleOrganizationChart"/>
    <dgm:cxn modelId="{E2CB1EF8-46FF-7746-8E47-0D1EECFC664F}" type="presParOf" srcId="{F1352AA5-A44B-7C42-98E0-21F3BE87D8B9}" destId="{D1A9384A-6732-194F-92A4-BF1A64320553}" srcOrd="0" destOrd="0" presId="urn:microsoft.com/office/officeart/2008/layout/HalfCircleOrganizationChart"/>
    <dgm:cxn modelId="{22ACD5BC-27B9-A944-BEC0-3F390F060053}" type="presParOf" srcId="{D1A9384A-6732-194F-92A4-BF1A64320553}" destId="{186DAFFB-C3A5-E343-9B41-5CE3B5E71AA3}" srcOrd="0" destOrd="0" presId="urn:microsoft.com/office/officeart/2008/layout/HalfCircleOrganizationChart"/>
    <dgm:cxn modelId="{7FBA86AC-CCE1-5948-9C57-22EBE0DAB989}" type="presParOf" srcId="{D1A9384A-6732-194F-92A4-BF1A64320553}" destId="{1526CDBD-5034-7845-85E3-E302282371EF}" srcOrd="1" destOrd="0" presId="urn:microsoft.com/office/officeart/2008/layout/HalfCircleOrganizationChart"/>
    <dgm:cxn modelId="{466962E1-C865-6841-A5AC-D48795E85B05}" type="presParOf" srcId="{D1A9384A-6732-194F-92A4-BF1A64320553}" destId="{3A126954-A14C-6A4B-B833-F4151ADADC83}" srcOrd="2" destOrd="0" presId="urn:microsoft.com/office/officeart/2008/layout/HalfCircleOrganizationChart"/>
    <dgm:cxn modelId="{C4E5F88F-7843-A547-B8A7-E13AA52EDC2F}" type="presParOf" srcId="{D1A9384A-6732-194F-92A4-BF1A64320553}" destId="{11B1F697-38A1-234D-AF24-470AC68C36BB}" srcOrd="3" destOrd="0" presId="urn:microsoft.com/office/officeart/2008/layout/HalfCircleOrganizationChart"/>
    <dgm:cxn modelId="{CD151476-167F-D748-BA1C-4D4FBB581D4F}" type="presParOf" srcId="{F1352AA5-A44B-7C42-98E0-21F3BE87D8B9}" destId="{C2DD2CEE-FFA4-BD4E-BDEB-346F28967544}" srcOrd="1" destOrd="0" presId="urn:microsoft.com/office/officeart/2008/layout/HalfCircleOrganizationChart"/>
    <dgm:cxn modelId="{2400DDFB-704E-F64A-825C-ADE3B4943C6C}" type="presParOf" srcId="{F1352AA5-A44B-7C42-98E0-21F3BE87D8B9}" destId="{1F6E4D46-7D49-D542-9B74-6AB10B9F4F53}" srcOrd="2" destOrd="0" presId="urn:microsoft.com/office/officeart/2008/layout/HalfCircleOrganizationChart"/>
    <dgm:cxn modelId="{4B5B26B4-98C4-6A45-A5C4-5AF82C7C1075}" type="presParOf" srcId="{97929F27-E37E-A745-8940-2C82160612E0}" destId="{776B4426-DB33-DE4B-945B-42E676E44F19}" srcOrd="2" destOrd="0" presId="urn:microsoft.com/office/officeart/2008/layout/HalfCircleOrganizationChart"/>
    <dgm:cxn modelId="{67F8838C-A6E5-2B45-A7B3-9147DECF6D52}" type="presParOf" srcId="{CF445CDA-5E0A-A947-9A80-559486F44DC4}" destId="{A4C97FB9-D9A0-D84E-96F8-FD87C1BF81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4814D-1652-0345-BE9B-35C6F71D8092}">
      <dsp:nvSpPr>
        <dsp:cNvPr id="0" name=""/>
        <dsp:cNvSpPr/>
      </dsp:nvSpPr>
      <dsp:spPr>
        <a:xfrm>
          <a:off x="9185544" y="1079472"/>
          <a:ext cx="2429660" cy="16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35"/>
              </a:lnTo>
              <a:lnTo>
                <a:pt x="2429660" y="84335"/>
              </a:lnTo>
              <a:lnTo>
                <a:pt x="2429660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AE02-B0F3-D949-AB65-788A4D5B2377}">
      <dsp:nvSpPr>
        <dsp:cNvPr id="0" name=""/>
        <dsp:cNvSpPr/>
      </dsp:nvSpPr>
      <dsp:spPr>
        <a:xfrm>
          <a:off x="9185544" y="1079472"/>
          <a:ext cx="1457796" cy="16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35"/>
              </a:lnTo>
              <a:lnTo>
                <a:pt x="1457796" y="84335"/>
              </a:lnTo>
              <a:lnTo>
                <a:pt x="1457796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6C30E-5BB0-CD4E-BC8B-F323DAB22DC4}">
      <dsp:nvSpPr>
        <dsp:cNvPr id="0" name=""/>
        <dsp:cNvSpPr/>
      </dsp:nvSpPr>
      <dsp:spPr>
        <a:xfrm>
          <a:off x="9185544" y="1079472"/>
          <a:ext cx="485932" cy="16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35"/>
              </a:lnTo>
              <a:lnTo>
                <a:pt x="485932" y="84335"/>
              </a:lnTo>
              <a:lnTo>
                <a:pt x="485932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8EA5E-0CF7-594A-AFB6-0C2DDACEBF21}">
      <dsp:nvSpPr>
        <dsp:cNvPr id="0" name=""/>
        <dsp:cNvSpPr/>
      </dsp:nvSpPr>
      <dsp:spPr>
        <a:xfrm>
          <a:off x="8699612" y="1079472"/>
          <a:ext cx="485932" cy="168670"/>
        </a:xfrm>
        <a:custGeom>
          <a:avLst/>
          <a:gdLst/>
          <a:ahLst/>
          <a:cxnLst/>
          <a:rect l="0" t="0" r="0" b="0"/>
          <a:pathLst>
            <a:path>
              <a:moveTo>
                <a:pt x="485932" y="0"/>
              </a:moveTo>
              <a:lnTo>
                <a:pt x="485932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C0DC-7F16-FC46-BF0B-358D18C0EECF}">
      <dsp:nvSpPr>
        <dsp:cNvPr id="0" name=""/>
        <dsp:cNvSpPr/>
      </dsp:nvSpPr>
      <dsp:spPr>
        <a:xfrm>
          <a:off x="7394423" y="1649740"/>
          <a:ext cx="333325" cy="4232829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4232829"/>
              </a:lnTo>
              <a:lnTo>
                <a:pt x="0" y="4232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94C18-89C4-DC4D-980F-A325074761F8}">
      <dsp:nvSpPr>
        <dsp:cNvPr id="0" name=""/>
        <dsp:cNvSpPr/>
      </dsp:nvSpPr>
      <dsp:spPr>
        <a:xfrm>
          <a:off x="7727748" y="1649740"/>
          <a:ext cx="333325" cy="366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562"/>
              </a:lnTo>
              <a:lnTo>
                <a:pt x="333325" y="36625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84B30-150E-E34D-A741-EDC23E8D77A6}">
      <dsp:nvSpPr>
        <dsp:cNvPr id="0" name=""/>
        <dsp:cNvSpPr/>
      </dsp:nvSpPr>
      <dsp:spPr>
        <a:xfrm>
          <a:off x="7394423" y="1649740"/>
          <a:ext cx="333325" cy="3662562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3662562"/>
              </a:lnTo>
              <a:lnTo>
                <a:pt x="0" y="36625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B0070-45B2-8F4A-A1EB-ED4FC2EF0528}">
      <dsp:nvSpPr>
        <dsp:cNvPr id="0" name=""/>
        <dsp:cNvSpPr/>
      </dsp:nvSpPr>
      <dsp:spPr>
        <a:xfrm>
          <a:off x="7727748" y="1649740"/>
          <a:ext cx="333325" cy="3092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2295"/>
              </a:lnTo>
              <a:lnTo>
                <a:pt x="333325" y="3092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C738F-194E-B744-8E57-E84F46AFBBCF}">
      <dsp:nvSpPr>
        <dsp:cNvPr id="0" name=""/>
        <dsp:cNvSpPr/>
      </dsp:nvSpPr>
      <dsp:spPr>
        <a:xfrm>
          <a:off x="7394423" y="1649740"/>
          <a:ext cx="333325" cy="3092295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3092295"/>
              </a:lnTo>
              <a:lnTo>
                <a:pt x="0" y="3092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0ABAC-3EBC-914E-9161-DD5AF7BE2128}">
      <dsp:nvSpPr>
        <dsp:cNvPr id="0" name=""/>
        <dsp:cNvSpPr/>
      </dsp:nvSpPr>
      <dsp:spPr>
        <a:xfrm>
          <a:off x="7727748" y="1649740"/>
          <a:ext cx="333325" cy="252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027"/>
              </a:lnTo>
              <a:lnTo>
                <a:pt x="333325" y="2522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1DB74-FE88-B84B-9A88-A30166542C90}">
      <dsp:nvSpPr>
        <dsp:cNvPr id="0" name=""/>
        <dsp:cNvSpPr/>
      </dsp:nvSpPr>
      <dsp:spPr>
        <a:xfrm>
          <a:off x="7394423" y="1649740"/>
          <a:ext cx="333325" cy="2522027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2522027"/>
              </a:lnTo>
              <a:lnTo>
                <a:pt x="0" y="2522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B58C2-9FDE-C54B-AA76-3F55F53A96C0}">
      <dsp:nvSpPr>
        <dsp:cNvPr id="0" name=""/>
        <dsp:cNvSpPr/>
      </dsp:nvSpPr>
      <dsp:spPr>
        <a:xfrm>
          <a:off x="7727748" y="1649740"/>
          <a:ext cx="333325" cy="195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60"/>
              </a:lnTo>
              <a:lnTo>
                <a:pt x="333325" y="1951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C9551-3221-0F48-9CF1-5422E5C58DCB}">
      <dsp:nvSpPr>
        <dsp:cNvPr id="0" name=""/>
        <dsp:cNvSpPr/>
      </dsp:nvSpPr>
      <dsp:spPr>
        <a:xfrm>
          <a:off x="7394423" y="1649740"/>
          <a:ext cx="333325" cy="1951760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1951760"/>
              </a:lnTo>
              <a:lnTo>
                <a:pt x="0" y="1951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1CE9F-CB03-4E4C-A9C7-8A0CEED3F290}">
      <dsp:nvSpPr>
        <dsp:cNvPr id="0" name=""/>
        <dsp:cNvSpPr/>
      </dsp:nvSpPr>
      <dsp:spPr>
        <a:xfrm>
          <a:off x="7727748" y="1649740"/>
          <a:ext cx="333325" cy="1381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92"/>
              </a:lnTo>
              <a:lnTo>
                <a:pt x="333325" y="1381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1F524-E2AC-1B42-951D-AF0D70A25E1C}">
      <dsp:nvSpPr>
        <dsp:cNvPr id="0" name=""/>
        <dsp:cNvSpPr/>
      </dsp:nvSpPr>
      <dsp:spPr>
        <a:xfrm>
          <a:off x="7394423" y="1649740"/>
          <a:ext cx="333325" cy="1381492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1381492"/>
              </a:lnTo>
              <a:lnTo>
                <a:pt x="0" y="1381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DFC05-EC4C-6649-9AFA-6F1BE6B51507}">
      <dsp:nvSpPr>
        <dsp:cNvPr id="0" name=""/>
        <dsp:cNvSpPr/>
      </dsp:nvSpPr>
      <dsp:spPr>
        <a:xfrm>
          <a:off x="7727748" y="1649740"/>
          <a:ext cx="333325" cy="81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25"/>
              </a:lnTo>
              <a:lnTo>
                <a:pt x="333325" y="811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28ED7-8000-D940-8A07-4E50D1DC7042}">
      <dsp:nvSpPr>
        <dsp:cNvPr id="0" name=""/>
        <dsp:cNvSpPr/>
      </dsp:nvSpPr>
      <dsp:spPr>
        <a:xfrm>
          <a:off x="7394423" y="1649740"/>
          <a:ext cx="333325" cy="811225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811225"/>
              </a:lnTo>
              <a:lnTo>
                <a:pt x="0" y="811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60F0F-A6E3-6B43-9EF5-BAAF7E21B4E8}">
      <dsp:nvSpPr>
        <dsp:cNvPr id="0" name=""/>
        <dsp:cNvSpPr/>
      </dsp:nvSpPr>
      <dsp:spPr>
        <a:xfrm>
          <a:off x="7727748" y="1649740"/>
          <a:ext cx="333325" cy="24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58"/>
              </a:lnTo>
              <a:lnTo>
                <a:pt x="333325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3500D-195E-684C-B9DE-9E766A23F034}">
      <dsp:nvSpPr>
        <dsp:cNvPr id="0" name=""/>
        <dsp:cNvSpPr/>
      </dsp:nvSpPr>
      <dsp:spPr>
        <a:xfrm>
          <a:off x="7394423" y="1649740"/>
          <a:ext cx="333325" cy="240958"/>
        </a:xfrm>
        <a:custGeom>
          <a:avLst/>
          <a:gdLst/>
          <a:ahLst/>
          <a:cxnLst/>
          <a:rect l="0" t="0" r="0" b="0"/>
          <a:pathLst>
            <a:path>
              <a:moveTo>
                <a:pt x="333325" y="0"/>
              </a:moveTo>
              <a:lnTo>
                <a:pt x="333325" y="240958"/>
              </a:lnTo>
              <a:lnTo>
                <a:pt x="0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87A10-CD7E-4B41-9C42-A8552F4A7572}">
      <dsp:nvSpPr>
        <dsp:cNvPr id="0" name=""/>
        <dsp:cNvSpPr/>
      </dsp:nvSpPr>
      <dsp:spPr>
        <a:xfrm>
          <a:off x="7727748" y="1079472"/>
          <a:ext cx="1457796" cy="168670"/>
        </a:xfrm>
        <a:custGeom>
          <a:avLst/>
          <a:gdLst/>
          <a:ahLst/>
          <a:cxnLst/>
          <a:rect l="0" t="0" r="0" b="0"/>
          <a:pathLst>
            <a:path>
              <a:moveTo>
                <a:pt x="1457796" y="0"/>
              </a:moveTo>
              <a:lnTo>
                <a:pt x="1457796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A1D1B-94E0-7C47-943B-A4A581D8A8AE}">
      <dsp:nvSpPr>
        <dsp:cNvPr id="0" name=""/>
        <dsp:cNvSpPr/>
      </dsp:nvSpPr>
      <dsp:spPr>
        <a:xfrm>
          <a:off x="6755884" y="1079472"/>
          <a:ext cx="2429660" cy="168670"/>
        </a:xfrm>
        <a:custGeom>
          <a:avLst/>
          <a:gdLst/>
          <a:ahLst/>
          <a:cxnLst/>
          <a:rect l="0" t="0" r="0" b="0"/>
          <a:pathLst>
            <a:path>
              <a:moveTo>
                <a:pt x="2429660" y="0"/>
              </a:moveTo>
              <a:lnTo>
                <a:pt x="2429660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18FA3-2D84-DB4F-9160-4DBBEDA29C46}">
      <dsp:nvSpPr>
        <dsp:cNvPr id="0" name=""/>
        <dsp:cNvSpPr/>
      </dsp:nvSpPr>
      <dsp:spPr>
        <a:xfrm>
          <a:off x="4794084" y="509205"/>
          <a:ext cx="4391460" cy="16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35"/>
              </a:lnTo>
              <a:lnTo>
                <a:pt x="4391460" y="84335"/>
              </a:lnTo>
              <a:lnTo>
                <a:pt x="439146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795D3-F1DA-214D-B535-905776CCED55}">
      <dsp:nvSpPr>
        <dsp:cNvPr id="0" name=""/>
        <dsp:cNvSpPr/>
      </dsp:nvSpPr>
      <dsp:spPr>
        <a:xfrm>
          <a:off x="5261944" y="1079472"/>
          <a:ext cx="369469" cy="24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58"/>
              </a:lnTo>
              <a:lnTo>
                <a:pt x="369469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07E6C-82BC-3D49-9D8D-0C76195B01C6}">
      <dsp:nvSpPr>
        <dsp:cNvPr id="0" name=""/>
        <dsp:cNvSpPr/>
      </dsp:nvSpPr>
      <dsp:spPr>
        <a:xfrm>
          <a:off x="4794084" y="509205"/>
          <a:ext cx="467860" cy="16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35"/>
              </a:lnTo>
              <a:lnTo>
                <a:pt x="467860" y="84335"/>
              </a:lnTo>
              <a:lnTo>
                <a:pt x="46786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DC33E-21BF-324D-ABBE-EF6B7EB3A4CC}">
      <dsp:nvSpPr>
        <dsp:cNvPr id="0" name=""/>
        <dsp:cNvSpPr/>
      </dsp:nvSpPr>
      <dsp:spPr>
        <a:xfrm>
          <a:off x="4290080" y="509205"/>
          <a:ext cx="504003" cy="168670"/>
        </a:xfrm>
        <a:custGeom>
          <a:avLst/>
          <a:gdLst/>
          <a:ahLst/>
          <a:cxnLst/>
          <a:rect l="0" t="0" r="0" b="0"/>
          <a:pathLst>
            <a:path>
              <a:moveTo>
                <a:pt x="504003" y="0"/>
              </a:moveTo>
              <a:lnTo>
                <a:pt x="504003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97FD4-14DD-6B4E-B630-E658C31E0334}">
      <dsp:nvSpPr>
        <dsp:cNvPr id="0" name=""/>
        <dsp:cNvSpPr/>
      </dsp:nvSpPr>
      <dsp:spPr>
        <a:xfrm>
          <a:off x="3318216" y="1079472"/>
          <a:ext cx="369469" cy="252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027"/>
              </a:lnTo>
              <a:lnTo>
                <a:pt x="369469" y="2522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0045B-261C-6E4F-9C0C-3D8709B72461}">
      <dsp:nvSpPr>
        <dsp:cNvPr id="0" name=""/>
        <dsp:cNvSpPr/>
      </dsp:nvSpPr>
      <dsp:spPr>
        <a:xfrm>
          <a:off x="3318216" y="1079472"/>
          <a:ext cx="369469" cy="195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60"/>
              </a:lnTo>
              <a:lnTo>
                <a:pt x="369469" y="1951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1D36D-42A7-3F44-AECE-9DA65B0F189A}">
      <dsp:nvSpPr>
        <dsp:cNvPr id="0" name=""/>
        <dsp:cNvSpPr/>
      </dsp:nvSpPr>
      <dsp:spPr>
        <a:xfrm>
          <a:off x="3318216" y="1079472"/>
          <a:ext cx="369469" cy="1381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92"/>
              </a:lnTo>
              <a:lnTo>
                <a:pt x="369469" y="1381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48207-D1A0-CE41-9AAA-91BF31DEA2C5}">
      <dsp:nvSpPr>
        <dsp:cNvPr id="0" name=""/>
        <dsp:cNvSpPr/>
      </dsp:nvSpPr>
      <dsp:spPr>
        <a:xfrm>
          <a:off x="3318216" y="1079472"/>
          <a:ext cx="369469" cy="81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25"/>
              </a:lnTo>
              <a:lnTo>
                <a:pt x="369469" y="811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18007-B5A6-8D41-899A-DB63F22E1E33}">
      <dsp:nvSpPr>
        <dsp:cNvPr id="0" name=""/>
        <dsp:cNvSpPr/>
      </dsp:nvSpPr>
      <dsp:spPr>
        <a:xfrm>
          <a:off x="3318216" y="1079472"/>
          <a:ext cx="369469" cy="24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58"/>
              </a:lnTo>
              <a:lnTo>
                <a:pt x="369469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BB3B0-E75E-1441-A98A-0A209626DE5A}">
      <dsp:nvSpPr>
        <dsp:cNvPr id="0" name=""/>
        <dsp:cNvSpPr/>
      </dsp:nvSpPr>
      <dsp:spPr>
        <a:xfrm>
          <a:off x="3318216" y="509205"/>
          <a:ext cx="1475868" cy="168670"/>
        </a:xfrm>
        <a:custGeom>
          <a:avLst/>
          <a:gdLst/>
          <a:ahLst/>
          <a:cxnLst/>
          <a:rect l="0" t="0" r="0" b="0"/>
          <a:pathLst>
            <a:path>
              <a:moveTo>
                <a:pt x="1475868" y="0"/>
              </a:moveTo>
              <a:lnTo>
                <a:pt x="1475868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3A3D0-28E0-104B-9B06-B94236D1BC00}">
      <dsp:nvSpPr>
        <dsp:cNvPr id="0" name=""/>
        <dsp:cNvSpPr/>
      </dsp:nvSpPr>
      <dsp:spPr>
        <a:xfrm>
          <a:off x="2346352" y="1079472"/>
          <a:ext cx="369469" cy="24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58"/>
              </a:lnTo>
              <a:lnTo>
                <a:pt x="369469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B4C44-21A1-3844-90A5-E15673276FD3}">
      <dsp:nvSpPr>
        <dsp:cNvPr id="0" name=""/>
        <dsp:cNvSpPr/>
      </dsp:nvSpPr>
      <dsp:spPr>
        <a:xfrm>
          <a:off x="2346352" y="509205"/>
          <a:ext cx="2447732" cy="168670"/>
        </a:xfrm>
        <a:custGeom>
          <a:avLst/>
          <a:gdLst/>
          <a:ahLst/>
          <a:cxnLst/>
          <a:rect l="0" t="0" r="0" b="0"/>
          <a:pathLst>
            <a:path>
              <a:moveTo>
                <a:pt x="2447732" y="0"/>
              </a:moveTo>
              <a:lnTo>
                <a:pt x="2447732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A45BB-22E4-0E40-9C12-A0CC1CFCFA4E}">
      <dsp:nvSpPr>
        <dsp:cNvPr id="0" name=""/>
        <dsp:cNvSpPr/>
      </dsp:nvSpPr>
      <dsp:spPr>
        <a:xfrm>
          <a:off x="1374487" y="509205"/>
          <a:ext cx="3419596" cy="168670"/>
        </a:xfrm>
        <a:custGeom>
          <a:avLst/>
          <a:gdLst/>
          <a:ahLst/>
          <a:cxnLst/>
          <a:rect l="0" t="0" r="0" b="0"/>
          <a:pathLst>
            <a:path>
              <a:moveTo>
                <a:pt x="3419596" y="0"/>
              </a:moveTo>
              <a:lnTo>
                <a:pt x="3419596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3D9FA-1E9B-DF47-ACA7-291747D17F17}">
      <dsp:nvSpPr>
        <dsp:cNvPr id="0" name=""/>
        <dsp:cNvSpPr/>
      </dsp:nvSpPr>
      <dsp:spPr>
        <a:xfrm>
          <a:off x="402623" y="1079472"/>
          <a:ext cx="369469" cy="81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25"/>
              </a:lnTo>
              <a:lnTo>
                <a:pt x="369469" y="811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1C7ED-BB31-6345-90A2-7F20F89C6B2E}">
      <dsp:nvSpPr>
        <dsp:cNvPr id="0" name=""/>
        <dsp:cNvSpPr/>
      </dsp:nvSpPr>
      <dsp:spPr>
        <a:xfrm>
          <a:off x="402623" y="1079472"/>
          <a:ext cx="369469" cy="24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58"/>
              </a:lnTo>
              <a:lnTo>
                <a:pt x="369469" y="24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D7101-30DC-2444-9366-6C6E9AA220CF}">
      <dsp:nvSpPr>
        <dsp:cNvPr id="0" name=""/>
        <dsp:cNvSpPr/>
      </dsp:nvSpPr>
      <dsp:spPr>
        <a:xfrm>
          <a:off x="402623" y="509205"/>
          <a:ext cx="4391460" cy="168670"/>
        </a:xfrm>
        <a:custGeom>
          <a:avLst/>
          <a:gdLst/>
          <a:ahLst/>
          <a:cxnLst/>
          <a:rect l="0" t="0" r="0" b="0"/>
          <a:pathLst>
            <a:path>
              <a:moveTo>
                <a:pt x="4391460" y="0"/>
              </a:moveTo>
              <a:lnTo>
                <a:pt x="4391460" y="84335"/>
              </a:lnTo>
              <a:lnTo>
                <a:pt x="0" y="84335"/>
              </a:lnTo>
              <a:lnTo>
                <a:pt x="0" y="16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16E2-8CB7-864C-B85A-50517B685B4C}">
      <dsp:nvSpPr>
        <dsp:cNvPr id="0" name=""/>
        <dsp:cNvSpPr/>
      </dsp:nvSpPr>
      <dsp:spPr>
        <a:xfrm>
          <a:off x="4593285" y="107608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03A85-8E66-AC41-A62E-D2BA1B3F2F71}">
      <dsp:nvSpPr>
        <dsp:cNvPr id="0" name=""/>
        <dsp:cNvSpPr/>
      </dsp:nvSpPr>
      <dsp:spPr>
        <a:xfrm>
          <a:off x="4593285" y="107608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09080-4D7C-A44F-B84A-ADE7321FB8A8}">
      <dsp:nvSpPr>
        <dsp:cNvPr id="0" name=""/>
        <dsp:cNvSpPr/>
      </dsp:nvSpPr>
      <dsp:spPr>
        <a:xfrm>
          <a:off x="4392487" y="179896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Home</a:t>
          </a:r>
        </a:p>
      </dsp:txBody>
      <dsp:txXfrm>
        <a:off x="4392487" y="179896"/>
        <a:ext cx="803193" cy="257021"/>
      </dsp:txXfrm>
    </dsp:sp>
    <dsp:sp modelId="{4A44044A-AE76-AC44-8D27-9904FC5C9505}">
      <dsp:nvSpPr>
        <dsp:cNvPr id="0" name=""/>
        <dsp:cNvSpPr/>
      </dsp:nvSpPr>
      <dsp:spPr>
        <a:xfrm>
          <a:off x="201825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6509-1BA2-2D4E-9220-26ADF50C49DF}">
      <dsp:nvSpPr>
        <dsp:cNvPr id="0" name=""/>
        <dsp:cNvSpPr/>
      </dsp:nvSpPr>
      <dsp:spPr>
        <a:xfrm>
          <a:off x="201825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31BD-657F-4044-982B-6308C4F04EB2}">
      <dsp:nvSpPr>
        <dsp:cNvPr id="0" name=""/>
        <dsp:cNvSpPr/>
      </dsp:nvSpPr>
      <dsp:spPr>
        <a:xfrm>
          <a:off x="1026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ERP Services</a:t>
          </a:r>
        </a:p>
      </dsp:txBody>
      <dsp:txXfrm>
        <a:off x="1026" y="750163"/>
        <a:ext cx="803193" cy="257021"/>
      </dsp:txXfrm>
    </dsp:sp>
    <dsp:sp modelId="{B6F3C6F9-53F6-D741-A1B8-B48F93813332}">
      <dsp:nvSpPr>
        <dsp:cNvPr id="0" name=""/>
        <dsp:cNvSpPr/>
      </dsp:nvSpPr>
      <dsp:spPr>
        <a:xfrm>
          <a:off x="723901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9D06-07F7-3640-8C79-3834F4654FE6}">
      <dsp:nvSpPr>
        <dsp:cNvPr id="0" name=""/>
        <dsp:cNvSpPr/>
      </dsp:nvSpPr>
      <dsp:spPr>
        <a:xfrm>
          <a:off x="723901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1679B-DBB0-2240-BCBA-5591DBBC9538}">
      <dsp:nvSpPr>
        <dsp:cNvPr id="0" name=""/>
        <dsp:cNvSpPr/>
      </dsp:nvSpPr>
      <dsp:spPr>
        <a:xfrm>
          <a:off x="523102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Training</a:t>
          </a:r>
        </a:p>
      </dsp:txBody>
      <dsp:txXfrm>
        <a:off x="523102" y="1320430"/>
        <a:ext cx="803193" cy="257021"/>
      </dsp:txXfrm>
    </dsp:sp>
    <dsp:sp modelId="{ACC2430A-61C1-084D-9E2D-2E7FE1B53E56}">
      <dsp:nvSpPr>
        <dsp:cNvPr id="0" name=""/>
        <dsp:cNvSpPr/>
      </dsp:nvSpPr>
      <dsp:spPr>
        <a:xfrm>
          <a:off x="723901" y="181841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76D1E-4D86-F24F-BE76-65F2C1A60A36}">
      <dsp:nvSpPr>
        <dsp:cNvPr id="0" name=""/>
        <dsp:cNvSpPr/>
      </dsp:nvSpPr>
      <dsp:spPr>
        <a:xfrm>
          <a:off x="723901" y="181841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F793A-43AD-4042-A93E-96BD01FB229A}">
      <dsp:nvSpPr>
        <dsp:cNvPr id="0" name=""/>
        <dsp:cNvSpPr/>
      </dsp:nvSpPr>
      <dsp:spPr>
        <a:xfrm>
          <a:off x="523102" y="1890698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Third Party Integrations</a:t>
          </a:r>
        </a:p>
      </dsp:txBody>
      <dsp:txXfrm>
        <a:off x="523102" y="1890698"/>
        <a:ext cx="803193" cy="257021"/>
      </dsp:txXfrm>
    </dsp:sp>
    <dsp:sp modelId="{58A6EE53-5C60-9D49-BC80-545450BB9FEC}">
      <dsp:nvSpPr>
        <dsp:cNvPr id="0" name=""/>
        <dsp:cNvSpPr/>
      </dsp:nvSpPr>
      <dsp:spPr>
        <a:xfrm>
          <a:off x="1173689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2ACA5-8072-B74B-9A75-38D0B574E492}">
      <dsp:nvSpPr>
        <dsp:cNvPr id="0" name=""/>
        <dsp:cNvSpPr/>
      </dsp:nvSpPr>
      <dsp:spPr>
        <a:xfrm>
          <a:off x="1173689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7BE79-BF59-F94C-800C-637F7C88EEAC}">
      <dsp:nvSpPr>
        <dsp:cNvPr id="0" name=""/>
        <dsp:cNvSpPr/>
      </dsp:nvSpPr>
      <dsp:spPr>
        <a:xfrm>
          <a:off x="972891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Managed IT Services</a:t>
          </a:r>
        </a:p>
      </dsp:txBody>
      <dsp:txXfrm>
        <a:off x="972891" y="750163"/>
        <a:ext cx="803193" cy="257021"/>
      </dsp:txXfrm>
    </dsp:sp>
    <dsp:sp modelId="{5E815525-6B86-A44A-8C2F-617457C9C022}">
      <dsp:nvSpPr>
        <dsp:cNvPr id="0" name=""/>
        <dsp:cNvSpPr/>
      </dsp:nvSpPr>
      <dsp:spPr>
        <a:xfrm>
          <a:off x="2145553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6C2BA-2F10-3948-8220-FC5E21D9E67F}">
      <dsp:nvSpPr>
        <dsp:cNvPr id="0" name=""/>
        <dsp:cNvSpPr/>
      </dsp:nvSpPr>
      <dsp:spPr>
        <a:xfrm>
          <a:off x="2145553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8209F-8712-3946-BA74-A16E6D714064}">
      <dsp:nvSpPr>
        <dsp:cNvPr id="0" name=""/>
        <dsp:cNvSpPr/>
      </dsp:nvSpPr>
      <dsp:spPr>
        <a:xfrm>
          <a:off x="1944755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Odoo ERP</a:t>
          </a:r>
        </a:p>
      </dsp:txBody>
      <dsp:txXfrm>
        <a:off x="1944755" y="750163"/>
        <a:ext cx="803193" cy="257021"/>
      </dsp:txXfrm>
    </dsp:sp>
    <dsp:sp modelId="{7474BC07-4931-5743-83D6-2D56E037A73D}">
      <dsp:nvSpPr>
        <dsp:cNvPr id="0" name=""/>
        <dsp:cNvSpPr/>
      </dsp:nvSpPr>
      <dsp:spPr>
        <a:xfrm>
          <a:off x="2667629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F76F1-8649-CC48-BB78-7157C45CD532}">
      <dsp:nvSpPr>
        <dsp:cNvPr id="0" name=""/>
        <dsp:cNvSpPr/>
      </dsp:nvSpPr>
      <dsp:spPr>
        <a:xfrm>
          <a:off x="2667629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11A38-E684-F746-A597-1EA7E74EDA6B}">
      <dsp:nvSpPr>
        <dsp:cNvPr id="0" name=""/>
        <dsp:cNvSpPr/>
      </dsp:nvSpPr>
      <dsp:spPr>
        <a:xfrm>
          <a:off x="2466831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Odoo Modules</a:t>
          </a:r>
        </a:p>
      </dsp:txBody>
      <dsp:txXfrm>
        <a:off x="2466831" y="1320430"/>
        <a:ext cx="803193" cy="257021"/>
      </dsp:txXfrm>
    </dsp:sp>
    <dsp:sp modelId="{635576AF-B2E1-724B-A4A8-517248B2F20E}">
      <dsp:nvSpPr>
        <dsp:cNvPr id="0" name=""/>
        <dsp:cNvSpPr/>
      </dsp:nvSpPr>
      <dsp:spPr>
        <a:xfrm>
          <a:off x="3117417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58E4F-6E28-C54E-92F0-B48D794DF2E2}">
      <dsp:nvSpPr>
        <dsp:cNvPr id="0" name=""/>
        <dsp:cNvSpPr/>
      </dsp:nvSpPr>
      <dsp:spPr>
        <a:xfrm>
          <a:off x="3117417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762B4-A2D2-CB40-AEF3-1FA4309478BC}">
      <dsp:nvSpPr>
        <dsp:cNvPr id="0" name=""/>
        <dsp:cNvSpPr/>
      </dsp:nvSpPr>
      <dsp:spPr>
        <a:xfrm>
          <a:off x="2916619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Sectors</a:t>
          </a:r>
        </a:p>
      </dsp:txBody>
      <dsp:txXfrm>
        <a:off x="2916619" y="750163"/>
        <a:ext cx="803193" cy="257021"/>
      </dsp:txXfrm>
    </dsp:sp>
    <dsp:sp modelId="{7C7F0220-236E-5A42-A805-7B16FAA07D5F}">
      <dsp:nvSpPr>
        <dsp:cNvPr id="0" name=""/>
        <dsp:cNvSpPr/>
      </dsp:nvSpPr>
      <dsp:spPr>
        <a:xfrm>
          <a:off x="3639493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8709-052F-8946-858D-018AA5944B6A}">
      <dsp:nvSpPr>
        <dsp:cNvPr id="0" name=""/>
        <dsp:cNvSpPr/>
      </dsp:nvSpPr>
      <dsp:spPr>
        <a:xfrm>
          <a:off x="3639493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9A285-6719-924C-AACD-5788069767B4}">
      <dsp:nvSpPr>
        <dsp:cNvPr id="0" name=""/>
        <dsp:cNvSpPr/>
      </dsp:nvSpPr>
      <dsp:spPr>
        <a:xfrm>
          <a:off x="3438695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Manufacturing</a:t>
          </a:r>
        </a:p>
      </dsp:txBody>
      <dsp:txXfrm>
        <a:off x="3438695" y="1320430"/>
        <a:ext cx="803193" cy="257021"/>
      </dsp:txXfrm>
    </dsp:sp>
    <dsp:sp modelId="{E9CDB9FF-9B42-7642-A967-B195EBB57B4F}">
      <dsp:nvSpPr>
        <dsp:cNvPr id="0" name=""/>
        <dsp:cNvSpPr/>
      </dsp:nvSpPr>
      <dsp:spPr>
        <a:xfrm>
          <a:off x="3639493" y="181841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0A72F-6996-3C4B-804A-102B95A3C07D}">
      <dsp:nvSpPr>
        <dsp:cNvPr id="0" name=""/>
        <dsp:cNvSpPr/>
      </dsp:nvSpPr>
      <dsp:spPr>
        <a:xfrm>
          <a:off x="3639493" y="181841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3DF10-43D0-5145-98D6-8012BFF263D0}">
      <dsp:nvSpPr>
        <dsp:cNvPr id="0" name=""/>
        <dsp:cNvSpPr/>
      </dsp:nvSpPr>
      <dsp:spPr>
        <a:xfrm>
          <a:off x="3438695" y="1890698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Energy </a:t>
          </a:r>
        </a:p>
      </dsp:txBody>
      <dsp:txXfrm>
        <a:off x="3438695" y="1890698"/>
        <a:ext cx="803193" cy="257021"/>
      </dsp:txXfrm>
    </dsp:sp>
    <dsp:sp modelId="{6BF9D445-FA1B-5544-8421-74E8A5B308FB}">
      <dsp:nvSpPr>
        <dsp:cNvPr id="0" name=""/>
        <dsp:cNvSpPr/>
      </dsp:nvSpPr>
      <dsp:spPr>
        <a:xfrm>
          <a:off x="3639493" y="2388678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D7D26-C5F2-FD4C-899D-9D419F28DDC6}">
      <dsp:nvSpPr>
        <dsp:cNvPr id="0" name=""/>
        <dsp:cNvSpPr/>
      </dsp:nvSpPr>
      <dsp:spPr>
        <a:xfrm>
          <a:off x="3639493" y="2388678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41AC0-A0B2-A74D-87FF-F10704A69C7C}">
      <dsp:nvSpPr>
        <dsp:cNvPr id="0" name=""/>
        <dsp:cNvSpPr/>
      </dsp:nvSpPr>
      <dsp:spPr>
        <a:xfrm>
          <a:off x="3438695" y="2460965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Wholesale &amp; Distribution</a:t>
          </a:r>
        </a:p>
      </dsp:txBody>
      <dsp:txXfrm>
        <a:off x="3438695" y="2460965"/>
        <a:ext cx="803193" cy="257021"/>
      </dsp:txXfrm>
    </dsp:sp>
    <dsp:sp modelId="{98CCEB1F-B548-AD42-B1C8-CCE0B83298CF}">
      <dsp:nvSpPr>
        <dsp:cNvPr id="0" name=""/>
        <dsp:cNvSpPr/>
      </dsp:nvSpPr>
      <dsp:spPr>
        <a:xfrm>
          <a:off x="3639493" y="295894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7CAC0-7B7D-0F49-8A44-00E2A4A1BA29}">
      <dsp:nvSpPr>
        <dsp:cNvPr id="0" name=""/>
        <dsp:cNvSpPr/>
      </dsp:nvSpPr>
      <dsp:spPr>
        <a:xfrm>
          <a:off x="3639493" y="295894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C3BE-115B-2041-B6D4-A3116B219454}">
      <dsp:nvSpPr>
        <dsp:cNvPr id="0" name=""/>
        <dsp:cNvSpPr/>
      </dsp:nvSpPr>
      <dsp:spPr>
        <a:xfrm>
          <a:off x="3438695" y="303123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Services</a:t>
          </a:r>
        </a:p>
      </dsp:txBody>
      <dsp:txXfrm>
        <a:off x="3438695" y="3031233"/>
        <a:ext cx="803193" cy="257021"/>
      </dsp:txXfrm>
    </dsp:sp>
    <dsp:sp modelId="{03C62534-DB5F-374A-A689-C9BE86A35354}">
      <dsp:nvSpPr>
        <dsp:cNvPr id="0" name=""/>
        <dsp:cNvSpPr/>
      </dsp:nvSpPr>
      <dsp:spPr>
        <a:xfrm>
          <a:off x="3639493" y="352921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F8FAF-D824-6C42-B699-51C8298878B6}">
      <dsp:nvSpPr>
        <dsp:cNvPr id="0" name=""/>
        <dsp:cNvSpPr/>
      </dsp:nvSpPr>
      <dsp:spPr>
        <a:xfrm>
          <a:off x="3639493" y="352921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C807-294E-8543-BBE9-F1BB911E82E8}">
      <dsp:nvSpPr>
        <dsp:cNvPr id="0" name=""/>
        <dsp:cNvSpPr/>
      </dsp:nvSpPr>
      <dsp:spPr>
        <a:xfrm>
          <a:off x="3438695" y="360150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Retail</a:t>
          </a:r>
        </a:p>
      </dsp:txBody>
      <dsp:txXfrm>
        <a:off x="3438695" y="3601500"/>
        <a:ext cx="803193" cy="257021"/>
      </dsp:txXfrm>
    </dsp:sp>
    <dsp:sp modelId="{4DF66B9E-5AC1-724B-B7B2-3BDFD07C29CC}">
      <dsp:nvSpPr>
        <dsp:cNvPr id="0" name=""/>
        <dsp:cNvSpPr/>
      </dsp:nvSpPr>
      <dsp:spPr>
        <a:xfrm>
          <a:off x="4089281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EF82B-540D-EA47-8EE2-637F7A4948BC}">
      <dsp:nvSpPr>
        <dsp:cNvPr id="0" name=""/>
        <dsp:cNvSpPr/>
      </dsp:nvSpPr>
      <dsp:spPr>
        <a:xfrm>
          <a:off x="4089281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FCFA3-8401-7642-A987-15F02CBCBDC2}">
      <dsp:nvSpPr>
        <dsp:cNvPr id="0" name=""/>
        <dsp:cNvSpPr/>
      </dsp:nvSpPr>
      <dsp:spPr>
        <a:xfrm>
          <a:off x="3888483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About</a:t>
          </a:r>
        </a:p>
      </dsp:txBody>
      <dsp:txXfrm>
        <a:off x="3888483" y="750163"/>
        <a:ext cx="803193" cy="257021"/>
      </dsp:txXfrm>
    </dsp:sp>
    <dsp:sp modelId="{B30A4EAF-B323-EB46-840C-A57010A77419}">
      <dsp:nvSpPr>
        <dsp:cNvPr id="0" name=""/>
        <dsp:cNvSpPr/>
      </dsp:nvSpPr>
      <dsp:spPr>
        <a:xfrm>
          <a:off x="5061146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5CCC3-25F5-2A4E-B2BA-E9CB8ADD33C7}">
      <dsp:nvSpPr>
        <dsp:cNvPr id="0" name=""/>
        <dsp:cNvSpPr/>
      </dsp:nvSpPr>
      <dsp:spPr>
        <a:xfrm>
          <a:off x="5061146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6109E-3EA2-934A-9E6C-23C138A57C8C}">
      <dsp:nvSpPr>
        <dsp:cNvPr id="0" name=""/>
        <dsp:cNvSpPr/>
      </dsp:nvSpPr>
      <dsp:spPr>
        <a:xfrm>
          <a:off x="4860347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Careers</a:t>
          </a:r>
        </a:p>
      </dsp:txBody>
      <dsp:txXfrm>
        <a:off x="4860347" y="750163"/>
        <a:ext cx="803193" cy="257021"/>
      </dsp:txXfrm>
    </dsp:sp>
    <dsp:sp modelId="{01507316-EDDA-714D-846C-7E72D7514CD4}">
      <dsp:nvSpPr>
        <dsp:cNvPr id="0" name=""/>
        <dsp:cNvSpPr/>
      </dsp:nvSpPr>
      <dsp:spPr>
        <a:xfrm>
          <a:off x="5583221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88FF9-AE6B-8E4A-8D77-942FA40C871D}">
      <dsp:nvSpPr>
        <dsp:cNvPr id="0" name=""/>
        <dsp:cNvSpPr/>
      </dsp:nvSpPr>
      <dsp:spPr>
        <a:xfrm>
          <a:off x="5583221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73F6C-3A75-B44E-8651-B6A2A6257214}">
      <dsp:nvSpPr>
        <dsp:cNvPr id="0" name=""/>
        <dsp:cNvSpPr/>
      </dsp:nvSpPr>
      <dsp:spPr>
        <a:xfrm>
          <a:off x="5382423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Smart IT ERP Academy</a:t>
          </a:r>
        </a:p>
      </dsp:txBody>
      <dsp:txXfrm>
        <a:off x="5382423" y="1320430"/>
        <a:ext cx="803193" cy="257021"/>
      </dsp:txXfrm>
    </dsp:sp>
    <dsp:sp modelId="{1B20A76E-F025-8B48-8D84-F770E3D0BFCD}">
      <dsp:nvSpPr>
        <dsp:cNvPr id="0" name=""/>
        <dsp:cNvSpPr/>
      </dsp:nvSpPr>
      <dsp:spPr>
        <a:xfrm>
          <a:off x="8984746" y="67787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41EC5-553E-034D-86B8-BB4BAACC4C9B}">
      <dsp:nvSpPr>
        <dsp:cNvPr id="0" name=""/>
        <dsp:cNvSpPr/>
      </dsp:nvSpPr>
      <dsp:spPr>
        <a:xfrm>
          <a:off x="8984746" y="67787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1F7C-960C-5C41-B28A-D62264FDF4C1}">
      <dsp:nvSpPr>
        <dsp:cNvPr id="0" name=""/>
        <dsp:cNvSpPr/>
      </dsp:nvSpPr>
      <dsp:spPr>
        <a:xfrm>
          <a:off x="8783948" y="75016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Resources</a:t>
          </a:r>
        </a:p>
      </dsp:txBody>
      <dsp:txXfrm>
        <a:off x="8783948" y="750163"/>
        <a:ext cx="803193" cy="257021"/>
      </dsp:txXfrm>
    </dsp:sp>
    <dsp:sp modelId="{7C5BFCC8-A6B4-044D-B90E-4EC54D128087}">
      <dsp:nvSpPr>
        <dsp:cNvPr id="0" name=""/>
        <dsp:cNvSpPr/>
      </dsp:nvSpPr>
      <dsp:spPr>
        <a:xfrm>
          <a:off x="6555086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158C9-77F6-4647-85E4-97759CF68A03}">
      <dsp:nvSpPr>
        <dsp:cNvPr id="0" name=""/>
        <dsp:cNvSpPr/>
      </dsp:nvSpPr>
      <dsp:spPr>
        <a:xfrm>
          <a:off x="6555086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06215-7AAA-784C-AEC5-3997D0C6362E}">
      <dsp:nvSpPr>
        <dsp:cNvPr id="0" name=""/>
        <dsp:cNvSpPr/>
      </dsp:nvSpPr>
      <dsp:spPr>
        <a:xfrm>
          <a:off x="6354287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News/ Blog</a:t>
          </a:r>
        </a:p>
      </dsp:txBody>
      <dsp:txXfrm>
        <a:off x="6354287" y="1320430"/>
        <a:ext cx="803193" cy="257021"/>
      </dsp:txXfrm>
    </dsp:sp>
    <dsp:sp modelId="{8402347D-DC08-0C49-99D2-05FF7A228901}">
      <dsp:nvSpPr>
        <dsp:cNvPr id="0" name=""/>
        <dsp:cNvSpPr/>
      </dsp:nvSpPr>
      <dsp:spPr>
        <a:xfrm>
          <a:off x="7526950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7288-B35B-BD43-82E8-F863C5C6D647}">
      <dsp:nvSpPr>
        <dsp:cNvPr id="0" name=""/>
        <dsp:cNvSpPr/>
      </dsp:nvSpPr>
      <dsp:spPr>
        <a:xfrm>
          <a:off x="7526950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268C-7FA9-AD4D-A9C5-8AFD70F220FB}">
      <dsp:nvSpPr>
        <dsp:cNvPr id="0" name=""/>
        <dsp:cNvSpPr/>
      </dsp:nvSpPr>
      <dsp:spPr>
        <a:xfrm>
          <a:off x="7326151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Case studies</a:t>
          </a:r>
        </a:p>
      </dsp:txBody>
      <dsp:txXfrm>
        <a:off x="7326151" y="1320430"/>
        <a:ext cx="803193" cy="257021"/>
      </dsp:txXfrm>
    </dsp:sp>
    <dsp:sp modelId="{365E50B0-5118-514F-B2D7-3F25D2F67341}">
      <dsp:nvSpPr>
        <dsp:cNvPr id="0" name=""/>
        <dsp:cNvSpPr/>
      </dsp:nvSpPr>
      <dsp:spPr>
        <a:xfrm>
          <a:off x="7041018" y="181841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4301C-9F1F-474D-B53D-81D8C1A675A6}">
      <dsp:nvSpPr>
        <dsp:cNvPr id="0" name=""/>
        <dsp:cNvSpPr/>
      </dsp:nvSpPr>
      <dsp:spPr>
        <a:xfrm>
          <a:off x="7041018" y="181841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74214-76CD-024C-8732-19B377E709F2}">
      <dsp:nvSpPr>
        <dsp:cNvPr id="0" name=""/>
        <dsp:cNvSpPr/>
      </dsp:nvSpPr>
      <dsp:spPr>
        <a:xfrm>
          <a:off x="6840219" y="1890698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Zelus</a:t>
          </a:r>
        </a:p>
      </dsp:txBody>
      <dsp:txXfrm>
        <a:off x="6840219" y="1890698"/>
        <a:ext cx="803193" cy="257021"/>
      </dsp:txXfrm>
    </dsp:sp>
    <dsp:sp modelId="{B6864154-02E0-C847-88A7-13FB42D6DFFF}">
      <dsp:nvSpPr>
        <dsp:cNvPr id="0" name=""/>
        <dsp:cNvSpPr/>
      </dsp:nvSpPr>
      <dsp:spPr>
        <a:xfrm>
          <a:off x="8012882" y="181841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9242E-BCAE-214F-8BD7-2FC9C33368CE}">
      <dsp:nvSpPr>
        <dsp:cNvPr id="0" name=""/>
        <dsp:cNvSpPr/>
      </dsp:nvSpPr>
      <dsp:spPr>
        <a:xfrm>
          <a:off x="8012882" y="181841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8E8E3-E653-1642-90D7-20025691EB25}">
      <dsp:nvSpPr>
        <dsp:cNvPr id="0" name=""/>
        <dsp:cNvSpPr/>
      </dsp:nvSpPr>
      <dsp:spPr>
        <a:xfrm>
          <a:off x="7812083" y="1890698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Rothband</a:t>
          </a:r>
        </a:p>
      </dsp:txBody>
      <dsp:txXfrm>
        <a:off x="7812083" y="1890698"/>
        <a:ext cx="803193" cy="257021"/>
      </dsp:txXfrm>
    </dsp:sp>
    <dsp:sp modelId="{7FE46523-8428-5246-94F4-DCF2DAA544F3}">
      <dsp:nvSpPr>
        <dsp:cNvPr id="0" name=""/>
        <dsp:cNvSpPr/>
      </dsp:nvSpPr>
      <dsp:spPr>
        <a:xfrm>
          <a:off x="7041018" y="2388678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2500C-84F8-BD49-A548-453BA93C4C96}">
      <dsp:nvSpPr>
        <dsp:cNvPr id="0" name=""/>
        <dsp:cNvSpPr/>
      </dsp:nvSpPr>
      <dsp:spPr>
        <a:xfrm>
          <a:off x="7041018" y="2388678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23617-D870-F74E-8BDB-28C8C3289F28}">
      <dsp:nvSpPr>
        <dsp:cNvPr id="0" name=""/>
        <dsp:cNvSpPr/>
      </dsp:nvSpPr>
      <dsp:spPr>
        <a:xfrm>
          <a:off x="6840219" y="2460965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Forsberg</a:t>
          </a:r>
        </a:p>
      </dsp:txBody>
      <dsp:txXfrm>
        <a:off x="6840219" y="2460965"/>
        <a:ext cx="803193" cy="257021"/>
      </dsp:txXfrm>
    </dsp:sp>
    <dsp:sp modelId="{48D74720-FC03-E045-A3B6-063D5A341251}">
      <dsp:nvSpPr>
        <dsp:cNvPr id="0" name=""/>
        <dsp:cNvSpPr/>
      </dsp:nvSpPr>
      <dsp:spPr>
        <a:xfrm>
          <a:off x="8012882" y="2388678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95F64-D106-5243-8498-B855A7977FE6}">
      <dsp:nvSpPr>
        <dsp:cNvPr id="0" name=""/>
        <dsp:cNvSpPr/>
      </dsp:nvSpPr>
      <dsp:spPr>
        <a:xfrm>
          <a:off x="8012882" y="2388678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C54B0-E1A4-BC47-9D43-ECA71CC9A33E}">
      <dsp:nvSpPr>
        <dsp:cNvPr id="0" name=""/>
        <dsp:cNvSpPr/>
      </dsp:nvSpPr>
      <dsp:spPr>
        <a:xfrm>
          <a:off x="7812083" y="2460965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Inspired</a:t>
          </a:r>
        </a:p>
      </dsp:txBody>
      <dsp:txXfrm>
        <a:off x="7812083" y="2460965"/>
        <a:ext cx="803193" cy="257021"/>
      </dsp:txXfrm>
    </dsp:sp>
    <dsp:sp modelId="{68294D2F-1EA7-704D-B062-16A8ECFEC30D}">
      <dsp:nvSpPr>
        <dsp:cNvPr id="0" name=""/>
        <dsp:cNvSpPr/>
      </dsp:nvSpPr>
      <dsp:spPr>
        <a:xfrm>
          <a:off x="7041018" y="295894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9B0D2-4AC0-7040-8035-F5050142B915}">
      <dsp:nvSpPr>
        <dsp:cNvPr id="0" name=""/>
        <dsp:cNvSpPr/>
      </dsp:nvSpPr>
      <dsp:spPr>
        <a:xfrm>
          <a:off x="7041018" y="295894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A9175-A234-9849-AF4F-3E83698EDC47}">
      <dsp:nvSpPr>
        <dsp:cNvPr id="0" name=""/>
        <dsp:cNvSpPr/>
      </dsp:nvSpPr>
      <dsp:spPr>
        <a:xfrm>
          <a:off x="6840219" y="303123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GAS</a:t>
          </a:r>
        </a:p>
      </dsp:txBody>
      <dsp:txXfrm>
        <a:off x="6840219" y="3031233"/>
        <a:ext cx="803193" cy="257021"/>
      </dsp:txXfrm>
    </dsp:sp>
    <dsp:sp modelId="{38A6D4EC-B646-5045-A1E6-5639AD38E340}">
      <dsp:nvSpPr>
        <dsp:cNvPr id="0" name=""/>
        <dsp:cNvSpPr/>
      </dsp:nvSpPr>
      <dsp:spPr>
        <a:xfrm>
          <a:off x="8012882" y="295894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C0DD5-8EBE-5D44-AF03-9D8AD8B3F01B}">
      <dsp:nvSpPr>
        <dsp:cNvPr id="0" name=""/>
        <dsp:cNvSpPr/>
      </dsp:nvSpPr>
      <dsp:spPr>
        <a:xfrm>
          <a:off x="8012882" y="295894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99F3C-34D3-8843-8E6B-18ADB5B94656}">
      <dsp:nvSpPr>
        <dsp:cNvPr id="0" name=""/>
        <dsp:cNvSpPr/>
      </dsp:nvSpPr>
      <dsp:spPr>
        <a:xfrm>
          <a:off x="7812083" y="3031233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Cambridge Satchels</a:t>
          </a:r>
        </a:p>
      </dsp:txBody>
      <dsp:txXfrm>
        <a:off x="7812083" y="3031233"/>
        <a:ext cx="803193" cy="257021"/>
      </dsp:txXfrm>
    </dsp:sp>
    <dsp:sp modelId="{139612FB-83C3-A146-AB48-BDB368531E5B}">
      <dsp:nvSpPr>
        <dsp:cNvPr id="0" name=""/>
        <dsp:cNvSpPr/>
      </dsp:nvSpPr>
      <dsp:spPr>
        <a:xfrm>
          <a:off x="7041018" y="352921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F153D-78DC-104A-9C7B-6056256FF69F}">
      <dsp:nvSpPr>
        <dsp:cNvPr id="0" name=""/>
        <dsp:cNvSpPr/>
      </dsp:nvSpPr>
      <dsp:spPr>
        <a:xfrm>
          <a:off x="7041018" y="352921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E28DA-C04E-EE43-8B2E-EC5336083CD0}">
      <dsp:nvSpPr>
        <dsp:cNvPr id="0" name=""/>
        <dsp:cNvSpPr/>
      </dsp:nvSpPr>
      <dsp:spPr>
        <a:xfrm>
          <a:off x="6840219" y="360150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GAS HR</a:t>
          </a:r>
        </a:p>
      </dsp:txBody>
      <dsp:txXfrm>
        <a:off x="6840219" y="3601500"/>
        <a:ext cx="803193" cy="257021"/>
      </dsp:txXfrm>
    </dsp:sp>
    <dsp:sp modelId="{F4A75A44-A8A6-0343-B2F4-C6BDCFEF31A5}">
      <dsp:nvSpPr>
        <dsp:cNvPr id="0" name=""/>
        <dsp:cNvSpPr/>
      </dsp:nvSpPr>
      <dsp:spPr>
        <a:xfrm>
          <a:off x="8012882" y="352921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31CCC-8FC6-8844-9823-E8F20DB0C289}">
      <dsp:nvSpPr>
        <dsp:cNvPr id="0" name=""/>
        <dsp:cNvSpPr/>
      </dsp:nvSpPr>
      <dsp:spPr>
        <a:xfrm>
          <a:off x="8012882" y="352921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0679A-5679-6445-AFCF-CB62F78C727B}">
      <dsp:nvSpPr>
        <dsp:cNvPr id="0" name=""/>
        <dsp:cNvSpPr/>
      </dsp:nvSpPr>
      <dsp:spPr>
        <a:xfrm>
          <a:off x="7812083" y="360150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Tootega</a:t>
          </a:r>
          <a:endParaRPr lang="en-GB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812083" y="3601500"/>
        <a:ext cx="803193" cy="257021"/>
      </dsp:txXfrm>
    </dsp:sp>
    <dsp:sp modelId="{7D454BCA-3EC1-D84D-B69F-6E28518F2AA1}">
      <dsp:nvSpPr>
        <dsp:cNvPr id="0" name=""/>
        <dsp:cNvSpPr/>
      </dsp:nvSpPr>
      <dsp:spPr>
        <a:xfrm>
          <a:off x="7041018" y="409948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B1423-C1B8-B64D-8298-65B22B2F4A1A}">
      <dsp:nvSpPr>
        <dsp:cNvPr id="0" name=""/>
        <dsp:cNvSpPr/>
      </dsp:nvSpPr>
      <dsp:spPr>
        <a:xfrm>
          <a:off x="7041018" y="409948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7AD00-CB34-844A-A561-0AAF725FDDEB}">
      <dsp:nvSpPr>
        <dsp:cNvPr id="0" name=""/>
        <dsp:cNvSpPr/>
      </dsp:nvSpPr>
      <dsp:spPr>
        <a:xfrm>
          <a:off x="6840219" y="4171767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SafeGlaze</a:t>
          </a:r>
          <a:endParaRPr lang="en-GB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840219" y="4171767"/>
        <a:ext cx="803193" cy="257021"/>
      </dsp:txXfrm>
    </dsp:sp>
    <dsp:sp modelId="{E6B1BDD6-02C4-BE47-9BC9-29326B27CA21}">
      <dsp:nvSpPr>
        <dsp:cNvPr id="0" name=""/>
        <dsp:cNvSpPr/>
      </dsp:nvSpPr>
      <dsp:spPr>
        <a:xfrm>
          <a:off x="8012882" y="4099480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6F90F-E149-8D46-88EA-5D29B548EB06}">
      <dsp:nvSpPr>
        <dsp:cNvPr id="0" name=""/>
        <dsp:cNvSpPr/>
      </dsp:nvSpPr>
      <dsp:spPr>
        <a:xfrm>
          <a:off x="8012882" y="4099480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63B05-45CB-674B-A75B-9DE91B139CE8}">
      <dsp:nvSpPr>
        <dsp:cNvPr id="0" name=""/>
        <dsp:cNvSpPr/>
      </dsp:nvSpPr>
      <dsp:spPr>
        <a:xfrm>
          <a:off x="7812083" y="4171767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Ashvin </a:t>
          </a:r>
        </a:p>
      </dsp:txBody>
      <dsp:txXfrm>
        <a:off x="7812083" y="4171767"/>
        <a:ext cx="803193" cy="257021"/>
      </dsp:txXfrm>
    </dsp:sp>
    <dsp:sp modelId="{BE5BEDD5-EBC8-B04C-AA96-E4171570284C}">
      <dsp:nvSpPr>
        <dsp:cNvPr id="0" name=""/>
        <dsp:cNvSpPr/>
      </dsp:nvSpPr>
      <dsp:spPr>
        <a:xfrm>
          <a:off x="7041018" y="4669747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5F1BB-E3D7-594F-ACD5-E1B0DC64EC33}">
      <dsp:nvSpPr>
        <dsp:cNvPr id="0" name=""/>
        <dsp:cNvSpPr/>
      </dsp:nvSpPr>
      <dsp:spPr>
        <a:xfrm>
          <a:off x="7041018" y="4669747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5B5ED-C566-4E42-8B66-26E4F5A2DFF1}">
      <dsp:nvSpPr>
        <dsp:cNvPr id="0" name=""/>
        <dsp:cNvSpPr/>
      </dsp:nvSpPr>
      <dsp:spPr>
        <a:xfrm>
          <a:off x="6840219" y="4742035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GTT Europe</a:t>
          </a:r>
        </a:p>
      </dsp:txBody>
      <dsp:txXfrm>
        <a:off x="6840219" y="4742035"/>
        <a:ext cx="803193" cy="257021"/>
      </dsp:txXfrm>
    </dsp:sp>
    <dsp:sp modelId="{A8F4D6BB-9307-2A4E-9597-F07BA6FCC5CF}">
      <dsp:nvSpPr>
        <dsp:cNvPr id="0" name=""/>
        <dsp:cNvSpPr/>
      </dsp:nvSpPr>
      <dsp:spPr>
        <a:xfrm>
          <a:off x="8012882" y="4669747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AA5DD-1559-A946-86AE-041156BA2344}">
      <dsp:nvSpPr>
        <dsp:cNvPr id="0" name=""/>
        <dsp:cNvSpPr/>
      </dsp:nvSpPr>
      <dsp:spPr>
        <a:xfrm>
          <a:off x="8012882" y="4669747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3C53-42C5-5E46-91F9-FE514A3B2F71}">
      <dsp:nvSpPr>
        <dsp:cNvPr id="0" name=""/>
        <dsp:cNvSpPr/>
      </dsp:nvSpPr>
      <dsp:spPr>
        <a:xfrm>
          <a:off x="7812083" y="4742035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Calder Foods</a:t>
          </a:r>
        </a:p>
      </dsp:txBody>
      <dsp:txXfrm>
        <a:off x="7812083" y="4742035"/>
        <a:ext cx="803193" cy="257021"/>
      </dsp:txXfrm>
    </dsp:sp>
    <dsp:sp modelId="{5DA54640-CE15-5944-B26D-E41BA149C95B}">
      <dsp:nvSpPr>
        <dsp:cNvPr id="0" name=""/>
        <dsp:cNvSpPr/>
      </dsp:nvSpPr>
      <dsp:spPr>
        <a:xfrm>
          <a:off x="7041018" y="524001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3C400-1A14-7444-AB7F-FCC74C9C35BD}">
      <dsp:nvSpPr>
        <dsp:cNvPr id="0" name=""/>
        <dsp:cNvSpPr/>
      </dsp:nvSpPr>
      <dsp:spPr>
        <a:xfrm>
          <a:off x="7041018" y="524001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CCB45-162B-D442-9568-65E163B4E266}">
      <dsp:nvSpPr>
        <dsp:cNvPr id="0" name=""/>
        <dsp:cNvSpPr/>
      </dsp:nvSpPr>
      <dsp:spPr>
        <a:xfrm>
          <a:off x="6840219" y="5312302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Ormrod</a:t>
          </a:r>
        </a:p>
      </dsp:txBody>
      <dsp:txXfrm>
        <a:off x="6840219" y="5312302"/>
        <a:ext cx="803193" cy="257021"/>
      </dsp:txXfrm>
    </dsp:sp>
    <dsp:sp modelId="{DE0B64A3-7D6F-A149-908C-E91D08796E16}">
      <dsp:nvSpPr>
        <dsp:cNvPr id="0" name=""/>
        <dsp:cNvSpPr/>
      </dsp:nvSpPr>
      <dsp:spPr>
        <a:xfrm>
          <a:off x="8012882" y="5240015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730CB-48B9-7D46-A0FE-529E7F173FE3}">
      <dsp:nvSpPr>
        <dsp:cNvPr id="0" name=""/>
        <dsp:cNvSpPr/>
      </dsp:nvSpPr>
      <dsp:spPr>
        <a:xfrm>
          <a:off x="8012882" y="5240015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EAFF0-7E43-7742-9B38-91C11FEB2348}">
      <dsp:nvSpPr>
        <dsp:cNvPr id="0" name=""/>
        <dsp:cNvSpPr/>
      </dsp:nvSpPr>
      <dsp:spPr>
        <a:xfrm>
          <a:off x="7812083" y="5312302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Positive Cashflow</a:t>
          </a:r>
        </a:p>
      </dsp:txBody>
      <dsp:txXfrm>
        <a:off x="7812083" y="5312302"/>
        <a:ext cx="803193" cy="257021"/>
      </dsp:txXfrm>
    </dsp:sp>
    <dsp:sp modelId="{94129343-0526-0445-9BF6-7D2DE0DEDAE1}">
      <dsp:nvSpPr>
        <dsp:cNvPr id="0" name=""/>
        <dsp:cNvSpPr/>
      </dsp:nvSpPr>
      <dsp:spPr>
        <a:xfrm>
          <a:off x="7041018" y="5810282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A4A4F-264D-D542-8CCE-4D7D6BED8BD5}">
      <dsp:nvSpPr>
        <dsp:cNvPr id="0" name=""/>
        <dsp:cNvSpPr/>
      </dsp:nvSpPr>
      <dsp:spPr>
        <a:xfrm>
          <a:off x="7041018" y="5810282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6A872-553B-7945-913A-C185B4BECE98}">
      <dsp:nvSpPr>
        <dsp:cNvPr id="0" name=""/>
        <dsp:cNvSpPr/>
      </dsp:nvSpPr>
      <dsp:spPr>
        <a:xfrm>
          <a:off x="6840219" y="588257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ICare</a:t>
          </a:r>
          <a:endParaRPr lang="en-GB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840219" y="5882570"/>
        <a:ext cx="803193" cy="257021"/>
      </dsp:txXfrm>
    </dsp:sp>
    <dsp:sp modelId="{73DACA70-DDB2-A448-B8F3-135EE076FAC0}">
      <dsp:nvSpPr>
        <dsp:cNvPr id="0" name=""/>
        <dsp:cNvSpPr/>
      </dsp:nvSpPr>
      <dsp:spPr>
        <a:xfrm>
          <a:off x="8498814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395E6-749F-ED42-9507-41B5ABCAB10D}">
      <dsp:nvSpPr>
        <dsp:cNvPr id="0" name=""/>
        <dsp:cNvSpPr/>
      </dsp:nvSpPr>
      <dsp:spPr>
        <a:xfrm>
          <a:off x="8498814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1FCF-2AF7-4249-BED5-7095CA277B8C}">
      <dsp:nvSpPr>
        <dsp:cNvPr id="0" name=""/>
        <dsp:cNvSpPr/>
      </dsp:nvSpPr>
      <dsp:spPr>
        <a:xfrm>
          <a:off x="8298016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Infographics</a:t>
          </a:r>
        </a:p>
      </dsp:txBody>
      <dsp:txXfrm>
        <a:off x="8298016" y="1320430"/>
        <a:ext cx="803193" cy="257021"/>
      </dsp:txXfrm>
    </dsp:sp>
    <dsp:sp modelId="{ED811548-90E1-9042-9B77-A79609D5672F}">
      <dsp:nvSpPr>
        <dsp:cNvPr id="0" name=""/>
        <dsp:cNvSpPr/>
      </dsp:nvSpPr>
      <dsp:spPr>
        <a:xfrm>
          <a:off x="9470678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B9750-44C7-E549-878C-08813F128C12}">
      <dsp:nvSpPr>
        <dsp:cNvPr id="0" name=""/>
        <dsp:cNvSpPr/>
      </dsp:nvSpPr>
      <dsp:spPr>
        <a:xfrm>
          <a:off x="9470678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7331B-90E7-564D-982B-A942A8ED66C7}">
      <dsp:nvSpPr>
        <dsp:cNvPr id="0" name=""/>
        <dsp:cNvSpPr/>
      </dsp:nvSpPr>
      <dsp:spPr>
        <a:xfrm>
          <a:off x="9269880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Brochures</a:t>
          </a:r>
        </a:p>
      </dsp:txBody>
      <dsp:txXfrm>
        <a:off x="9269880" y="1320430"/>
        <a:ext cx="803193" cy="257021"/>
      </dsp:txXfrm>
    </dsp:sp>
    <dsp:sp modelId="{4A38AA79-2CF1-BD42-903D-0699AF1479CD}">
      <dsp:nvSpPr>
        <dsp:cNvPr id="0" name=""/>
        <dsp:cNvSpPr/>
      </dsp:nvSpPr>
      <dsp:spPr>
        <a:xfrm>
          <a:off x="10442542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41824-A260-8B4A-82BF-9B66209305E6}">
      <dsp:nvSpPr>
        <dsp:cNvPr id="0" name=""/>
        <dsp:cNvSpPr/>
      </dsp:nvSpPr>
      <dsp:spPr>
        <a:xfrm>
          <a:off x="10442542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B468F-F29C-DF41-BC89-8565424AEFA2}">
      <dsp:nvSpPr>
        <dsp:cNvPr id="0" name=""/>
        <dsp:cNvSpPr/>
      </dsp:nvSpPr>
      <dsp:spPr>
        <a:xfrm>
          <a:off x="10241744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Videos</a:t>
          </a:r>
        </a:p>
      </dsp:txBody>
      <dsp:txXfrm>
        <a:off x="10241744" y="1320430"/>
        <a:ext cx="803193" cy="257021"/>
      </dsp:txXfrm>
    </dsp:sp>
    <dsp:sp modelId="{1526CDBD-5034-7845-85E3-E302282371EF}">
      <dsp:nvSpPr>
        <dsp:cNvPr id="0" name=""/>
        <dsp:cNvSpPr/>
      </dsp:nvSpPr>
      <dsp:spPr>
        <a:xfrm>
          <a:off x="11414406" y="1248143"/>
          <a:ext cx="401596" cy="40159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26954-A14C-6A4B-B833-F4151ADADC83}">
      <dsp:nvSpPr>
        <dsp:cNvPr id="0" name=""/>
        <dsp:cNvSpPr/>
      </dsp:nvSpPr>
      <dsp:spPr>
        <a:xfrm>
          <a:off x="11414406" y="1248143"/>
          <a:ext cx="401596" cy="40159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DAFFB-C3A5-E343-9B41-5CE3B5E71AA3}">
      <dsp:nvSpPr>
        <dsp:cNvPr id="0" name=""/>
        <dsp:cNvSpPr/>
      </dsp:nvSpPr>
      <dsp:spPr>
        <a:xfrm>
          <a:off x="11213608" y="1320430"/>
          <a:ext cx="803193" cy="257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Insight guides</a:t>
          </a:r>
        </a:p>
      </dsp:txBody>
      <dsp:txXfrm>
        <a:off x="11213608" y="1320430"/>
        <a:ext cx="803193" cy="25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38B1-5F07-DF48-BE7C-21E7D1D72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B5B2B-F7FE-1540-93F9-BFD9CE18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ERP Services to include paragraphs on </a:t>
            </a:r>
            <a:r>
              <a:rPr lang="en-US" dirty="0" err="1"/>
              <a:t>Consultsncy</a:t>
            </a:r>
            <a:r>
              <a:rPr lang="en-US" dirty="0"/>
              <a:t>, Design &amp; </a:t>
            </a:r>
            <a:r>
              <a:rPr lang="en-US" dirty="0" err="1"/>
              <a:t>Customisations</a:t>
            </a:r>
            <a:r>
              <a:rPr lang="en-US" dirty="0"/>
              <a:t>, </a:t>
            </a:r>
            <a:r>
              <a:rPr lang="en-US" dirty="0" err="1"/>
              <a:t>Implrementation</a:t>
            </a:r>
            <a:r>
              <a:rPr lang="en-US" dirty="0"/>
              <a:t>, Integrations, Migrations, Training, Support &amp; Helpdesk</a:t>
            </a:r>
          </a:p>
          <a:p>
            <a:r>
              <a:rPr lang="en-US" dirty="0"/>
              <a:t>Odoo Modules – pop boxes on all modules (46). We can use the module icons on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B5B2B-F7FE-1540-93F9-BFD9CE18C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FD77-FABF-4445-BEBA-1EE767F6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E910-18DD-F44E-B650-34DB39C2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05B2-205E-584E-8E7D-31B67701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FB37-1F85-304C-A993-09F63E3A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1E65-1819-5049-93CA-335F4EAF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0E8E-A7BD-8042-9CFE-2E82948B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6AAD-2A8B-D349-89C9-6798D302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FBD1-22C7-6E42-91EF-E62460BC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BF8-954D-6743-970E-30DCFFA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E24C-E494-E44F-9E99-F7DA0ECB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100DE-A465-4740-9E8B-351D6C438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4F05E-9C21-974B-8F93-53EEF988E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202E-A6AF-AD47-9809-2236A3C4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AD4C-115D-5141-BFB5-910C7F12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3FCE-B48F-8D41-A2CD-E221E559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DFB3-8C81-E94F-81E9-D32888FA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C5A1-5835-CB46-9A8C-136FE676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9A79-6E89-BD4D-94D0-BFE84224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C88B-034F-7647-8ADA-F04043C1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5FFF-5A9E-1B47-9AF3-21655A82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2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BBF2-5E7E-F24B-8A1A-391A77D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4DB6-55ED-AE43-883C-9646493E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FE7C-9C85-1E41-AC29-0CA24EF4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1574-AEB8-E24E-8394-F7D4DB2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6E03-996B-0A41-9E30-DB2A49CD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E9C-F8BF-604F-8284-B3C92F5A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168-0151-5344-BB5B-0165032EC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14648-8E2E-6A4B-B331-1815A0E0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A2C0-8385-1046-9520-6617491C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5746-50B2-4D43-A7E2-7646896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21CF3-6B9C-B544-9445-18E59ED6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B2C4-200C-304D-AC43-F71ADC1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242D-F939-4E4D-8960-007565EB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1C61-1CE7-6F48-8EEF-FE0FA3101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B8150-0548-A246-A3F8-30049CE0E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E5B7C-FF09-6042-BDAC-1E40981BA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2F079-1AFF-874C-AD73-A319342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3A477-59B7-5F43-9A34-CA23907F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B25D-7F3F-3D42-9068-3D5FC700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3FA3-2900-CB40-9096-E39B974F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58EDF-1257-304B-ACA4-70DEB6CC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C8196-5066-0C48-827C-ECCA1BDF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6E48-7875-1940-B1EF-29F22AF0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850B7-9ADD-1E4D-AD53-EF272F43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67C6-8EF3-2240-B2A6-18175FE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CA4B-FE0D-B646-B0F8-C1AA136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941-FD74-5047-AEC1-DA324F2F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477E-54FA-3946-B78E-D27FD245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4D2F-895B-AE48-9830-BFFBB90A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C420-5513-BD4C-BC51-74AA1458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EBC4-CBA7-B94B-B6B7-5E4F142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4F78-5B40-5B48-BDE4-5BEA9000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4B59-F8A3-8549-BBFF-2152F47E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36A6F-2BED-0E4B-A19B-B3A8D93D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DEB6-09F2-DC4A-81F9-0F3500C55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F199-C143-E749-A3BB-2DA7CD1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7C2C-9DC9-EF44-9565-E39857E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C141F-412C-614A-A2C2-46A3B04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740AE-F88F-4940-B9E1-8642BC78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1F41-6046-0B4A-8A71-4CD3C600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3A77-0E94-174C-B8C9-DFA6F577D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917E-C129-AA47-BE11-048AB9746FD9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516F-A1E5-4C46-AE2A-3A9A7BD6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9C94-B3FC-434C-8866-0AF26F4C5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B2B1-7F58-2D48-8169-99823FC0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BE7E06-A6B5-AF4F-969E-914944041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558013"/>
              </p:ext>
            </p:extLst>
          </p:nvPr>
        </p:nvGraphicFramePr>
        <p:xfrm>
          <a:off x="-1" y="272144"/>
          <a:ext cx="12017829" cy="631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DE139A-7A50-4F4B-857C-5A9014E2F830}"/>
              </a:ext>
            </a:extLst>
          </p:cNvPr>
          <p:cNvGrpSpPr/>
          <p:nvPr/>
        </p:nvGrpSpPr>
        <p:grpSpPr>
          <a:xfrm>
            <a:off x="10156371" y="149234"/>
            <a:ext cx="918240" cy="234267"/>
            <a:chOff x="694" y="2855445"/>
            <a:chExt cx="1391542" cy="6957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A8761-5814-F944-B64F-F143EC0DEEF5}"/>
                </a:ext>
              </a:extLst>
            </p:cNvPr>
            <p:cNvSpPr/>
            <p:nvPr/>
          </p:nvSpPr>
          <p:spPr>
            <a:xfrm>
              <a:off x="694" y="2855445"/>
              <a:ext cx="1391542" cy="69577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1CD7F3-D42A-A244-90B9-03BF4F6EBA6F}"/>
                </a:ext>
              </a:extLst>
            </p:cNvPr>
            <p:cNvSpPr txBox="1"/>
            <p:nvPr/>
          </p:nvSpPr>
          <p:spPr>
            <a:xfrm>
              <a:off x="694" y="2855445"/>
              <a:ext cx="1391542" cy="695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Contact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EB7AEA-AF0A-9545-AE3E-49BB75E85E94}"/>
              </a:ext>
            </a:extLst>
          </p:cNvPr>
          <p:cNvSpPr txBox="1"/>
          <p:nvPr/>
        </p:nvSpPr>
        <p:spPr>
          <a:xfrm>
            <a:off x="8065977" y="605435"/>
            <a:ext cx="1391542" cy="6957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600" kern="1200" dirty="0"/>
              <a:t>Contact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E7439-74A3-6F44-978E-066D5F726364}"/>
              </a:ext>
            </a:extLst>
          </p:cNvPr>
          <p:cNvGrpSpPr/>
          <p:nvPr/>
        </p:nvGrpSpPr>
        <p:grpSpPr>
          <a:xfrm>
            <a:off x="8761748" y="149234"/>
            <a:ext cx="1056797" cy="234267"/>
            <a:chOff x="694" y="2855445"/>
            <a:chExt cx="1391542" cy="6957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903E39-9AA8-134B-AA99-65384387B4E5}"/>
                </a:ext>
              </a:extLst>
            </p:cNvPr>
            <p:cNvSpPr/>
            <p:nvPr/>
          </p:nvSpPr>
          <p:spPr>
            <a:xfrm>
              <a:off x="694" y="2855445"/>
              <a:ext cx="1391542" cy="69577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952618-87C2-D04F-A37C-D18805E9DB4D}"/>
                </a:ext>
              </a:extLst>
            </p:cNvPr>
            <p:cNvSpPr txBox="1"/>
            <p:nvPr/>
          </p:nvSpPr>
          <p:spPr>
            <a:xfrm>
              <a:off x="694" y="2855445"/>
              <a:ext cx="1391542" cy="695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48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8982</TotalTime>
  <Words>106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Rawcliffe</dc:creator>
  <cp:lastModifiedBy>Sara Rawcliffe</cp:lastModifiedBy>
  <cp:revision>19</cp:revision>
  <dcterms:created xsi:type="dcterms:W3CDTF">2021-06-05T20:03:28Z</dcterms:created>
  <dcterms:modified xsi:type="dcterms:W3CDTF">2022-09-16T11:24:01Z</dcterms:modified>
</cp:coreProperties>
</file>