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6" r:id="rId3"/>
    <p:sldId id="258" r:id="rId4"/>
  </p:sldIdLst>
  <p:sldSz cx="12192000" cy="6858000"/>
  <p:notesSz cx="6858000" cy="9144000"/>
  <p:defaultTextStyle>
    <a:defPPr>
      <a:defRPr lang="en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922"/>
    <p:restoredTop sz="94595"/>
  </p:normalViewPr>
  <p:slideViewPr>
    <p:cSldViewPr snapToGrid="0">
      <p:cViewPr varScale="1">
        <p:scale>
          <a:sx n="128" d="100"/>
          <a:sy n="128" d="100"/>
        </p:scale>
        <p:origin x="19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0E324-AF92-3A3F-43F0-7F1B066430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B6EB1A-CCD4-E0D4-DE40-D55F6E63A0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191A41-051B-8835-FE9A-6C6C2B692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1B701-77F2-B341-8E94-C62C6DC38453}" type="datetimeFigureOut">
              <a:t>18/5/25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72556-641F-11DB-1B46-A3351A1A4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294C74-2777-A728-BCFE-5AE0FF7F7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F8823-F36D-4646-8573-6687FDD057C2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923045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D52B3-DC44-6226-4D3B-FCFB77435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A81168-B822-18C3-CF84-6AA4D230FF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6D7946-BA46-AA65-73D8-443F3D0D4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1B701-77F2-B341-8E94-C62C6DC38453}" type="datetimeFigureOut">
              <a:t>18/5/25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EBF500-EF24-E976-0777-582D8E294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3A8D25-9B43-79BD-400E-025EE6432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F8823-F36D-4646-8573-6687FDD057C2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291540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FD5DD5-ABD3-E8B3-2456-6B251B8150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B3C269-81E1-2FAD-AAC5-79D109A438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781D31-0DB4-076A-3AA9-33259F6D4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1B701-77F2-B341-8E94-C62C6DC38453}" type="datetimeFigureOut">
              <a:t>18/5/25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6C8C56-AF55-0B8D-6AD2-A5FFE802C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DB712A-279C-9E9A-78FC-70B36781F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F8823-F36D-4646-8573-6687FDD057C2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924543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4BA91-EC60-41E8-B6BD-B1D835CC8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563ED7-7FFE-80FD-B6B0-E3E7F82C6E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721C69-2D09-571C-D801-9A21BC73A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1B701-77F2-B341-8E94-C62C6DC38453}" type="datetimeFigureOut">
              <a:t>18/5/25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9C04EE-E102-4FC9-FEC1-EFFDE5872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77D3F4-7662-1E9C-06A4-587C68B60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F8823-F36D-4646-8573-6687FDD057C2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307287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9C154-8533-65E5-7120-E155AE41A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E9A043-3C74-0176-8A76-B43A64202B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CF224A-2308-3190-E742-327391EC0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1B701-77F2-B341-8E94-C62C6DC38453}" type="datetimeFigureOut">
              <a:t>18/5/25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06F320-C510-69D3-3086-3E9E9C932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4882D1-D08D-A083-ED9E-78B869189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F8823-F36D-4646-8573-6687FDD057C2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600751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2BBF1-BEBC-4D5E-ABFD-393EE82B3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64409-888C-3D77-412C-7CAC4678A3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940ED2-C364-506E-9F2E-7E89A8C034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DBDDDF-3B93-0F44-46A5-1AF64014B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1B701-77F2-B341-8E94-C62C6DC38453}" type="datetimeFigureOut">
              <a:t>18/5/25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AFF1D9-15E1-C58F-12BA-BA3805204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C4CF7C-A2C1-0E99-BA15-C0512DDC4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F8823-F36D-4646-8573-6687FDD057C2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574649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47981-97B1-1BB2-74D1-11588C36E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818EC7-CCD7-63F4-490D-633FEF7BFB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1D00FC-158C-DD53-1FC6-B346CD5C8A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594653-8E3C-F327-7775-B34120E0CE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2017DA-CBEE-5B4C-0B34-AEFBEB4037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059AE9-DEF9-1721-9EF7-928DEFF41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1B701-77F2-B341-8E94-C62C6DC38453}" type="datetimeFigureOut">
              <a:t>18/5/25</a:t>
            </a:fld>
            <a:endParaRPr lang="en-V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6EE23F-6757-4475-EC59-DC88D4489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9D43F7-5D49-4CF4-AF3D-B44B2E84B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F8823-F36D-4646-8573-6687FDD057C2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012981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F849E-4284-42B0-C515-129B05D0A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AD305B-A8F0-1685-F5B3-249DAB550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1B701-77F2-B341-8E94-C62C6DC38453}" type="datetimeFigureOut">
              <a:t>18/5/25</a:t>
            </a:fld>
            <a:endParaRPr lang="en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DF0513-07FD-E292-06A4-CBFD6CE98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F41083-74FD-A65F-C046-BBB5DF10B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F8823-F36D-4646-8573-6687FDD057C2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900787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2CA9AE-DBC2-78C8-FDAD-88FFBCAE5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1B701-77F2-B341-8E94-C62C6DC38453}" type="datetimeFigureOut">
              <a:t>18/5/25</a:t>
            </a:fld>
            <a:endParaRPr lang="en-V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612F96-2BF1-6D10-33D5-DE69C84C3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9202D7-0EDD-B16D-348E-7F87816D9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F8823-F36D-4646-8573-6687FDD057C2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599780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5F245-0B11-E1E8-6031-170E5F77A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199CD8-4FD7-003D-23E7-8E338B1224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5EBDE9-FDBA-82B5-879A-1CBA1379EC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44E154-6D9A-8784-D53B-A2F0E2F07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1B701-77F2-B341-8E94-C62C6DC38453}" type="datetimeFigureOut">
              <a:t>18/5/25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AE8105-84BC-15A2-E9A7-45DB45DAF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45FDC9-4B27-10D3-E709-A0348C36B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F8823-F36D-4646-8573-6687FDD057C2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561399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92D7B-B2BC-41E1-AFA0-A238B824E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63C46B-0F39-5CE0-8DC2-F0B5ADB8F8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AAD6B3-F07B-4F3C-E798-D6D2342E16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B1D342-7D33-5801-EADB-425272820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1B701-77F2-B341-8E94-C62C6DC38453}" type="datetimeFigureOut">
              <a:t>18/5/25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F3C3D3-5966-24B9-D470-F517F5608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7505F5-78D3-E8CA-8113-A91386B28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F8823-F36D-4646-8573-6687FDD057C2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4217116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90CFD2-0300-2327-E890-8942525CC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9686DB-7C85-0C7F-79AD-3612EBA4B3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62682-870B-A611-A054-0EFEF66D04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521B701-77F2-B341-8E94-C62C6DC38453}" type="datetimeFigureOut">
              <a:t>18/5/25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CA4AC2-9A15-C607-132A-6CE8191671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BDF49E-482A-895A-C78A-A623A24B8D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F4F8823-F36D-4646-8573-6687FDD057C2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4156510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jpg"/><Relationship Id="rId4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7E8BC0A-6341-56A0-4437-A2FD63F9BB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2387600"/>
          </a:xfrm>
        </p:spPr>
        <p:txBody>
          <a:bodyPr/>
          <a:lstStyle/>
          <a:p>
            <a:r>
              <a:rPr lang="en-VN"/>
              <a:t>OCR HOÁ ĐƠN DỄ DÀNG CÙNG </a:t>
            </a:r>
            <a:br>
              <a:rPr lang="en-VN"/>
            </a:br>
            <a:r>
              <a:rPr lang="en-VN"/>
              <a:t>AWS + BAML + GEMINI</a:t>
            </a:r>
          </a:p>
        </p:txBody>
      </p:sp>
      <p:pic>
        <p:nvPicPr>
          <p:cNvPr id="6" name="Picture 5" descr="A cat holding a computer&#10;&#10;AI-generated content may be incorrect.">
            <a:extLst>
              <a:ext uri="{FF2B5EF4-FFF2-40B4-BE49-F238E27FC236}">
                <a16:creationId xmlns:a16="http://schemas.microsoft.com/office/drawing/2014/main" id="{F56F1455-73E6-0530-0FCA-B472FC96DA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9104" y="3914088"/>
            <a:ext cx="2253792" cy="2253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82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C424288-805D-39C5-37CA-C933BDB05AA6}"/>
              </a:ext>
            </a:extLst>
          </p:cNvPr>
          <p:cNvSpPr/>
          <p:nvPr/>
        </p:nvSpPr>
        <p:spPr>
          <a:xfrm>
            <a:off x="4782534" y="2824075"/>
            <a:ext cx="1574276" cy="716437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VN" sz="4400"/>
              <a:t>BAML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C0817FB-A881-7D4D-9D4D-C126D87D04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2704" y="2040288"/>
            <a:ext cx="2121030" cy="783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hat Gpt App Logo Stock Illustrations – 155 Chat Gpt App Logo Stock  Illustrations, Vectors &amp; Clipart - Dreamstime">
            <a:extLst>
              <a:ext uri="{FF2B5EF4-FFF2-40B4-BE49-F238E27FC236}">
                <a16:creationId xmlns:a16="http://schemas.microsoft.com/office/drawing/2014/main" id="{2D9B6E61-551F-788A-5EB3-4729A5B0DF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9414" y="3297369"/>
            <a:ext cx="1583703" cy="1583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Legal Torch - AI Advisor for a European LegalTech Platform - Awakast">
            <a:extLst>
              <a:ext uri="{FF2B5EF4-FFF2-40B4-BE49-F238E27FC236}">
                <a16:creationId xmlns:a16="http://schemas.microsoft.com/office/drawing/2014/main" id="{9FC29358-4A6F-A8CE-8F52-5681E7D235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2704" y="5252878"/>
            <a:ext cx="2751056" cy="949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uggingFace Logo Free Download SVG, ... · LobeHub">
            <a:extLst>
              <a:ext uri="{FF2B5EF4-FFF2-40B4-BE49-F238E27FC236}">
                <a16:creationId xmlns:a16="http://schemas.microsoft.com/office/drawing/2014/main" id="{24C5B41A-EED9-F376-08E9-E4843F5297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5720" y="516462"/>
            <a:ext cx="1432874" cy="1432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Elbow Connector 7">
            <a:extLst>
              <a:ext uri="{FF2B5EF4-FFF2-40B4-BE49-F238E27FC236}">
                <a16:creationId xmlns:a16="http://schemas.microsoft.com/office/drawing/2014/main" id="{702002F4-F747-BEFB-13C8-8DB222E39CEB}"/>
              </a:ext>
            </a:extLst>
          </p:cNvPr>
          <p:cNvCxnSpPr>
            <a:cxnSpLocks/>
            <a:stCxn id="6" idx="3"/>
            <a:endCxn id="1032" idx="1"/>
          </p:cNvCxnSpPr>
          <p:nvPr/>
        </p:nvCxnSpPr>
        <p:spPr>
          <a:xfrm flipV="1">
            <a:off x="6356810" y="1232899"/>
            <a:ext cx="2758910" cy="1949395"/>
          </a:xfrm>
          <a:prstGeom prst="bentConnector3">
            <a:avLst>
              <a:gd name="adj1" fmla="val 15148"/>
            </a:avLst>
          </a:prstGeom>
          <a:ln>
            <a:prstDash val="sys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Elbow Connector 9">
            <a:extLst>
              <a:ext uri="{FF2B5EF4-FFF2-40B4-BE49-F238E27FC236}">
                <a16:creationId xmlns:a16="http://schemas.microsoft.com/office/drawing/2014/main" id="{23ADD41D-503C-0F12-F8BC-B985FBF79BA1}"/>
              </a:ext>
            </a:extLst>
          </p:cNvPr>
          <p:cNvCxnSpPr>
            <a:cxnSpLocks/>
            <a:stCxn id="6" idx="3"/>
            <a:endCxn id="1026" idx="1"/>
          </p:cNvCxnSpPr>
          <p:nvPr/>
        </p:nvCxnSpPr>
        <p:spPr>
          <a:xfrm flipV="1">
            <a:off x="6356810" y="2432182"/>
            <a:ext cx="2465894" cy="750112"/>
          </a:xfrm>
          <a:prstGeom prst="bentConnector3">
            <a:avLst>
              <a:gd name="adj1" fmla="val 42737"/>
            </a:avLst>
          </a:prstGeom>
          <a:ln>
            <a:prstDash val="sys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20886BA6-CDFB-C978-2909-29604D74049E}"/>
              </a:ext>
            </a:extLst>
          </p:cNvPr>
          <p:cNvCxnSpPr>
            <a:cxnSpLocks/>
            <a:stCxn id="6" idx="3"/>
            <a:endCxn id="1028" idx="1"/>
          </p:cNvCxnSpPr>
          <p:nvPr/>
        </p:nvCxnSpPr>
        <p:spPr>
          <a:xfrm>
            <a:off x="6356810" y="3182294"/>
            <a:ext cx="2862604" cy="906927"/>
          </a:xfrm>
          <a:prstGeom prst="bentConnector3">
            <a:avLst>
              <a:gd name="adj1" fmla="val 50000"/>
            </a:avLst>
          </a:prstGeom>
          <a:ln>
            <a:prstDash val="sys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3213B948-D49D-F6FE-FE5B-78F3DF36BAE3}"/>
              </a:ext>
            </a:extLst>
          </p:cNvPr>
          <p:cNvCxnSpPr>
            <a:cxnSpLocks/>
            <a:stCxn id="6" idx="3"/>
            <a:endCxn id="1030" idx="1"/>
          </p:cNvCxnSpPr>
          <p:nvPr/>
        </p:nvCxnSpPr>
        <p:spPr>
          <a:xfrm>
            <a:off x="6356810" y="3182294"/>
            <a:ext cx="2465894" cy="2545141"/>
          </a:xfrm>
          <a:prstGeom prst="bentConnector3">
            <a:avLst>
              <a:gd name="adj1" fmla="val 30122"/>
            </a:avLst>
          </a:prstGeom>
          <a:ln>
            <a:prstDash val="sys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036" name="Picture 12" descr="Coder Logo Vector Art, Icons, and Graphics for Free Download">
            <a:extLst>
              <a:ext uri="{FF2B5EF4-FFF2-40B4-BE49-F238E27FC236}">
                <a16:creationId xmlns:a16="http://schemas.microsoft.com/office/drawing/2014/main" id="{5650758C-453E-FFEA-77DC-3FB4D18E65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586" y="1914864"/>
            <a:ext cx="2540000" cy="2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53978A4-5F26-E69E-D300-6269AD36FEFE}"/>
              </a:ext>
            </a:extLst>
          </p:cNvPr>
          <p:cNvCxnSpPr>
            <a:cxnSpLocks/>
            <a:stCxn id="1036" idx="3"/>
            <a:endCxn id="6" idx="1"/>
          </p:cNvCxnSpPr>
          <p:nvPr/>
        </p:nvCxnSpPr>
        <p:spPr>
          <a:xfrm flipV="1">
            <a:off x="2972586" y="3182294"/>
            <a:ext cx="1809948" cy="2570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BB1C4868-3469-D947-F335-E3F797EA9582}"/>
              </a:ext>
            </a:extLst>
          </p:cNvPr>
          <p:cNvSpPr txBox="1"/>
          <p:nvPr/>
        </p:nvSpPr>
        <p:spPr>
          <a:xfrm>
            <a:off x="3383951" y="2807238"/>
            <a:ext cx="917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/>
              <a:t>prompt</a:t>
            </a:r>
          </a:p>
        </p:txBody>
      </p:sp>
      <p:pic>
        <p:nvPicPr>
          <p:cNvPr id="32" name="Picture 31" descr="A cat holding a computer&#10;&#10;AI-generated content may be incorrect.">
            <a:extLst>
              <a:ext uri="{FF2B5EF4-FFF2-40B4-BE49-F238E27FC236}">
                <a16:creationId xmlns:a16="http://schemas.microsoft.com/office/drawing/2014/main" id="{0F6FD374-5A4D-E248-0E03-0628BF76506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001080" y="92038"/>
            <a:ext cx="1028307" cy="1028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692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85F3C-85E3-BDBD-615F-A333BA847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/>
              <a:t>TRIỂN KHAI API VỚI AWS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C239471-8F72-3F2B-E18E-34A9DFE09E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589" y="2430401"/>
            <a:ext cx="2818873" cy="520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6B1F458-22D9-AAC6-5DCC-49ABB60F5404}"/>
              </a:ext>
            </a:extLst>
          </p:cNvPr>
          <p:cNvSpPr/>
          <p:nvPr/>
        </p:nvSpPr>
        <p:spPr>
          <a:xfrm>
            <a:off x="9496469" y="2167628"/>
            <a:ext cx="1819374" cy="104637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VN" sz="3200"/>
              <a:t>OCR Invoices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FCF4F3-7E98-9C07-680C-645F66CA461B}"/>
              </a:ext>
            </a:extLst>
          </p:cNvPr>
          <p:cNvSpPr txBox="1"/>
          <p:nvPr/>
        </p:nvSpPr>
        <p:spPr>
          <a:xfrm>
            <a:off x="-245097" y="-499621"/>
            <a:ext cx="184731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endParaRPr lang="en-VN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4A1C627-82AD-C6B4-5528-9997E0D5102F}"/>
              </a:ext>
            </a:extLst>
          </p:cNvPr>
          <p:cNvCxnSpPr>
            <a:stCxn id="3074" idx="3"/>
            <a:endCxn id="4" idx="1"/>
          </p:cNvCxnSpPr>
          <p:nvPr/>
        </p:nvCxnSpPr>
        <p:spPr>
          <a:xfrm flipV="1">
            <a:off x="8629462" y="2690816"/>
            <a:ext cx="867007" cy="1"/>
          </a:xfrm>
          <a:prstGeom prst="straightConnector1">
            <a:avLst/>
          </a:prstGeom>
          <a:ln>
            <a:prstDash val="dash"/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C1A445A1-C276-4191-F4F3-084E3317812C}"/>
              </a:ext>
            </a:extLst>
          </p:cNvPr>
          <p:cNvSpPr/>
          <p:nvPr/>
        </p:nvSpPr>
        <p:spPr>
          <a:xfrm>
            <a:off x="5480651" y="1963775"/>
            <a:ext cx="6127423" cy="1574276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pic>
        <p:nvPicPr>
          <p:cNvPr id="3078" name="Picture 6" descr="Docker Là Gì? Hiểu Về Docker Trong 1 Phút">
            <a:extLst>
              <a:ext uri="{FF2B5EF4-FFF2-40B4-BE49-F238E27FC236}">
                <a16:creationId xmlns:a16="http://schemas.microsoft.com/office/drawing/2014/main" id="{39806D41-0CBB-5213-8762-9C77D3FDFF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90" t="6047" r="19432"/>
          <a:stretch>
            <a:fillRect/>
          </a:stretch>
        </p:blipFill>
        <p:spPr bwMode="auto">
          <a:xfrm>
            <a:off x="5810589" y="3045689"/>
            <a:ext cx="1180957" cy="984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Amazon EC2 là gì? Tìm hiểu về dịch vụ đám mây phổ biến của Amazon">
            <a:extLst>
              <a:ext uri="{FF2B5EF4-FFF2-40B4-BE49-F238E27FC236}">
                <a16:creationId xmlns:a16="http://schemas.microsoft.com/office/drawing/2014/main" id="{89DDEDC3-9457-C95B-9F65-B5BD0ACF1CF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50" t="19009" r="13889" b="15077"/>
          <a:stretch>
            <a:fillRect/>
          </a:stretch>
        </p:blipFill>
        <p:spPr bwMode="auto">
          <a:xfrm>
            <a:off x="872766" y="4169111"/>
            <a:ext cx="4100016" cy="1827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Elbow Connector 9">
            <a:extLst>
              <a:ext uri="{FF2B5EF4-FFF2-40B4-BE49-F238E27FC236}">
                <a16:creationId xmlns:a16="http://schemas.microsoft.com/office/drawing/2014/main" id="{C1B0CA68-2D12-2D73-95C4-352115C5B075}"/>
              </a:ext>
            </a:extLst>
          </p:cNvPr>
          <p:cNvCxnSpPr>
            <a:stCxn id="3078" idx="2"/>
            <a:endCxn id="3080" idx="3"/>
          </p:cNvCxnSpPr>
          <p:nvPr/>
        </p:nvCxnSpPr>
        <p:spPr>
          <a:xfrm rot="5400000">
            <a:off x="5160685" y="3842510"/>
            <a:ext cx="1052480" cy="1428286"/>
          </a:xfrm>
          <a:prstGeom prst="bentConnector2">
            <a:avLst/>
          </a:prstGeom>
          <a:ln>
            <a:prstDash val="dash"/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1" name="Picture 10" descr="A cat holding a computer&#10;&#10;AI-generated content may be incorrect.">
            <a:extLst>
              <a:ext uri="{FF2B5EF4-FFF2-40B4-BE49-F238E27FC236}">
                <a16:creationId xmlns:a16="http://schemas.microsoft.com/office/drawing/2014/main" id="{EDD2897B-6E95-06C6-123E-0D7CEB1FDA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01080" y="92038"/>
            <a:ext cx="1028307" cy="1028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7133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</TotalTime>
  <Words>21</Words>
  <Application>Microsoft Macintosh PowerPoint</Application>
  <PresentationFormat>Widescreen</PresentationFormat>
  <Paragraphs>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OCR HOÁ ĐƠN DỄ DÀNG CÙNG  AWS + BAML + GEMINI</vt:lpstr>
      <vt:lpstr>PowerPoint Presentation</vt:lpstr>
      <vt:lpstr>TRIỂN KHAI API VỚI AWS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Do Manh Quang</dc:creator>
  <cp:lastModifiedBy>Do Manh Quang</cp:lastModifiedBy>
  <cp:revision>1</cp:revision>
  <dcterms:created xsi:type="dcterms:W3CDTF">2025-05-18T10:49:30Z</dcterms:created>
  <dcterms:modified xsi:type="dcterms:W3CDTF">2025-05-18T14:25:13Z</dcterms:modified>
</cp:coreProperties>
</file>