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2549"/>
    <a:srgbClr val="007033"/>
    <a:srgbClr val="9EFF29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824" y="1718192"/>
            <a:ext cx="7079227" cy="8849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078" y="2588346"/>
            <a:ext cx="6939116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9" y="194839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94619"/>
            <a:ext cx="8246070" cy="358385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88" y="443407"/>
            <a:ext cx="63058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347" y="1177436"/>
            <a:ext cx="632705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6840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6378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618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6378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618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452" y="1703438"/>
            <a:ext cx="6975986" cy="958646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450" y="2529350"/>
            <a:ext cx="6791633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2018-04-01T00:08:26Z</dcterms:modified>
</cp:coreProperties>
</file>