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86" r:id="rId3"/>
    <p:sldId id="287" r:id="rId4"/>
    <p:sldId id="288" r:id="rId5"/>
    <p:sldId id="277" r:id="rId6"/>
  </p:sldIdLst>
  <p:sldSz cx="9144000" cy="5143500" type="screen16x9"/>
  <p:notesSz cx="6858000" cy="9144000"/>
  <p:defaultTextStyle>
    <a:defPPr>
      <a:defRPr lang="zh-CN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C8"/>
    <a:srgbClr val="5082BE"/>
    <a:srgbClr val="F5B90F"/>
    <a:srgbClr val="C3B996"/>
    <a:srgbClr val="73B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2991" autoAdjust="0"/>
  </p:normalViewPr>
  <p:slideViewPr>
    <p:cSldViewPr>
      <p:cViewPr>
        <p:scale>
          <a:sx n="100" d="100"/>
          <a:sy n="100" d="100"/>
        </p:scale>
        <p:origin x="-348" y="-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2F276-3B41-4825-B551-61CDDCA1537B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F9EE-5C32-490A-9B89-240D2A522D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7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2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7035B6DF-BB0D-444C-9634-CCDA78E63692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0210CD4F-9D1A-4F3B-A674-582DCF5F79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rfree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6126"/>
            <a:ext cx="8229600" cy="85725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699792" y="4899195"/>
            <a:ext cx="4032448" cy="27698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200" dirty="0" smtClean="0">
                <a:hlinkClick r:id="rId6"/>
              </a:rPr>
              <a:t>http://yourfreetemplates.com</a:t>
            </a:r>
            <a:endParaRPr lang="zh-CN" altLang="en-US" sz="12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948426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CurtBackup\02_wordpress\Logo\Wordpress-V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22" y="4684880"/>
            <a:ext cx="1166813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ftr="0" dt="0"/>
  <p:txStyles>
    <p:titleStyle>
      <a:lvl1pPr algn="ctr" defTabSz="91428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9142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3" indent="-228572" algn="l" defTabSz="9142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8" indent="-228572" algn="l" defTabSz="91428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1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5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3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3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ourfreetemplates.com/terms-of-use/" TargetMode="External"/><Relationship Id="rId2" Type="http://schemas.openxmlformats.org/officeDocument/2006/relationships/hyperlink" Target="yourfreetemplates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Three networks comparison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05099" y="1033232"/>
            <a:ext cx="6307456" cy="3693437"/>
            <a:chOff x="1405099" y="1033232"/>
            <a:chExt cx="6307456" cy="3693437"/>
          </a:xfrm>
        </p:grpSpPr>
        <p:sp>
          <p:nvSpPr>
            <p:cNvPr id="184" name="Text Box 16"/>
            <p:cNvSpPr txBox="1">
              <a:spLocks noChangeArrowheads="1"/>
            </p:cNvSpPr>
            <p:nvPr/>
          </p:nvSpPr>
          <p:spPr bwMode="auto">
            <a:xfrm>
              <a:off x="4012453" y="4024844"/>
              <a:ext cx="1623512" cy="7018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Facebook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Twitter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Dropbox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Airbnb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405099" y="1617990"/>
              <a:ext cx="1894963" cy="2412419"/>
              <a:chOff x="671393" y="2195241"/>
              <a:chExt cx="2703347" cy="3441549"/>
            </a:xfrm>
          </p:grpSpPr>
          <p:cxnSp>
            <p:nvCxnSpPr>
              <p:cNvPr id="375" name="直接连接符 374"/>
              <p:cNvCxnSpPr/>
              <p:nvPr/>
            </p:nvCxnSpPr>
            <p:spPr>
              <a:xfrm>
                <a:off x="1249946" y="3166579"/>
                <a:ext cx="709309" cy="760186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Oval 25"/>
              <p:cNvSpPr>
                <a:spLocks noChangeArrowheads="1"/>
              </p:cNvSpPr>
              <p:nvPr/>
            </p:nvSpPr>
            <p:spPr bwMode="gray">
              <a:xfrm>
                <a:off x="1177821" y="3099127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1915356" y="2442666"/>
                <a:ext cx="47016" cy="1499244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 flipH="1">
                <a:off x="1960907" y="2802417"/>
                <a:ext cx="446987" cy="1113307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/>
              <p:cNvCxnSpPr/>
              <p:nvPr/>
            </p:nvCxnSpPr>
            <p:spPr>
              <a:xfrm flipH="1">
                <a:off x="808274" y="3917537"/>
                <a:ext cx="1150581" cy="73839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/>
              <p:cNvCxnSpPr/>
              <p:nvPr/>
            </p:nvCxnSpPr>
            <p:spPr>
              <a:xfrm flipH="1">
                <a:off x="1732703" y="3925240"/>
                <a:ext cx="228720" cy="1665396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/>
            </p:nvCxnSpPr>
            <p:spPr>
              <a:xfrm>
                <a:off x="1979397" y="3917537"/>
                <a:ext cx="1037235" cy="10260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/>
            </p:nvCxnSpPr>
            <p:spPr>
              <a:xfrm flipH="1">
                <a:off x="1558088" y="3916393"/>
                <a:ext cx="403154" cy="1027143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/>
            </p:nvCxnSpPr>
            <p:spPr>
              <a:xfrm>
                <a:off x="1968946" y="3924097"/>
                <a:ext cx="477622" cy="1001465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 flipH="1" flipV="1">
                <a:off x="851928" y="3354032"/>
                <a:ext cx="1114450" cy="567497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/>
            </p:nvCxnSpPr>
            <p:spPr>
              <a:xfrm flipH="1">
                <a:off x="1992057" y="3323218"/>
                <a:ext cx="824282" cy="593176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/>
            </p:nvCxnSpPr>
            <p:spPr>
              <a:xfrm flipH="1" flipV="1">
                <a:off x="1968946" y="3924097"/>
                <a:ext cx="1294200" cy="2311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/>
            </p:nvCxnSpPr>
            <p:spPr>
              <a:xfrm flipH="1">
                <a:off x="744078" y="3931800"/>
                <a:ext cx="1217165" cy="23881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Oval 25"/>
              <p:cNvSpPr>
                <a:spLocks noChangeArrowheads="1"/>
              </p:cNvSpPr>
              <p:nvPr/>
            </p:nvSpPr>
            <p:spPr bwMode="gray">
              <a:xfrm>
                <a:off x="1826369" y="2329509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46" name="Oval 25"/>
              <p:cNvSpPr>
                <a:spLocks noChangeArrowheads="1"/>
              </p:cNvSpPr>
              <p:nvPr/>
            </p:nvSpPr>
            <p:spPr bwMode="gray">
              <a:xfrm>
                <a:off x="2359482" y="2697648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47" name="Oval 25"/>
              <p:cNvSpPr>
                <a:spLocks noChangeArrowheads="1"/>
              </p:cNvSpPr>
              <p:nvPr/>
            </p:nvSpPr>
            <p:spPr bwMode="gray">
              <a:xfrm>
                <a:off x="2801600" y="3236229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48" name="Oval 25"/>
              <p:cNvSpPr>
                <a:spLocks noChangeArrowheads="1"/>
              </p:cNvSpPr>
              <p:nvPr/>
            </p:nvSpPr>
            <p:spPr bwMode="gray">
              <a:xfrm>
                <a:off x="751779" y="328446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49" name="Oval 25"/>
              <p:cNvSpPr>
                <a:spLocks noChangeArrowheads="1"/>
              </p:cNvSpPr>
              <p:nvPr/>
            </p:nvSpPr>
            <p:spPr bwMode="gray">
              <a:xfrm>
                <a:off x="671393" y="4096349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50" name="Oval 25"/>
              <p:cNvSpPr>
                <a:spLocks noChangeArrowheads="1"/>
              </p:cNvSpPr>
              <p:nvPr/>
            </p:nvSpPr>
            <p:spPr bwMode="gray">
              <a:xfrm>
                <a:off x="749546" y="4584466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51" name="Oval 25"/>
              <p:cNvSpPr>
                <a:spLocks noChangeArrowheads="1"/>
              </p:cNvSpPr>
              <p:nvPr/>
            </p:nvSpPr>
            <p:spPr bwMode="gray">
              <a:xfrm>
                <a:off x="1468993" y="4935481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52" name="Oval 25"/>
              <p:cNvSpPr>
                <a:spLocks noChangeArrowheads="1"/>
              </p:cNvSpPr>
              <p:nvPr/>
            </p:nvSpPr>
            <p:spPr bwMode="gray">
              <a:xfrm>
                <a:off x="2407713" y="4868047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53" name="Oval 25"/>
              <p:cNvSpPr>
                <a:spLocks noChangeArrowheads="1"/>
              </p:cNvSpPr>
              <p:nvPr/>
            </p:nvSpPr>
            <p:spPr bwMode="gray">
              <a:xfrm>
                <a:off x="1678441" y="5505769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54" name="Oval 25"/>
              <p:cNvSpPr>
                <a:spLocks noChangeArrowheads="1"/>
              </p:cNvSpPr>
              <p:nvPr/>
            </p:nvSpPr>
            <p:spPr bwMode="gray">
              <a:xfrm>
                <a:off x="2973089" y="4870726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55" name="Oval 25"/>
              <p:cNvSpPr>
                <a:spLocks noChangeArrowheads="1"/>
              </p:cNvSpPr>
              <p:nvPr/>
            </p:nvSpPr>
            <p:spPr bwMode="gray">
              <a:xfrm>
                <a:off x="3243719" y="3887349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456" name="直接连接符 455"/>
              <p:cNvCxnSpPr/>
              <p:nvPr/>
            </p:nvCxnSpPr>
            <p:spPr>
              <a:xfrm>
                <a:off x="1291031" y="2242150"/>
                <a:ext cx="688186" cy="1694786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Oval 25"/>
              <p:cNvSpPr>
                <a:spLocks noChangeArrowheads="1"/>
              </p:cNvSpPr>
              <p:nvPr/>
            </p:nvSpPr>
            <p:spPr bwMode="gray">
              <a:xfrm>
                <a:off x="1229178" y="2195241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458" name="直接连接符 457"/>
              <p:cNvCxnSpPr/>
              <p:nvPr/>
            </p:nvCxnSpPr>
            <p:spPr>
              <a:xfrm flipH="1">
                <a:off x="1968947" y="3289836"/>
                <a:ext cx="482756" cy="616286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Oval 25"/>
              <p:cNvSpPr>
                <a:spLocks noChangeArrowheads="1"/>
              </p:cNvSpPr>
              <p:nvPr/>
            </p:nvSpPr>
            <p:spPr bwMode="gray">
              <a:xfrm>
                <a:off x="2431382" y="3190677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460" name="直接连接符 459"/>
              <p:cNvCxnSpPr/>
              <p:nvPr/>
            </p:nvCxnSpPr>
            <p:spPr>
              <a:xfrm flipH="1" flipV="1">
                <a:off x="1984354" y="3924097"/>
                <a:ext cx="867935" cy="32098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Oval 25"/>
              <p:cNvSpPr>
                <a:spLocks noChangeArrowheads="1"/>
              </p:cNvSpPr>
              <p:nvPr/>
            </p:nvSpPr>
            <p:spPr bwMode="gray">
              <a:xfrm>
                <a:off x="2808746" y="4192812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462" name="直接连接符 461"/>
              <p:cNvCxnSpPr/>
              <p:nvPr/>
            </p:nvCxnSpPr>
            <p:spPr>
              <a:xfrm flipH="1">
                <a:off x="1368068" y="3936936"/>
                <a:ext cx="590607" cy="675347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3" name="Oval 25"/>
              <p:cNvSpPr>
                <a:spLocks noChangeArrowheads="1"/>
              </p:cNvSpPr>
              <p:nvPr/>
            </p:nvSpPr>
            <p:spPr bwMode="gray">
              <a:xfrm>
                <a:off x="1304650" y="4565709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464" name="直接连接符 463"/>
              <p:cNvCxnSpPr/>
              <p:nvPr/>
            </p:nvCxnSpPr>
            <p:spPr>
              <a:xfrm>
                <a:off x="1968946" y="3926665"/>
                <a:ext cx="308143" cy="1417458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Oval 25"/>
              <p:cNvSpPr>
                <a:spLocks noChangeArrowheads="1"/>
              </p:cNvSpPr>
              <p:nvPr/>
            </p:nvSpPr>
            <p:spPr bwMode="gray">
              <a:xfrm>
                <a:off x="2222827" y="5279797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503325" y="1608770"/>
              <a:ext cx="2198631" cy="2430859"/>
              <a:chOff x="3105817" y="1557125"/>
              <a:chExt cx="3411875" cy="3772250"/>
            </a:xfrm>
          </p:grpSpPr>
          <p:cxnSp>
            <p:nvCxnSpPr>
              <p:cNvPr id="306" name="直接连接符 305"/>
              <p:cNvCxnSpPr/>
              <p:nvPr/>
            </p:nvCxnSpPr>
            <p:spPr>
              <a:xfrm flipH="1" flipV="1">
                <a:off x="5994400" y="4206240"/>
                <a:ext cx="138044" cy="60429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/>
              <p:cNvCxnSpPr/>
              <p:nvPr/>
            </p:nvCxnSpPr>
            <p:spPr>
              <a:xfrm>
                <a:off x="4100206" y="4249589"/>
                <a:ext cx="412159" cy="481437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flipH="1" flipV="1">
                <a:off x="4616588" y="2320008"/>
                <a:ext cx="392734" cy="274105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 flipH="1">
                <a:off x="3924300" y="1905000"/>
                <a:ext cx="295276" cy="28575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/>
              <p:cNvCxnSpPr/>
              <p:nvPr/>
            </p:nvCxnSpPr>
            <p:spPr>
              <a:xfrm flipH="1" flipV="1">
                <a:off x="3966817" y="2192042"/>
                <a:ext cx="605183" cy="84433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/>
              <p:cNvCxnSpPr/>
              <p:nvPr/>
            </p:nvCxnSpPr>
            <p:spPr>
              <a:xfrm>
                <a:off x="3895725" y="1638300"/>
                <a:ext cx="57151" cy="51435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/>
              <p:nvPr/>
            </p:nvCxnSpPr>
            <p:spPr>
              <a:xfrm>
                <a:off x="3181350" y="1752600"/>
                <a:ext cx="740436" cy="429556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 flipH="1">
                <a:off x="3438525" y="2195088"/>
                <a:ext cx="478635" cy="329037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flipH="1">
                <a:off x="4864794" y="2387876"/>
                <a:ext cx="792088" cy="1427243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 flipH="1">
                <a:off x="4098131" y="3814338"/>
                <a:ext cx="764385" cy="47191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/>
              <p:cNvCxnSpPr/>
              <p:nvPr/>
            </p:nvCxnSpPr>
            <p:spPr>
              <a:xfrm flipH="1" flipV="1">
                <a:off x="4866929" y="3808912"/>
                <a:ext cx="1114771" cy="382088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/>
            </p:nvCxnSpPr>
            <p:spPr>
              <a:xfrm>
                <a:off x="3924300" y="2178845"/>
                <a:ext cx="952936" cy="163691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Oval 25"/>
              <p:cNvSpPr>
                <a:spLocks noChangeArrowheads="1"/>
              </p:cNvSpPr>
              <p:nvPr/>
            </p:nvSpPr>
            <p:spPr bwMode="gray">
              <a:xfrm>
                <a:off x="3867817" y="211910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0" name="Oval 25"/>
              <p:cNvSpPr>
                <a:spLocks noChangeArrowheads="1"/>
              </p:cNvSpPr>
              <p:nvPr/>
            </p:nvSpPr>
            <p:spPr bwMode="gray">
              <a:xfrm>
                <a:off x="3105817" y="170000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1" name="Oval 25"/>
              <p:cNvSpPr>
                <a:spLocks noChangeArrowheads="1"/>
              </p:cNvSpPr>
              <p:nvPr/>
            </p:nvSpPr>
            <p:spPr bwMode="gray">
              <a:xfrm>
                <a:off x="3829717" y="1557125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2" name="Oval 25"/>
              <p:cNvSpPr>
                <a:spLocks noChangeArrowheads="1"/>
              </p:cNvSpPr>
              <p:nvPr/>
            </p:nvSpPr>
            <p:spPr bwMode="gray">
              <a:xfrm>
                <a:off x="3372517" y="2433425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3" name="Oval 25"/>
              <p:cNvSpPr>
                <a:spLocks noChangeArrowheads="1"/>
              </p:cNvSpPr>
              <p:nvPr/>
            </p:nvSpPr>
            <p:spPr bwMode="gray">
              <a:xfrm>
                <a:off x="4505992" y="2223875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4" name="Oval 25"/>
              <p:cNvSpPr>
                <a:spLocks noChangeArrowheads="1"/>
              </p:cNvSpPr>
              <p:nvPr/>
            </p:nvSpPr>
            <p:spPr bwMode="gray">
              <a:xfrm>
                <a:off x="4163092" y="1842875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25" name="直接连接符 324"/>
              <p:cNvCxnSpPr/>
              <p:nvPr/>
            </p:nvCxnSpPr>
            <p:spPr>
              <a:xfrm flipH="1" flipV="1">
                <a:off x="5681317" y="2401592"/>
                <a:ext cx="176558" cy="646408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flipV="1">
                <a:off x="5086350" y="2381251"/>
                <a:ext cx="571500" cy="238124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/>
              <p:nvPr/>
            </p:nvCxnSpPr>
            <p:spPr>
              <a:xfrm flipH="1" flipV="1">
                <a:off x="5343525" y="2219325"/>
                <a:ext cx="323850" cy="1524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 flipV="1">
                <a:off x="5695950" y="2009775"/>
                <a:ext cx="285750" cy="36195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Oval 25"/>
              <p:cNvSpPr>
                <a:spLocks noChangeArrowheads="1"/>
              </p:cNvSpPr>
              <p:nvPr/>
            </p:nvSpPr>
            <p:spPr bwMode="gray">
              <a:xfrm>
                <a:off x="5609743" y="2312969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30" name="Oval 25"/>
              <p:cNvSpPr>
                <a:spLocks noChangeArrowheads="1"/>
              </p:cNvSpPr>
              <p:nvPr/>
            </p:nvSpPr>
            <p:spPr bwMode="gray">
              <a:xfrm>
                <a:off x="5287042" y="2147675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31" name="Oval 25"/>
              <p:cNvSpPr>
                <a:spLocks noChangeArrowheads="1"/>
              </p:cNvSpPr>
              <p:nvPr/>
            </p:nvSpPr>
            <p:spPr bwMode="gray">
              <a:xfrm>
                <a:off x="4972717" y="257630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32" name="Oval 25"/>
              <p:cNvSpPr>
                <a:spLocks noChangeArrowheads="1"/>
              </p:cNvSpPr>
              <p:nvPr/>
            </p:nvSpPr>
            <p:spPr bwMode="gray">
              <a:xfrm>
                <a:off x="5791867" y="299540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33" name="Oval 25"/>
              <p:cNvSpPr>
                <a:spLocks noChangeArrowheads="1"/>
              </p:cNvSpPr>
              <p:nvPr/>
            </p:nvSpPr>
            <p:spPr bwMode="gray">
              <a:xfrm>
                <a:off x="5934742" y="1938125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34" name="直接连接符 333"/>
              <p:cNvCxnSpPr/>
              <p:nvPr/>
            </p:nvCxnSpPr>
            <p:spPr>
              <a:xfrm>
                <a:off x="5698335" y="2385588"/>
                <a:ext cx="321465" cy="18616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Oval 25"/>
              <p:cNvSpPr>
                <a:spLocks noChangeArrowheads="1"/>
              </p:cNvSpPr>
              <p:nvPr/>
            </p:nvSpPr>
            <p:spPr bwMode="gray">
              <a:xfrm>
                <a:off x="5972842" y="2509625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36" name="直接连接符 335"/>
              <p:cNvCxnSpPr/>
              <p:nvPr/>
            </p:nvCxnSpPr>
            <p:spPr>
              <a:xfrm flipH="1">
                <a:off x="3840133" y="4328156"/>
                <a:ext cx="229624" cy="670123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336"/>
              <p:cNvCxnSpPr/>
              <p:nvPr/>
            </p:nvCxnSpPr>
            <p:spPr>
              <a:xfrm flipH="1">
                <a:off x="3532020" y="4303643"/>
                <a:ext cx="523145" cy="43621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337"/>
              <p:cNvCxnSpPr/>
              <p:nvPr/>
            </p:nvCxnSpPr>
            <p:spPr>
              <a:xfrm>
                <a:off x="4114800" y="4313583"/>
                <a:ext cx="132837" cy="664818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Oval 25"/>
              <p:cNvSpPr>
                <a:spLocks noChangeArrowheads="1"/>
              </p:cNvSpPr>
              <p:nvPr/>
            </p:nvSpPr>
            <p:spPr bwMode="gray">
              <a:xfrm>
                <a:off x="3459578" y="4688422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0" name="Oval 25"/>
              <p:cNvSpPr>
                <a:spLocks noChangeArrowheads="1"/>
              </p:cNvSpPr>
              <p:nvPr/>
            </p:nvSpPr>
            <p:spPr bwMode="gray">
              <a:xfrm>
                <a:off x="3767691" y="493690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1" name="Oval 25"/>
              <p:cNvSpPr>
                <a:spLocks noChangeArrowheads="1"/>
              </p:cNvSpPr>
              <p:nvPr/>
            </p:nvSpPr>
            <p:spPr bwMode="gray">
              <a:xfrm>
                <a:off x="4185135" y="493690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2" name="Oval 25"/>
              <p:cNvSpPr>
                <a:spLocks noChangeArrowheads="1"/>
              </p:cNvSpPr>
              <p:nvPr/>
            </p:nvSpPr>
            <p:spPr bwMode="gray">
              <a:xfrm>
                <a:off x="4473370" y="470830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43" name="直接连接符 342"/>
              <p:cNvCxnSpPr/>
              <p:nvPr/>
            </p:nvCxnSpPr>
            <p:spPr>
              <a:xfrm flipV="1">
                <a:off x="3438939" y="4263887"/>
                <a:ext cx="626165" cy="10933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25"/>
              <p:cNvSpPr>
                <a:spLocks noChangeArrowheads="1"/>
              </p:cNvSpPr>
              <p:nvPr/>
            </p:nvSpPr>
            <p:spPr bwMode="gray">
              <a:xfrm>
                <a:off x="4028593" y="4198919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5" name="Oval 25"/>
              <p:cNvSpPr>
                <a:spLocks noChangeArrowheads="1"/>
              </p:cNvSpPr>
              <p:nvPr/>
            </p:nvSpPr>
            <p:spPr bwMode="gray">
              <a:xfrm>
                <a:off x="3350248" y="4320674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6" name="Oval 25"/>
              <p:cNvSpPr>
                <a:spLocks noChangeArrowheads="1"/>
              </p:cNvSpPr>
              <p:nvPr/>
            </p:nvSpPr>
            <p:spPr bwMode="gray">
              <a:xfrm>
                <a:off x="6076009" y="4781794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47" name="直接连接符 346"/>
              <p:cNvCxnSpPr/>
              <p:nvPr/>
            </p:nvCxnSpPr>
            <p:spPr>
              <a:xfrm flipH="1" flipV="1">
                <a:off x="4875005" y="3800938"/>
                <a:ext cx="193951" cy="81081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/>
              <p:cNvCxnSpPr/>
              <p:nvPr/>
            </p:nvCxnSpPr>
            <p:spPr>
              <a:xfrm flipV="1">
                <a:off x="5770880" y="4207339"/>
                <a:ext cx="201406" cy="35450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Oval 25"/>
              <p:cNvSpPr>
                <a:spLocks noChangeArrowheads="1"/>
              </p:cNvSpPr>
              <p:nvPr/>
            </p:nvSpPr>
            <p:spPr bwMode="gray">
              <a:xfrm>
                <a:off x="5914543" y="4141769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0" name="直接连接符 349"/>
              <p:cNvCxnSpPr/>
              <p:nvPr/>
            </p:nvCxnSpPr>
            <p:spPr>
              <a:xfrm flipH="1" flipV="1">
                <a:off x="5770880" y="3627120"/>
                <a:ext cx="193040" cy="52832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Oval 25"/>
              <p:cNvSpPr>
                <a:spLocks noChangeArrowheads="1"/>
              </p:cNvSpPr>
              <p:nvPr/>
            </p:nvSpPr>
            <p:spPr bwMode="gray">
              <a:xfrm>
                <a:off x="5705951" y="3578102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2" name="直接连接符 351"/>
              <p:cNvCxnSpPr/>
              <p:nvPr/>
            </p:nvCxnSpPr>
            <p:spPr>
              <a:xfrm flipH="1">
                <a:off x="5988086" y="4196080"/>
                <a:ext cx="433034" cy="11306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Oval 25"/>
              <p:cNvSpPr>
                <a:spLocks noChangeArrowheads="1"/>
              </p:cNvSpPr>
              <p:nvPr/>
            </p:nvSpPr>
            <p:spPr bwMode="gray">
              <a:xfrm>
                <a:off x="6386671" y="4136902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4" name="直接连接符 353"/>
              <p:cNvCxnSpPr/>
              <p:nvPr/>
            </p:nvCxnSpPr>
            <p:spPr>
              <a:xfrm flipV="1">
                <a:off x="5105944" y="4409440"/>
                <a:ext cx="238216" cy="24041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/>
              <p:cNvCxnSpPr/>
              <p:nvPr/>
            </p:nvCxnSpPr>
            <p:spPr>
              <a:xfrm>
                <a:off x="5103474" y="4648049"/>
                <a:ext cx="332126" cy="61483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Oval 25"/>
              <p:cNvSpPr>
                <a:spLocks noChangeArrowheads="1"/>
              </p:cNvSpPr>
              <p:nvPr/>
            </p:nvSpPr>
            <p:spPr bwMode="gray">
              <a:xfrm>
                <a:off x="5385129" y="5198354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60" name="直接连接符 359"/>
              <p:cNvCxnSpPr/>
              <p:nvPr/>
            </p:nvCxnSpPr>
            <p:spPr>
              <a:xfrm flipH="1">
                <a:off x="4958080" y="4658209"/>
                <a:ext cx="135234" cy="49291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Oval 25"/>
              <p:cNvSpPr>
                <a:spLocks noChangeArrowheads="1"/>
              </p:cNvSpPr>
              <p:nvPr/>
            </p:nvSpPr>
            <p:spPr bwMode="gray">
              <a:xfrm>
                <a:off x="4897449" y="5106914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>
              <a:xfrm flipH="1" flipV="1">
                <a:off x="4206240" y="3586480"/>
                <a:ext cx="627381" cy="20828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/>
              <p:cNvCxnSpPr/>
              <p:nvPr/>
            </p:nvCxnSpPr>
            <p:spPr>
              <a:xfrm>
                <a:off x="3596640" y="3566160"/>
                <a:ext cx="621085" cy="37106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Oval 25"/>
              <p:cNvSpPr>
                <a:spLocks noChangeArrowheads="1"/>
              </p:cNvSpPr>
              <p:nvPr/>
            </p:nvSpPr>
            <p:spPr bwMode="gray">
              <a:xfrm>
                <a:off x="3558970" y="351958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65" name="直接连接符 364"/>
              <p:cNvCxnSpPr/>
              <p:nvPr/>
            </p:nvCxnSpPr>
            <p:spPr>
              <a:xfrm flipH="1">
                <a:off x="3901440" y="3591409"/>
                <a:ext cx="307954" cy="29987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25"/>
              <p:cNvSpPr>
                <a:spLocks noChangeArrowheads="1"/>
              </p:cNvSpPr>
              <p:nvPr/>
            </p:nvSpPr>
            <p:spPr bwMode="gray">
              <a:xfrm>
                <a:off x="3823130" y="384470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67" name="直接连接符 366"/>
              <p:cNvCxnSpPr/>
              <p:nvPr/>
            </p:nvCxnSpPr>
            <p:spPr>
              <a:xfrm flipH="1" flipV="1">
                <a:off x="4185920" y="3281680"/>
                <a:ext cx="25944" cy="29121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25"/>
              <p:cNvSpPr>
                <a:spLocks noChangeArrowheads="1"/>
              </p:cNvSpPr>
              <p:nvPr/>
            </p:nvSpPr>
            <p:spPr bwMode="gray">
              <a:xfrm>
                <a:off x="4117770" y="3194460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69" name="Oval 25"/>
              <p:cNvSpPr>
                <a:spLocks noChangeArrowheads="1"/>
              </p:cNvSpPr>
              <p:nvPr/>
            </p:nvSpPr>
            <p:spPr bwMode="gray">
              <a:xfrm>
                <a:off x="4141311" y="3537462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70" name="直接连接符 369"/>
              <p:cNvCxnSpPr/>
              <p:nvPr/>
            </p:nvCxnSpPr>
            <p:spPr>
              <a:xfrm flipV="1">
                <a:off x="4536984" y="4673600"/>
                <a:ext cx="532856" cy="8801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25"/>
              <p:cNvSpPr>
                <a:spLocks noChangeArrowheads="1"/>
              </p:cNvSpPr>
              <p:nvPr/>
            </p:nvSpPr>
            <p:spPr bwMode="gray">
              <a:xfrm>
                <a:off x="5032401" y="4573072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72" name="直接连接符 371"/>
              <p:cNvCxnSpPr/>
              <p:nvPr/>
            </p:nvCxnSpPr>
            <p:spPr>
              <a:xfrm flipH="1" flipV="1">
                <a:off x="5405120" y="4368801"/>
                <a:ext cx="335280" cy="20319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Oval 25"/>
              <p:cNvSpPr>
                <a:spLocks noChangeArrowheads="1"/>
              </p:cNvSpPr>
              <p:nvPr/>
            </p:nvSpPr>
            <p:spPr bwMode="gray">
              <a:xfrm>
                <a:off x="5695791" y="4512822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74" name="Oval 25"/>
              <p:cNvSpPr>
                <a:spLocks noChangeArrowheads="1"/>
              </p:cNvSpPr>
              <p:nvPr/>
            </p:nvSpPr>
            <p:spPr bwMode="gray">
              <a:xfrm>
                <a:off x="5319871" y="4329942"/>
                <a:ext cx="131021" cy="131021"/>
              </a:xfrm>
              <a:prstGeom prst="ellipse">
                <a:avLst/>
              </a:prstGeom>
              <a:solidFill>
                <a:srgbClr val="0070C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5905218" y="1604476"/>
              <a:ext cx="1780933" cy="2439446"/>
              <a:chOff x="6355491" y="2321735"/>
              <a:chExt cx="2371001" cy="3247696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6401297" y="2387676"/>
                <a:ext cx="2203272" cy="3056896"/>
                <a:chOff x="6401297" y="2387676"/>
                <a:chExt cx="2203272" cy="3056896"/>
              </a:xfrm>
            </p:grpSpPr>
            <p:cxnSp>
              <p:nvCxnSpPr>
                <p:cNvPr id="254" name="直接连接符 253"/>
                <p:cNvCxnSpPr/>
                <p:nvPr/>
              </p:nvCxnSpPr>
              <p:spPr>
                <a:xfrm flipH="1" flipV="1">
                  <a:off x="7618288" y="5358056"/>
                  <a:ext cx="917069" cy="8651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/>
                <p:cNvCxnSpPr/>
                <p:nvPr/>
              </p:nvCxnSpPr>
              <p:spPr>
                <a:xfrm flipH="1" flipV="1">
                  <a:off x="7491398" y="4810122"/>
                  <a:ext cx="1043959" cy="628682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/>
                <p:cNvCxnSpPr/>
                <p:nvPr/>
              </p:nvCxnSpPr>
              <p:spPr>
                <a:xfrm flipH="1">
                  <a:off x="7347205" y="2393444"/>
                  <a:ext cx="86515" cy="83632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连接符 256"/>
                <p:cNvCxnSpPr/>
                <p:nvPr/>
              </p:nvCxnSpPr>
              <p:spPr>
                <a:xfrm>
                  <a:off x="6868483" y="2635688"/>
                  <a:ext cx="478721" cy="59407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连接符 257"/>
                <p:cNvCxnSpPr/>
                <p:nvPr/>
              </p:nvCxnSpPr>
              <p:spPr>
                <a:xfrm flipV="1">
                  <a:off x="6666612" y="3223997"/>
                  <a:ext cx="680592" cy="2307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/>
                <p:cNvCxnSpPr/>
                <p:nvPr/>
              </p:nvCxnSpPr>
              <p:spPr>
                <a:xfrm flipV="1">
                  <a:off x="6943463" y="3223997"/>
                  <a:ext cx="392205" cy="536399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/>
                <p:cNvCxnSpPr/>
                <p:nvPr/>
              </p:nvCxnSpPr>
              <p:spPr>
                <a:xfrm>
                  <a:off x="7335669" y="3223997"/>
                  <a:ext cx="501792" cy="674824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/>
                <p:cNvCxnSpPr/>
                <p:nvPr/>
              </p:nvCxnSpPr>
              <p:spPr>
                <a:xfrm flipH="1">
                  <a:off x="7848997" y="3304745"/>
                  <a:ext cx="51910" cy="588308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/>
                <p:cNvCxnSpPr/>
                <p:nvPr/>
              </p:nvCxnSpPr>
              <p:spPr>
                <a:xfrm flipH="1">
                  <a:off x="7905750" y="2618385"/>
                  <a:ext cx="260472" cy="68917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/>
                <p:cNvCxnSpPr/>
                <p:nvPr/>
              </p:nvCxnSpPr>
              <p:spPr>
                <a:xfrm flipH="1">
                  <a:off x="7358740" y="2641456"/>
                  <a:ext cx="790179" cy="588308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/>
                <p:cNvCxnSpPr/>
                <p:nvPr/>
              </p:nvCxnSpPr>
              <p:spPr>
                <a:xfrm flipH="1" flipV="1">
                  <a:off x="7358740" y="3229765"/>
                  <a:ext cx="547010" cy="73029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连接符 264"/>
                <p:cNvCxnSpPr/>
                <p:nvPr/>
              </p:nvCxnSpPr>
              <p:spPr>
                <a:xfrm flipH="1" flipV="1">
                  <a:off x="6938963" y="3738563"/>
                  <a:ext cx="425545" cy="500554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接连接符 265"/>
                <p:cNvCxnSpPr/>
                <p:nvPr/>
              </p:nvCxnSpPr>
              <p:spPr>
                <a:xfrm flipH="1" flipV="1">
                  <a:off x="7370275" y="4244884"/>
                  <a:ext cx="576773" cy="28838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接连接符 266"/>
                <p:cNvCxnSpPr/>
                <p:nvPr/>
              </p:nvCxnSpPr>
              <p:spPr>
                <a:xfrm flipH="1" flipV="1">
                  <a:off x="7497165" y="4804354"/>
                  <a:ext cx="949129" cy="86734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直接连接符 267"/>
                <p:cNvCxnSpPr/>
                <p:nvPr/>
              </p:nvCxnSpPr>
              <p:spPr>
                <a:xfrm flipH="1" flipV="1">
                  <a:off x="6793502" y="4446755"/>
                  <a:ext cx="709431" cy="363367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接连接符 268"/>
                <p:cNvCxnSpPr/>
                <p:nvPr/>
              </p:nvCxnSpPr>
              <p:spPr>
                <a:xfrm flipH="1" flipV="1">
                  <a:off x="7362825" y="4245769"/>
                  <a:ext cx="140109" cy="547050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接连接符 269"/>
                <p:cNvCxnSpPr/>
                <p:nvPr/>
              </p:nvCxnSpPr>
              <p:spPr>
                <a:xfrm flipH="1" flipV="1">
                  <a:off x="6787735" y="4446755"/>
                  <a:ext cx="138425" cy="634450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接连接符 270"/>
                <p:cNvCxnSpPr/>
                <p:nvPr/>
              </p:nvCxnSpPr>
              <p:spPr>
                <a:xfrm flipH="1">
                  <a:off x="6799270" y="4256420"/>
                  <a:ext cx="576773" cy="190335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连接符 271"/>
                <p:cNvCxnSpPr/>
                <p:nvPr/>
              </p:nvCxnSpPr>
              <p:spPr>
                <a:xfrm flipH="1">
                  <a:off x="6805038" y="3729038"/>
                  <a:ext cx="141068" cy="723485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接连接符 272"/>
                <p:cNvCxnSpPr/>
                <p:nvPr/>
              </p:nvCxnSpPr>
              <p:spPr>
                <a:xfrm flipH="1" flipV="1">
                  <a:off x="7841456" y="3886200"/>
                  <a:ext cx="751579" cy="20295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接连接符 273"/>
                <p:cNvCxnSpPr/>
                <p:nvPr/>
              </p:nvCxnSpPr>
              <p:spPr>
                <a:xfrm flipH="1" flipV="1">
                  <a:off x="7946231" y="4521995"/>
                  <a:ext cx="497682" cy="37623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连接符 274"/>
                <p:cNvCxnSpPr/>
                <p:nvPr/>
              </p:nvCxnSpPr>
              <p:spPr>
                <a:xfrm flipH="1" flipV="1">
                  <a:off x="7900906" y="3298977"/>
                  <a:ext cx="484489" cy="299922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连接符 275"/>
                <p:cNvCxnSpPr/>
                <p:nvPr/>
              </p:nvCxnSpPr>
              <p:spPr>
                <a:xfrm flipH="1" flipV="1">
                  <a:off x="7837461" y="3881518"/>
                  <a:ext cx="103819" cy="651753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/>
                <p:cNvCxnSpPr/>
                <p:nvPr/>
              </p:nvCxnSpPr>
              <p:spPr>
                <a:xfrm flipV="1">
                  <a:off x="8448840" y="4083388"/>
                  <a:ext cx="155729" cy="813250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接连接符 277"/>
                <p:cNvCxnSpPr/>
                <p:nvPr/>
              </p:nvCxnSpPr>
              <p:spPr>
                <a:xfrm flipV="1">
                  <a:off x="6931928" y="4815890"/>
                  <a:ext cx="559470" cy="26531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连接符 278"/>
                <p:cNvCxnSpPr/>
                <p:nvPr/>
              </p:nvCxnSpPr>
              <p:spPr>
                <a:xfrm flipH="1" flipV="1">
                  <a:off x="8443073" y="4896639"/>
                  <a:ext cx="86565" cy="537374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连接符 279"/>
                <p:cNvCxnSpPr/>
                <p:nvPr/>
              </p:nvCxnSpPr>
              <p:spPr>
                <a:xfrm flipH="1" flipV="1">
                  <a:off x="7497165" y="4804355"/>
                  <a:ext cx="113310" cy="558220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连接符 280"/>
                <p:cNvCxnSpPr/>
                <p:nvPr/>
              </p:nvCxnSpPr>
              <p:spPr>
                <a:xfrm flipH="1" flipV="1">
                  <a:off x="6412706" y="3855244"/>
                  <a:ext cx="375030" cy="591512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连接符 281"/>
                <p:cNvCxnSpPr/>
                <p:nvPr/>
              </p:nvCxnSpPr>
              <p:spPr>
                <a:xfrm flipH="1" flipV="1">
                  <a:off x="6920392" y="5075437"/>
                  <a:ext cx="694846" cy="28237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连接符 282"/>
                <p:cNvCxnSpPr/>
                <p:nvPr/>
              </p:nvCxnSpPr>
              <p:spPr>
                <a:xfrm flipV="1">
                  <a:off x="7497165" y="4526756"/>
                  <a:ext cx="446685" cy="277598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连接符 283"/>
                <p:cNvCxnSpPr/>
                <p:nvPr/>
              </p:nvCxnSpPr>
              <p:spPr>
                <a:xfrm flipV="1">
                  <a:off x="7952816" y="4106459"/>
                  <a:ext cx="651753" cy="41527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接连接符 284"/>
                <p:cNvCxnSpPr/>
                <p:nvPr/>
              </p:nvCxnSpPr>
              <p:spPr>
                <a:xfrm flipH="1" flipV="1">
                  <a:off x="8396931" y="3598899"/>
                  <a:ext cx="196103" cy="490257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接连接符 285"/>
                <p:cNvCxnSpPr/>
                <p:nvPr/>
              </p:nvCxnSpPr>
              <p:spPr>
                <a:xfrm flipV="1">
                  <a:off x="7376043" y="3893053"/>
                  <a:ext cx="467186" cy="35183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/>
                <p:cNvCxnSpPr/>
                <p:nvPr/>
              </p:nvCxnSpPr>
              <p:spPr>
                <a:xfrm flipH="1" flipV="1">
                  <a:off x="7346156" y="3214688"/>
                  <a:ext cx="18351" cy="1024430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/>
                <p:nvPr/>
              </p:nvCxnSpPr>
              <p:spPr>
                <a:xfrm flipH="1" flipV="1">
                  <a:off x="6649310" y="3235533"/>
                  <a:ext cx="292034" cy="51493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/>
                <p:cNvCxnSpPr/>
                <p:nvPr/>
              </p:nvCxnSpPr>
              <p:spPr>
                <a:xfrm flipV="1">
                  <a:off x="6401297" y="3245644"/>
                  <a:ext cx="254297" cy="612803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/>
                <p:cNvCxnSpPr/>
                <p:nvPr/>
              </p:nvCxnSpPr>
              <p:spPr>
                <a:xfrm flipV="1">
                  <a:off x="6660845" y="2626519"/>
                  <a:ext cx="201918" cy="614782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连接符 290"/>
                <p:cNvCxnSpPr/>
                <p:nvPr/>
              </p:nvCxnSpPr>
              <p:spPr>
                <a:xfrm flipV="1">
                  <a:off x="6418600" y="3750469"/>
                  <a:ext cx="517981" cy="107978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/>
                <p:cNvCxnSpPr/>
                <p:nvPr/>
              </p:nvCxnSpPr>
              <p:spPr>
                <a:xfrm flipV="1">
                  <a:off x="6856947" y="2387676"/>
                  <a:ext cx="576773" cy="242245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/>
                <p:cNvCxnSpPr/>
                <p:nvPr/>
              </p:nvCxnSpPr>
              <p:spPr>
                <a:xfrm>
                  <a:off x="8177757" y="2618385"/>
                  <a:ext cx="216149" cy="979684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接连接符 293"/>
                <p:cNvCxnSpPr/>
                <p:nvPr/>
              </p:nvCxnSpPr>
              <p:spPr>
                <a:xfrm flipH="1" flipV="1">
                  <a:off x="7434263" y="2390775"/>
                  <a:ext cx="726192" cy="239147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94"/>
                <p:cNvCxnSpPr/>
                <p:nvPr/>
              </p:nvCxnSpPr>
              <p:spPr>
                <a:xfrm>
                  <a:off x="6867525" y="2636044"/>
                  <a:ext cx="76200" cy="1116806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/>
                <p:cNvCxnSpPr/>
                <p:nvPr/>
              </p:nvCxnSpPr>
              <p:spPr>
                <a:xfrm flipH="1">
                  <a:off x="7936707" y="3590925"/>
                  <a:ext cx="452437" cy="931069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接连接符 296"/>
                <p:cNvCxnSpPr/>
                <p:nvPr/>
              </p:nvCxnSpPr>
              <p:spPr>
                <a:xfrm flipH="1">
                  <a:off x="6934201" y="4252913"/>
                  <a:ext cx="433387" cy="833437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连接符 297"/>
                <p:cNvCxnSpPr/>
                <p:nvPr/>
              </p:nvCxnSpPr>
              <p:spPr>
                <a:xfrm flipH="1">
                  <a:off x="7610476" y="4517231"/>
                  <a:ext cx="328612" cy="854869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接连接符 299"/>
                <p:cNvCxnSpPr/>
                <p:nvPr/>
              </p:nvCxnSpPr>
              <p:spPr>
                <a:xfrm flipH="1" flipV="1">
                  <a:off x="6948488" y="3745706"/>
                  <a:ext cx="871537" cy="140495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接连接符 300"/>
                <p:cNvCxnSpPr/>
                <p:nvPr/>
              </p:nvCxnSpPr>
              <p:spPr>
                <a:xfrm flipH="1" flipV="1">
                  <a:off x="7429501" y="2400300"/>
                  <a:ext cx="476249" cy="902494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连接符 301"/>
                <p:cNvCxnSpPr/>
                <p:nvPr/>
              </p:nvCxnSpPr>
              <p:spPr>
                <a:xfrm flipH="1" flipV="1">
                  <a:off x="7848600" y="3905251"/>
                  <a:ext cx="595313" cy="988218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/>
                <p:cNvCxnSpPr/>
                <p:nvPr/>
              </p:nvCxnSpPr>
              <p:spPr>
                <a:xfrm flipH="1" flipV="1">
                  <a:off x="6419851" y="3857625"/>
                  <a:ext cx="954880" cy="395288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/>
                <p:cNvCxnSpPr/>
                <p:nvPr/>
              </p:nvCxnSpPr>
              <p:spPr>
                <a:xfrm flipH="1">
                  <a:off x="6953251" y="3307556"/>
                  <a:ext cx="952499" cy="426244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/>
                <p:cNvCxnSpPr/>
                <p:nvPr/>
              </p:nvCxnSpPr>
              <p:spPr>
                <a:xfrm flipH="1">
                  <a:off x="7846219" y="3600450"/>
                  <a:ext cx="545306" cy="290513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组合 212"/>
              <p:cNvGrpSpPr/>
              <p:nvPr/>
            </p:nvGrpSpPr>
            <p:grpSpPr>
              <a:xfrm>
                <a:off x="6355491" y="2321735"/>
                <a:ext cx="2371001" cy="3247696"/>
                <a:chOff x="6355491" y="2321735"/>
                <a:chExt cx="2371001" cy="3247696"/>
              </a:xfrm>
            </p:grpSpPr>
            <p:sp>
              <p:nvSpPr>
                <p:cNvPr id="216" name="Oval 25"/>
                <p:cNvSpPr>
                  <a:spLocks noChangeArrowheads="1"/>
                </p:cNvSpPr>
                <p:nvPr/>
              </p:nvSpPr>
              <p:spPr bwMode="gray">
                <a:xfrm>
                  <a:off x="6805374" y="2563980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18" name="Oval 25"/>
                <p:cNvSpPr>
                  <a:spLocks noChangeArrowheads="1"/>
                </p:cNvSpPr>
                <p:nvPr/>
              </p:nvSpPr>
              <p:spPr bwMode="gray">
                <a:xfrm>
                  <a:off x="7278327" y="3163823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37" name="Oval 25"/>
                <p:cNvSpPr>
                  <a:spLocks noChangeArrowheads="1"/>
                </p:cNvSpPr>
                <p:nvPr/>
              </p:nvSpPr>
              <p:spPr bwMode="gray">
                <a:xfrm>
                  <a:off x="6845944" y="3666482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38" name="Oval 25"/>
                <p:cNvSpPr>
                  <a:spLocks noChangeArrowheads="1"/>
                </p:cNvSpPr>
                <p:nvPr/>
              </p:nvSpPr>
              <p:spPr bwMode="gray">
                <a:xfrm>
                  <a:off x="6560194" y="3157053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39" name="Oval 25"/>
                <p:cNvSpPr>
                  <a:spLocks noChangeArrowheads="1"/>
                </p:cNvSpPr>
                <p:nvPr/>
              </p:nvSpPr>
              <p:spPr bwMode="gray">
                <a:xfrm>
                  <a:off x="7774352" y="3821344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0" name="Oval 25"/>
                <p:cNvSpPr>
                  <a:spLocks noChangeArrowheads="1"/>
                </p:cNvSpPr>
                <p:nvPr/>
              </p:nvSpPr>
              <p:spPr bwMode="gray">
                <a:xfrm>
                  <a:off x="7843565" y="3244572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1" name="Oval 25"/>
                <p:cNvSpPr>
                  <a:spLocks noChangeArrowheads="1"/>
                </p:cNvSpPr>
                <p:nvPr/>
              </p:nvSpPr>
              <p:spPr bwMode="gray">
                <a:xfrm>
                  <a:off x="8097345" y="2552444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2" name="Oval 25"/>
                <p:cNvSpPr>
                  <a:spLocks noChangeArrowheads="1"/>
                </p:cNvSpPr>
                <p:nvPr/>
              </p:nvSpPr>
              <p:spPr bwMode="gray">
                <a:xfrm>
                  <a:off x="8328054" y="3532958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3" name="Oval 25"/>
                <p:cNvSpPr>
                  <a:spLocks noChangeArrowheads="1"/>
                </p:cNvSpPr>
                <p:nvPr/>
              </p:nvSpPr>
              <p:spPr bwMode="gray">
                <a:xfrm>
                  <a:off x="7370611" y="2321735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4" name="Oval 25"/>
                <p:cNvSpPr>
                  <a:spLocks noChangeArrowheads="1"/>
                </p:cNvSpPr>
                <p:nvPr/>
              </p:nvSpPr>
              <p:spPr bwMode="gray">
                <a:xfrm>
                  <a:off x="7301398" y="4178944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5" name="Oval 25"/>
                <p:cNvSpPr>
                  <a:spLocks noChangeArrowheads="1"/>
                </p:cNvSpPr>
                <p:nvPr/>
              </p:nvSpPr>
              <p:spPr bwMode="gray">
                <a:xfrm>
                  <a:off x="6698102" y="4386582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6" name="Oval 25"/>
                <p:cNvSpPr>
                  <a:spLocks noChangeArrowheads="1"/>
                </p:cNvSpPr>
                <p:nvPr/>
              </p:nvSpPr>
              <p:spPr bwMode="gray">
                <a:xfrm>
                  <a:off x="6863051" y="5021032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7" name="Oval 25"/>
                <p:cNvSpPr>
                  <a:spLocks noChangeArrowheads="1"/>
                </p:cNvSpPr>
                <p:nvPr/>
              </p:nvSpPr>
              <p:spPr bwMode="gray">
                <a:xfrm>
                  <a:off x="7407534" y="4714436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8" name="Oval 25"/>
                <p:cNvSpPr>
                  <a:spLocks noChangeArrowheads="1"/>
                </p:cNvSpPr>
                <p:nvPr/>
              </p:nvSpPr>
              <p:spPr bwMode="gray">
                <a:xfrm>
                  <a:off x="7848450" y="4446756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9" name="Oval 25"/>
                <p:cNvSpPr>
                  <a:spLocks noChangeArrowheads="1"/>
                </p:cNvSpPr>
                <p:nvPr/>
              </p:nvSpPr>
              <p:spPr bwMode="gray">
                <a:xfrm>
                  <a:off x="8374196" y="4824929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50" name="Oval 25"/>
                <p:cNvSpPr>
                  <a:spLocks noChangeArrowheads="1"/>
                </p:cNvSpPr>
                <p:nvPr/>
              </p:nvSpPr>
              <p:spPr bwMode="gray">
                <a:xfrm>
                  <a:off x="8466479" y="5378631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51" name="Oval 25"/>
                <p:cNvSpPr>
                  <a:spLocks noChangeArrowheads="1"/>
                </p:cNvSpPr>
                <p:nvPr/>
              </p:nvSpPr>
              <p:spPr bwMode="gray">
                <a:xfrm>
                  <a:off x="8535692" y="4040518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52" name="Oval 25"/>
                <p:cNvSpPr>
                  <a:spLocks noChangeArrowheads="1"/>
                </p:cNvSpPr>
                <p:nvPr/>
              </p:nvSpPr>
              <p:spPr bwMode="gray">
                <a:xfrm>
                  <a:off x="7532107" y="5309418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53" name="Oval 25"/>
                <p:cNvSpPr>
                  <a:spLocks noChangeArrowheads="1"/>
                </p:cNvSpPr>
                <p:nvPr/>
              </p:nvSpPr>
              <p:spPr bwMode="gray">
                <a:xfrm>
                  <a:off x="6355491" y="3798274"/>
                  <a:ext cx="190800" cy="1908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200" kern="0" dirty="0">
                    <a:solidFill>
                      <a:sysClr val="windowText" lastClr="000000"/>
                    </a:solidFill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95" name="圆角矩形 45"/>
            <p:cNvSpPr/>
            <p:nvPr/>
          </p:nvSpPr>
          <p:spPr>
            <a:xfrm>
              <a:off x="1646502" y="1033232"/>
              <a:ext cx="1412157" cy="375177"/>
            </a:xfrm>
            <a:prstGeom prst="roundRect">
              <a:avLst>
                <a:gd name="adj" fmla="val 50000"/>
              </a:avLst>
            </a:pr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kern="0" dirty="0" smtClean="0"/>
                <a:t>Past:</a:t>
              </a:r>
              <a:br>
                <a:rPr lang="en-US" altLang="zh-CN" sz="1200" b="1" kern="0" dirty="0" smtClean="0"/>
              </a:br>
              <a:r>
                <a:rPr lang="en-US" altLang="zh-CN" sz="1200" b="1" kern="0" dirty="0" smtClean="0"/>
                <a:t>Centralized</a:t>
              </a:r>
              <a:endParaRPr lang="en-US" altLang="zh-CN" sz="1200" b="1" kern="0" dirty="0"/>
            </a:p>
          </p:txBody>
        </p:sp>
        <p:sp>
          <p:nvSpPr>
            <p:cNvPr id="198" name="圆角矩形 45"/>
            <p:cNvSpPr/>
            <p:nvPr/>
          </p:nvSpPr>
          <p:spPr>
            <a:xfrm>
              <a:off x="3896561" y="1033232"/>
              <a:ext cx="1412157" cy="375177"/>
            </a:xfrm>
            <a:prstGeom prst="roundRect">
              <a:avLst>
                <a:gd name="adj" fmla="val 50000"/>
              </a:avLst>
            </a:prstGeom>
            <a:solidFill>
              <a:srgbClr val="73BC44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kern="0" dirty="0" smtClean="0"/>
                <a:t>Present: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kern="0" dirty="0" smtClean="0"/>
                <a:t>Decentralized</a:t>
              </a:r>
              <a:endParaRPr lang="en-US" altLang="zh-CN" sz="1200" b="1" kern="0" dirty="0"/>
            </a:p>
          </p:txBody>
        </p:sp>
        <p:sp>
          <p:nvSpPr>
            <p:cNvPr id="201" name="圆角矩形 45"/>
            <p:cNvSpPr/>
            <p:nvPr/>
          </p:nvSpPr>
          <p:spPr>
            <a:xfrm>
              <a:off x="6098764" y="1033232"/>
              <a:ext cx="1412157" cy="375177"/>
            </a:xfrm>
            <a:prstGeom prst="roundRect">
              <a:avLst>
                <a:gd name="adj" fmla="val 50000"/>
              </a:avLst>
            </a:prstGeom>
            <a:solidFill>
              <a:srgbClr val="F5B90F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kern="0" dirty="0" smtClean="0"/>
                <a:t>Future:</a:t>
              </a:r>
              <a:br>
                <a:rPr lang="en-US" altLang="zh-CN" sz="1200" b="1" kern="0" dirty="0" smtClean="0"/>
              </a:br>
              <a:r>
                <a:rPr lang="en-US" altLang="zh-CN" sz="1200" b="1" kern="0" dirty="0" smtClean="0"/>
                <a:t>Distributed</a:t>
              </a:r>
              <a:endParaRPr lang="en-US" altLang="zh-CN" sz="1200" b="1" kern="0" dirty="0"/>
            </a:p>
          </p:txBody>
        </p:sp>
        <p:sp>
          <p:nvSpPr>
            <p:cNvPr id="204" name="Text Box 16"/>
            <p:cNvSpPr txBox="1">
              <a:spLocks noChangeArrowheads="1"/>
            </p:cNvSpPr>
            <p:nvPr/>
          </p:nvSpPr>
          <p:spPr bwMode="auto">
            <a:xfrm>
              <a:off x="1492493" y="4024844"/>
              <a:ext cx="1623512" cy="5437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Wall Street Journal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Times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Hilton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7" name="Text Box 16"/>
            <p:cNvSpPr txBox="1">
              <a:spLocks noChangeArrowheads="1"/>
            </p:cNvSpPr>
            <p:nvPr/>
          </p:nvSpPr>
          <p:spPr bwMode="auto">
            <a:xfrm>
              <a:off x="6089043" y="4024844"/>
              <a:ext cx="1623512" cy="5437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One name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Thingchain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Augur y Filament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6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 Chain illustration</a:t>
            </a:r>
            <a:endParaRPr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1720333" y="1071483"/>
            <a:ext cx="5697171" cy="3795195"/>
            <a:chOff x="566470" y="1368570"/>
            <a:chExt cx="8000846" cy="5329798"/>
          </a:xfrm>
        </p:grpSpPr>
        <p:sp>
          <p:nvSpPr>
            <p:cNvPr id="89" name="Oval 4"/>
            <p:cNvSpPr/>
            <p:nvPr/>
          </p:nvSpPr>
          <p:spPr>
            <a:xfrm>
              <a:off x="1685096" y="2883763"/>
              <a:ext cx="1207153" cy="1207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Oval 4"/>
            <p:cNvSpPr/>
            <p:nvPr/>
          </p:nvSpPr>
          <p:spPr>
            <a:xfrm>
              <a:off x="2108654" y="4541402"/>
              <a:ext cx="930700" cy="9309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Oval 4"/>
            <p:cNvSpPr/>
            <p:nvPr/>
          </p:nvSpPr>
          <p:spPr>
            <a:xfrm>
              <a:off x="4032442" y="4999508"/>
              <a:ext cx="930700" cy="9309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Oval 4"/>
            <p:cNvSpPr/>
            <p:nvPr/>
          </p:nvSpPr>
          <p:spPr>
            <a:xfrm>
              <a:off x="4300610" y="1793675"/>
              <a:ext cx="930700" cy="9309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Oval 4"/>
            <p:cNvSpPr/>
            <p:nvPr/>
          </p:nvSpPr>
          <p:spPr>
            <a:xfrm>
              <a:off x="6098785" y="2666559"/>
              <a:ext cx="1243716" cy="124404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Oval 4"/>
            <p:cNvSpPr/>
            <p:nvPr/>
          </p:nvSpPr>
          <p:spPr>
            <a:xfrm>
              <a:off x="7116379" y="4073108"/>
              <a:ext cx="930700" cy="9309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Oval 4"/>
            <p:cNvSpPr/>
            <p:nvPr/>
          </p:nvSpPr>
          <p:spPr>
            <a:xfrm>
              <a:off x="984395" y="2138267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Oval 4"/>
            <p:cNvSpPr/>
            <p:nvPr/>
          </p:nvSpPr>
          <p:spPr>
            <a:xfrm>
              <a:off x="566470" y="3433835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Oval 4"/>
            <p:cNvSpPr/>
            <p:nvPr/>
          </p:nvSpPr>
          <p:spPr>
            <a:xfrm>
              <a:off x="705778" y="4534370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Oval 4"/>
            <p:cNvSpPr/>
            <p:nvPr/>
          </p:nvSpPr>
          <p:spPr>
            <a:xfrm>
              <a:off x="1680937" y="5634905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4"/>
            <p:cNvSpPr/>
            <p:nvPr/>
          </p:nvSpPr>
          <p:spPr>
            <a:xfrm>
              <a:off x="2962574" y="5829937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Oval 4"/>
            <p:cNvSpPr/>
            <p:nvPr/>
          </p:nvSpPr>
          <p:spPr>
            <a:xfrm>
              <a:off x="2123151" y="1604226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Oval 4"/>
            <p:cNvSpPr/>
            <p:nvPr/>
          </p:nvSpPr>
          <p:spPr>
            <a:xfrm>
              <a:off x="5762672" y="1525310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val 4"/>
            <p:cNvSpPr/>
            <p:nvPr/>
          </p:nvSpPr>
          <p:spPr>
            <a:xfrm>
              <a:off x="3287580" y="1368570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Oval 4"/>
            <p:cNvSpPr/>
            <p:nvPr/>
          </p:nvSpPr>
          <p:spPr>
            <a:xfrm>
              <a:off x="7261977" y="1633274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Oval 4"/>
            <p:cNvSpPr/>
            <p:nvPr/>
          </p:nvSpPr>
          <p:spPr>
            <a:xfrm>
              <a:off x="7871451" y="2998496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Oval 4"/>
            <p:cNvSpPr/>
            <p:nvPr/>
          </p:nvSpPr>
          <p:spPr>
            <a:xfrm>
              <a:off x="4632120" y="3892358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Oval 4"/>
            <p:cNvSpPr/>
            <p:nvPr/>
          </p:nvSpPr>
          <p:spPr>
            <a:xfrm>
              <a:off x="6762209" y="5319721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Oval 4"/>
            <p:cNvSpPr/>
            <p:nvPr/>
          </p:nvSpPr>
          <p:spPr>
            <a:xfrm>
              <a:off x="7908020" y="5356289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Oval 4"/>
            <p:cNvSpPr/>
            <p:nvPr/>
          </p:nvSpPr>
          <p:spPr>
            <a:xfrm>
              <a:off x="5595501" y="6038900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Oval 4"/>
            <p:cNvSpPr/>
            <p:nvPr/>
          </p:nvSpPr>
          <p:spPr>
            <a:xfrm>
              <a:off x="5734810" y="4825175"/>
              <a:ext cx="659296" cy="6594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6" name="直接连接符 175"/>
            <p:cNvCxnSpPr/>
            <p:nvPr/>
          </p:nvCxnSpPr>
          <p:spPr>
            <a:xfrm flipH="1" flipV="1">
              <a:off x="2367853" y="4085880"/>
              <a:ext cx="48758" cy="48235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Freeform 142"/>
            <p:cNvSpPr>
              <a:spLocks noChangeArrowheads="1"/>
            </p:cNvSpPr>
            <p:nvPr/>
          </p:nvSpPr>
          <p:spPr bwMode="auto">
            <a:xfrm>
              <a:off x="1970163" y="3133303"/>
              <a:ext cx="671748" cy="708387"/>
            </a:xfrm>
            <a:custGeom>
              <a:avLst/>
              <a:gdLst>
                <a:gd name="T0" fmla="*/ 530 w 604"/>
                <a:gd name="T1" fmla="*/ 0 h 634"/>
                <a:gd name="T2" fmla="*/ 530 w 604"/>
                <a:gd name="T3" fmla="*/ 0 h 634"/>
                <a:gd name="T4" fmla="*/ 74 w 604"/>
                <a:gd name="T5" fmla="*/ 0 h 634"/>
                <a:gd name="T6" fmla="*/ 0 w 604"/>
                <a:gd name="T7" fmla="*/ 74 h 634"/>
                <a:gd name="T8" fmla="*/ 0 w 604"/>
                <a:gd name="T9" fmla="*/ 427 h 634"/>
                <a:gd name="T10" fmla="*/ 74 w 604"/>
                <a:gd name="T11" fmla="*/ 516 h 634"/>
                <a:gd name="T12" fmla="*/ 236 w 604"/>
                <a:gd name="T13" fmla="*/ 516 h 634"/>
                <a:gd name="T14" fmla="*/ 236 w 604"/>
                <a:gd name="T15" fmla="*/ 589 h 634"/>
                <a:gd name="T16" fmla="*/ 191 w 604"/>
                <a:gd name="T17" fmla="*/ 589 h 634"/>
                <a:gd name="T18" fmla="*/ 177 w 604"/>
                <a:gd name="T19" fmla="*/ 604 h 634"/>
                <a:gd name="T20" fmla="*/ 191 w 604"/>
                <a:gd name="T21" fmla="*/ 633 h 634"/>
                <a:gd name="T22" fmla="*/ 427 w 604"/>
                <a:gd name="T23" fmla="*/ 633 h 634"/>
                <a:gd name="T24" fmla="*/ 441 w 604"/>
                <a:gd name="T25" fmla="*/ 604 h 634"/>
                <a:gd name="T26" fmla="*/ 427 w 604"/>
                <a:gd name="T27" fmla="*/ 589 h 634"/>
                <a:gd name="T28" fmla="*/ 383 w 604"/>
                <a:gd name="T29" fmla="*/ 589 h 634"/>
                <a:gd name="T30" fmla="*/ 383 w 604"/>
                <a:gd name="T31" fmla="*/ 516 h 634"/>
                <a:gd name="T32" fmla="*/ 530 w 604"/>
                <a:gd name="T33" fmla="*/ 516 h 634"/>
                <a:gd name="T34" fmla="*/ 603 w 604"/>
                <a:gd name="T35" fmla="*/ 427 h 634"/>
                <a:gd name="T36" fmla="*/ 603 w 604"/>
                <a:gd name="T37" fmla="*/ 74 h 634"/>
                <a:gd name="T38" fmla="*/ 530 w 604"/>
                <a:gd name="T39" fmla="*/ 0 h 634"/>
                <a:gd name="T40" fmla="*/ 353 w 604"/>
                <a:gd name="T41" fmla="*/ 589 h 634"/>
                <a:gd name="T42" fmla="*/ 353 w 604"/>
                <a:gd name="T43" fmla="*/ 589 h 634"/>
                <a:gd name="T44" fmla="*/ 265 w 604"/>
                <a:gd name="T45" fmla="*/ 589 h 634"/>
                <a:gd name="T46" fmla="*/ 265 w 604"/>
                <a:gd name="T47" fmla="*/ 516 h 634"/>
                <a:gd name="T48" fmla="*/ 353 w 604"/>
                <a:gd name="T49" fmla="*/ 516 h 634"/>
                <a:gd name="T50" fmla="*/ 353 w 604"/>
                <a:gd name="T51" fmla="*/ 589 h 634"/>
                <a:gd name="T52" fmla="*/ 559 w 604"/>
                <a:gd name="T53" fmla="*/ 427 h 634"/>
                <a:gd name="T54" fmla="*/ 559 w 604"/>
                <a:gd name="T55" fmla="*/ 427 h 634"/>
                <a:gd name="T56" fmla="*/ 530 w 604"/>
                <a:gd name="T57" fmla="*/ 471 h 634"/>
                <a:gd name="T58" fmla="*/ 74 w 604"/>
                <a:gd name="T59" fmla="*/ 471 h 634"/>
                <a:gd name="T60" fmla="*/ 29 w 604"/>
                <a:gd name="T61" fmla="*/ 427 h 634"/>
                <a:gd name="T62" fmla="*/ 29 w 604"/>
                <a:gd name="T63" fmla="*/ 398 h 634"/>
                <a:gd name="T64" fmla="*/ 559 w 604"/>
                <a:gd name="T65" fmla="*/ 398 h 634"/>
                <a:gd name="T66" fmla="*/ 559 w 604"/>
                <a:gd name="T67" fmla="*/ 427 h 634"/>
                <a:gd name="T68" fmla="*/ 559 w 604"/>
                <a:gd name="T69" fmla="*/ 354 h 634"/>
                <a:gd name="T70" fmla="*/ 559 w 604"/>
                <a:gd name="T71" fmla="*/ 354 h 634"/>
                <a:gd name="T72" fmla="*/ 29 w 604"/>
                <a:gd name="T73" fmla="*/ 354 h 634"/>
                <a:gd name="T74" fmla="*/ 29 w 604"/>
                <a:gd name="T75" fmla="*/ 74 h 634"/>
                <a:gd name="T76" fmla="*/ 74 w 604"/>
                <a:gd name="T77" fmla="*/ 44 h 634"/>
                <a:gd name="T78" fmla="*/ 530 w 604"/>
                <a:gd name="T79" fmla="*/ 44 h 634"/>
                <a:gd name="T80" fmla="*/ 559 w 604"/>
                <a:gd name="T81" fmla="*/ 74 h 634"/>
                <a:gd name="T82" fmla="*/ 559 w 604"/>
                <a:gd name="T83" fmla="*/ 35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4" h="634">
                  <a:moveTo>
                    <a:pt x="530" y="0"/>
                  </a:moveTo>
                  <a:lnTo>
                    <a:pt x="530" y="0"/>
                  </a:lnTo>
                  <a:cubicBezTo>
                    <a:pt x="74" y="0"/>
                    <a:pt x="74" y="0"/>
                    <a:pt x="74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71"/>
                    <a:pt x="29" y="516"/>
                    <a:pt x="74" y="516"/>
                  </a:cubicBezTo>
                  <a:cubicBezTo>
                    <a:pt x="236" y="516"/>
                    <a:pt x="236" y="516"/>
                    <a:pt x="236" y="516"/>
                  </a:cubicBezTo>
                  <a:cubicBezTo>
                    <a:pt x="236" y="589"/>
                    <a:pt x="236" y="589"/>
                    <a:pt x="236" y="589"/>
                  </a:cubicBezTo>
                  <a:cubicBezTo>
                    <a:pt x="191" y="589"/>
                    <a:pt x="191" y="589"/>
                    <a:pt x="191" y="589"/>
                  </a:cubicBezTo>
                  <a:cubicBezTo>
                    <a:pt x="177" y="589"/>
                    <a:pt x="177" y="604"/>
                    <a:pt x="177" y="604"/>
                  </a:cubicBezTo>
                  <a:cubicBezTo>
                    <a:pt x="177" y="619"/>
                    <a:pt x="177" y="633"/>
                    <a:pt x="191" y="633"/>
                  </a:cubicBezTo>
                  <a:cubicBezTo>
                    <a:pt x="427" y="633"/>
                    <a:pt x="427" y="633"/>
                    <a:pt x="427" y="633"/>
                  </a:cubicBezTo>
                  <a:cubicBezTo>
                    <a:pt x="441" y="633"/>
                    <a:pt x="441" y="619"/>
                    <a:pt x="441" y="604"/>
                  </a:cubicBezTo>
                  <a:cubicBezTo>
                    <a:pt x="441" y="604"/>
                    <a:pt x="441" y="589"/>
                    <a:pt x="427" y="589"/>
                  </a:cubicBezTo>
                  <a:cubicBezTo>
                    <a:pt x="383" y="589"/>
                    <a:pt x="383" y="589"/>
                    <a:pt x="383" y="589"/>
                  </a:cubicBezTo>
                  <a:cubicBezTo>
                    <a:pt x="383" y="516"/>
                    <a:pt x="383" y="516"/>
                    <a:pt x="383" y="516"/>
                  </a:cubicBezTo>
                  <a:cubicBezTo>
                    <a:pt x="530" y="516"/>
                    <a:pt x="530" y="516"/>
                    <a:pt x="530" y="516"/>
                  </a:cubicBezTo>
                  <a:cubicBezTo>
                    <a:pt x="574" y="516"/>
                    <a:pt x="603" y="471"/>
                    <a:pt x="603" y="427"/>
                  </a:cubicBezTo>
                  <a:cubicBezTo>
                    <a:pt x="603" y="74"/>
                    <a:pt x="603" y="74"/>
                    <a:pt x="603" y="74"/>
                  </a:cubicBezTo>
                  <a:cubicBezTo>
                    <a:pt x="603" y="30"/>
                    <a:pt x="574" y="0"/>
                    <a:pt x="530" y="0"/>
                  </a:cubicBezTo>
                  <a:close/>
                  <a:moveTo>
                    <a:pt x="353" y="589"/>
                  </a:moveTo>
                  <a:lnTo>
                    <a:pt x="353" y="589"/>
                  </a:lnTo>
                  <a:cubicBezTo>
                    <a:pt x="265" y="589"/>
                    <a:pt x="265" y="589"/>
                    <a:pt x="265" y="589"/>
                  </a:cubicBezTo>
                  <a:cubicBezTo>
                    <a:pt x="265" y="516"/>
                    <a:pt x="265" y="516"/>
                    <a:pt x="265" y="516"/>
                  </a:cubicBezTo>
                  <a:cubicBezTo>
                    <a:pt x="353" y="516"/>
                    <a:pt x="353" y="516"/>
                    <a:pt x="353" y="516"/>
                  </a:cubicBezTo>
                  <a:lnTo>
                    <a:pt x="353" y="589"/>
                  </a:lnTo>
                  <a:close/>
                  <a:moveTo>
                    <a:pt x="559" y="427"/>
                  </a:moveTo>
                  <a:lnTo>
                    <a:pt x="559" y="427"/>
                  </a:lnTo>
                  <a:cubicBezTo>
                    <a:pt x="559" y="457"/>
                    <a:pt x="545" y="471"/>
                    <a:pt x="530" y="471"/>
                  </a:cubicBezTo>
                  <a:cubicBezTo>
                    <a:pt x="74" y="471"/>
                    <a:pt x="74" y="471"/>
                    <a:pt x="74" y="471"/>
                  </a:cubicBezTo>
                  <a:cubicBezTo>
                    <a:pt x="59" y="471"/>
                    <a:pt x="29" y="457"/>
                    <a:pt x="29" y="427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559" y="398"/>
                    <a:pt x="559" y="398"/>
                    <a:pt x="559" y="398"/>
                  </a:cubicBezTo>
                  <a:lnTo>
                    <a:pt x="559" y="427"/>
                  </a:lnTo>
                  <a:close/>
                  <a:moveTo>
                    <a:pt x="559" y="354"/>
                  </a:moveTo>
                  <a:lnTo>
                    <a:pt x="559" y="354"/>
                  </a:lnTo>
                  <a:cubicBezTo>
                    <a:pt x="29" y="354"/>
                    <a:pt x="29" y="354"/>
                    <a:pt x="29" y="35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4" y="44"/>
                  </a:cubicBezTo>
                  <a:cubicBezTo>
                    <a:pt x="530" y="44"/>
                    <a:pt x="530" y="44"/>
                    <a:pt x="530" y="44"/>
                  </a:cubicBezTo>
                  <a:cubicBezTo>
                    <a:pt x="545" y="44"/>
                    <a:pt x="559" y="59"/>
                    <a:pt x="559" y="74"/>
                  </a:cubicBezTo>
                  <a:lnTo>
                    <a:pt x="559" y="35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80" name="Freeform 143"/>
            <p:cNvSpPr>
              <a:spLocks noChangeArrowheads="1"/>
            </p:cNvSpPr>
            <p:nvPr/>
          </p:nvSpPr>
          <p:spPr bwMode="auto">
            <a:xfrm>
              <a:off x="6446494" y="2876603"/>
              <a:ext cx="556022" cy="806231"/>
            </a:xfrm>
            <a:custGeom>
              <a:avLst/>
              <a:gdLst>
                <a:gd name="T0" fmla="*/ 368 w 442"/>
                <a:gd name="T1" fmla="*/ 0 h 634"/>
                <a:gd name="T2" fmla="*/ 368 w 442"/>
                <a:gd name="T3" fmla="*/ 0 h 634"/>
                <a:gd name="T4" fmla="*/ 73 w 442"/>
                <a:gd name="T5" fmla="*/ 0 h 634"/>
                <a:gd name="T6" fmla="*/ 0 w 442"/>
                <a:gd name="T7" fmla="*/ 74 h 634"/>
                <a:gd name="T8" fmla="*/ 0 w 442"/>
                <a:gd name="T9" fmla="*/ 545 h 634"/>
                <a:gd name="T10" fmla="*/ 73 w 442"/>
                <a:gd name="T11" fmla="*/ 633 h 634"/>
                <a:gd name="T12" fmla="*/ 368 w 442"/>
                <a:gd name="T13" fmla="*/ 633 h 634"/>
                <a:gd name="T14" fmla="*/ 441 w 442"/>
                <a:gd name="T15" fmla="*/ 545 h 634"/>
                <a:gd name="T16" fmla="*/ 441 w 442"/>
                <a:gd name="T17" fmla="*/ 74 h 634"/>
                <a:gd name="T18" fmla="*/ 368 w 442"/>
                <a:gd name="T19" fmla="*/ 0 h 634"/>
                <a:gd name="T20" fmla="*/ 412 w 442"/>
                <a:gd name="T21" fmla="*/ 545 h 634"/>
                <a:gd name="T22" fmla="*/ 412 w 442"/>
                <a:gd name="T23" fmla="*/ 545 h 634"/>
                <a:gd name="T24" fmla="*/ 368 w 442"/>
                <a:gd name="T25" fmla="*/ 589 h 634"/>
                <a:gd name="T26" fmla="*/ 73 w 442"/>
                <a:gd name="T27" fmla="*/ 589 h 634"/>
                <a:gd name="T28" fmla="*/ 29 w 442"/>
                <a:gd name="T29" fmla="*/ 545 h 634"/>
                <a:gd name="T30" fmla="*/ 29 w 442"/>
                <a:gd name="T31" fmla="*/ 486 h 634"/>
                <a:gd name="T32" fmla="*/ 412 w 442"/>
                <a:gd name="T33" fmla="*/ 486 h 634"/>
                <a:gd name="T34" fmla="*/ 412 w 442"/>
                <a:gd name="T35" fmla="*/ 545 h 634"/>
                <a:gd name="T36" fmla="*/ 412 w 442"/>
                <a:gd name="T37" fmla="*/ 457 h 634"/>
                <a:gd name="T38" fmla="*/ 412 w 442"/>
                <a:gd name="T39" fmla="*/ 457 h 634"/>
                <a:gd name="T40" fmla="*/ 29 w 442"/>
                <a:gd name="T41" fmla="*/ 457 h 634"/>
                <a:gd name="T42" fmla="*/ 29 w 442"/>
                <a:gd name="T43" fmla="*/ 133 h 634"/>
                <a:gd name="T44" fmla="*/ 412 w 442"/>
                <a:gd name="T45" fmla="*/ 133 h 634"/>
                <a:gd name="T46" fmla="*/ 412 w 442"/>
                <a:gd name="T47" fmla="*/ 457 h 634"/>
                <a:gd name="T48" fmla="*/ 412 w 442"/>
                <a:gd name="T49" fmla="*/ 103 h 634"/>
                <a:gd name="T50" fmla="*/ 412 w 442"/>
                <a:gd name="T51" fmla="*/ 103 h 634"/>
                <a:gd name="T52" fmla="*/ 29 w 442"/>
                <a:gd name="T53" fmla="*/ 103 h 634"/>
                <a:gd name="T54" fmla="*/ 29 w 442"/>
                <a:gd name="T55" fmla="*/ 74 h 634"/>
                <a:gd name="T56" fmla="*/ 73 w 442"/>
                <a:gd name="T57" fmla="*/ 44 h 634"/>
                <a:gd name="T58" fmla="*/ 368 w 442"/>
                <a:gd name="T59" fmla="*/ 44 h 634"/>
                <a:gd name="T60" fmla="*/ 412 w 442"/>
                <a:gd name="T61" fmla="*/ 74 h 634"/>
                <a:gd name="T62" fmla="*/ 412 w 442"/>
                <a:gd name="T63" fmla="*/ 103 h 634"/>
                <a:gd name="T64" fmla="*/ 221 w 442"/>
                <a:gd name="T65" fmla="*/ 574 h 634"/>
                <a:gd name="T66" fmla="*/ 221 w 442"/>
                <a:gd name="T67" fmla="*/ 574 h 634"/>
                <a:gd name="T68" fmla="*/ 250 w 442"/>
                <a:gd name="T69" fmla="*/ 545 h 634"/>
                <a:gd name="T70" fmla="*/ 221 w 442"/>
                <a:gd name="T71" fmla="*/ 516 h 634"/>
                <a:gd name="T72" fmla="*/ 191 w 442"/>
                <a:gd name="T73" fmla="*/ 545 h 634"/>
                <a:gd name="T74" fmla="*/ 221 w 442"/>
                <a:gd name="T75" fmla="*/ 5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634">
                  <a:moveTo>
                    <a:pt x="368" y="0"/>
                  </a:moveTo>
                  <a:lnTo>
                    <a:pt x="368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33"/>
                    <a:pt x="73" y="633"/>
                  </a:cubicBezTo>
                  <a:cubicBezTo>
                    <a:pt x="368" y="633"/>
                    <a:pt x="368" y="633"/>
                    <a:pt x="368" y="633"/>
                  </a:cubicBezTo>
                  <a:cubicBezTo>
                    <a:pt x="412" y="633"/>
                    <a:pt x="441" y="589"/>
                    <a:pt x="441" y="545"/>
                  </a:cubicBezTo>
                  <a:cubicBezTo>
                    <a:pt x="441" y="74"/>
                    <a:pt x="441" y="74"/>
                    <a:pt x="441" y="74"/>
                  </a:cubicBezTo>
                  <a:cubicBezTo>
                    <a:pt x="441" y="30"/>
                    <a:pt x="412" y="0"/>
                    <a:pt x="368" y="0"/>
                  </a:cubicBezTo>
                  <a:close/>
                  <a:moveTo>
                    <a:pt x="412" y="545"/>
                  </a:moveTo>
                  <a:lnTo>
                    <a:pt x="412" y="545"/>
                  </a:lnTo>
                  <a:cubicBezTo>
                    <a:pt x="412" y="574"/>
                    <a:pt x="382" y="589"/>
                    <a:pt x="368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74"/>
                    <a:pt x="29" y="545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412" y="486"/>
                    <a:pt x="412" y="486"/>
                    <a:pt x="412" y="486"/>
                  </a:cubicBezTo>
                  <a:lnTo>
                    <a:pt x="412" y="545"/>
                  </a:lnTo>
                  <a:close/>
                  <a:moveTo>
                    <a:pt x="412" y="457"/>
                  </a:moveTo>
                  <a:lnTo>
                    <a:pt x="412" y="457"/>
                  </a:lnTo>
                  <a:cubicBezTo>
                    <a:pt x="29" y="457"/>
                    <a:pt x="29" y="457"/>
                    <a:pt x="29" y="457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2" y="133"/>
                    <a:pt x="412" y="133"/>
                    <a:pt x="412" y="133"/>
                  </a:cubicBezTo>
                  <a:lnTo>
                    <a:pt x="412" y="457"/>
                  </a:lnTo>
                  <a:close/>
                  <a:moveTo>
                    <a:pt x="412" y="103"/>
                  </a:moveTo>
                  <a:lnTo>
                    <a:pt x="412" y="103"/>
                  </a:lnTo>
                  <a:cubicBezTo>
                    <a:pt x="29" y="103"/>
                    <a:pt x="29" y="103"/>
                    <a:pt x="29" y="103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3" y="44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82" y="44"/>
                    <a:pt x="412" y="59"/>
                    <a:pt x="412" y="74"/>
                  </a:cubicBezTo>
                  <a:lnTo>
                    <a:pt x="412" y="103"/>
                  </a:lnTo>
                  <a:close/>
                  <a:moveTo>
                    <a:pt x="221" y="574"/>
                  </a:moveTo>
                  <a:lnTo>
                    <a:pt x="221" y="574"/>
                  </a:lnTo>
                  <a:cubicBezTo>
                    <a:pt x="235" y="574"/>
                    <a:pt x="250" y="560"/>
                    <a:pt x="250" y="545"/>
                  </a:cubicBezTo>
                  <a:cubicBezTo>
                    <a:pt x="250" y="530"/>
                    <a:pt x="235" y="516"/>
                    <a:pt x="221" y="516"/>
                  </a:cubicBezTo>
                  <a:cubicBezTo>
                    <a:pt x="206" y="516"/>
                    <a:pt x="191" y="530"/>
                    <a:pt x="191" y="545"/>
                  </a:cubicBezTo>
                  <a:cubicBezTo>
                    <a:pt x="191" y="560"/>
                    <a:pt x="206" y="574"/>
                    <a:pt x="221" y="5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44"/>
            <p:cNvSpPr>
              <a:spLocks noChangeArrowheads="1"/>
            </p:cNvSpPr>
            <p:nvPr/>
          </p:nvSpPr>
          <p:spPr bwMode="auto">
            <a:xfrm>
              <a:off x="4322047" y="5183251"/>
              <a:ext cx="345099" cy="625491"/>
            </a:xfrm>
            <a:custGeom>
              <a:avLst/>
              <a:gdLst>
                <a:gd name="T0" fmla="*/ 177 w 354"/>
                <a:gd name="T1" fmla="*/ 545 h 634"/>
                <a:gd name="T2" fmla="*/ 177 w 354"/>
                <a:gd name="T3" fmla="*/ 545 h 634"/>
                <a:gd name="T4" fmla="*/ 221 w 354"/>
                <a:gd name="T5" fmla="*/ 516 h 634"/>
                <a:gd name="T6" fmla="*/ 177 w 354"/>
                <a:gd name="T7" fmla="*/ 471 h 634"/>
                <a:gd name="T8" fmla="*/ 147 w 354"/>
                <a:gd name="T9" fmla="*/ 516 h 634"/>
                <a:gd name="T10" fmla="*/ 177 w 354"/>
                <a:gd name="T11" fmla="*/ 545 h 634"/>
                <a:gd name="T12" fmla="*/ 280 w 354"/>
                <a:gd name="T13" fmla="*/ 0 h 634"/>
                <a:gd name="T14" fmla="*/ 280 w 354"/>
                <a:gd name="T15" fmla="*/ 0 h 634"/>
                <a:gd name="T16" fmla="*/ 89 w 354"/>
                <a:gd name="T17" fmla="*/ 0 h 634"/>
                <a:gd name="T18" fmla="*/ 0 w 354"/>
                <a:gd name="T19" fmla="*/ 74 h 634"/>
                <a:gd name="T20" fmla="*/ 0 w 354"/>
                <a:gd name="T21" fmla="*/ 545 h 634"/>
                <a:gd name="T22" fmla="*/ 89 w 354"/>
                <a:gd name="T23" fmla="*/ 633 h 634"/>
                <a:gd name="T24" fmla="*/ 280 w 354"/>
                <a:gd name="T25" fmla="*/ 633 h 634"/>
                <a:gd name="T26" fmla="*/ 353 w 354"/>
                <a:gd name="T27" fmla="*/ 545 h 634"/>
                <a:gd name="T28" fmla="*/ 353 w 354"/>
                <a:gd name="T29" fmla="*/ 74 h 634"/>
                <a:gd name="T30" fmla="*/ 280 w 354"/>
                <a:gd name="T31" fmla="*/ 0 h 634"/>
                <a:gd name="T32" fmla="*/ 324 w 354"/>
                <a:gd name="T33" fmla="*/ 545 h 634"/>
                <a:gd name="T34" fmla="*/ 324 w 354"/>
                <a:gd name="T35" fmla="*/ 545 h 634"/>
                <a:gd name="T36" fmla="*/ 280 w 354"/>
                <a:gd name="T37" fmla="*/ 589 h 634"/>
                <a:gd name="T38" fmla="*/ 89 w 354"/>
                <a:gd name="T39" fmla="*/ 589 h 634"/>
                <a:gd name="T40" fmla="*/ 44 w 354"/>
                <a:gd name="T41" fmla="*/ 545 h 634"/>
                <a:gd name="T42" fmla="*/ 44 w 354"/>
                <a:gd name="T43" fmla="*/ 427 h 634"/>
                <a:gd name="T44" fmla="*/ 324 w 354"/>
                <a:gd name="T45" fmla="*/ 427 h 634"/>
                <a:gd name="T46" fmla="*/ 324 w 354"/>
                <a:gd name="T47" fmla="*/ 545 h 634"/>
                <a:gd name="T48" fmla="*/ 324 w 354"/>
                <a:gd name="T49" fmla="*/ 398 h 634"/>
                <a:gd name="T50" fmla="*/ 324 w 354"/>
                <a:gd name="T51" fmla="*/ 398 h 634"/>
                <a:gd name="T52" fmla="*/ 44 w 354"/>
                <a:gd name="T53" fmla="*/ 398 h 634"/>
                <a:gd name="T54" fmla="*/ 44 w 354"/>
                <a:gd name="T55" fmla="*/ 133 h 634"/>
                <a:gd name="T56" fmla="*/ 324 w 354"/>
                <a:gd name="T57" fmla="*/ 133 h 634"/>
                <a:gd name="T58" fmla="*/ 324 w 354"/>
                <a:gd name="T59" fmla="*/ 398 h 634"/>
                <a:gd name="T60" fmla="*/ 324 w 354"/>
                <a:gd name="T61" fmla="*/ 103 h 634"/>
                <a:gd name="T62" fmla="*/ 324 w 354"/>
                <a:gd name="T63" fmla="*/ 103 h 634"/>
                <a:gd name="T64" fmla="*/ 44 w 354"/>
                <a:gd name="T65" fmla="*/ 103 h 634"/>
                <a:gd name="T66" fmla="*/ 44 w 354"/>
                <a:gd name="T67" fmla="*/ 74 h 634"/>
                <a:gd name="T68" fmla="*/ 89 w 354"/>
                <a:gd name="T69" fmla="*/ 44 h 634"/>
                <a:gd name="T70" fmla="*/ 280 w 354"/>
                <a:gd name="T71" fmla="*/ 44 h 634"/>
                <a:gd name="T72" fmla="*/ 324 w 354"/>
                <a:gd name="T73" fmla="*/ 74 h 634"/>
                <a:gd name="T74" fmla="*/ 324 w 354"/>
                <a:gd name="T75" fmla="*/ 10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634">
                  <a:moveTo>
                    <a:pt x="177" y="545"/>
                  </a:moveTo>
                  <a:lnTo>
                    <a:pt x="177" y="545"/>
                  </a:lnTo>
                  <a:cubicBezTo>
                    <a:pt x="206" y="545"/>
                    <a:pt x="221" y="530"/>
                    <a:pt x="221" y="516"/>
                  </a:cubicBezTo>
                  <a:cubicBezTo>
                    <a:pt x="221" y="486"/>
                    <a:pt x="206" y="471"/>
                    <a:pt x="177" y="471"/>
                  </a:cubicBezTo>
                  <a:cubicBezTo>
                    <a:pt x="162" y="471"/>
                    <a:pt x="147" y="486"/>
                    <a:pt x="147" y="516"/>
                  </a:cubicBezTo>
                  <a:cubicBezTo>
                    <a:pt x="147" y="530"/>
                    <a:pt x="162" y="545"/>
                    <a:pt x="177" y="545"/>
                  </a:cubicBezTo>
                  <a:close/>
                  <a:moveTo>
                    <a:pt x="280" y="0"/>
                  </a:moveTo>
                  <a:lnTo>
                    <a:pt x="280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4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44" y="633"/>
                    <a:pt x="89" y="633"/>
                  </a:cubicBezTo>
                  <a:cubicBezTo>
                    <a:pt x="280" y="633"/>
                    <a:pt x="280" y="633"/>
                    <a:pt x="280" y="633"/>
                  </a:cubicBezTo>
                  <a:cubicBezTo>
                    <a:pt x="324" y="633"/>
                    <a:pt x="353" y="589"/>
                    <a:pt x="353" y="545"/>
                  </a:cubicBezTo>
                  <a:cubicBezTo>
                    <a:pt x="353" y="74"/>
                    <a:pt x="353" y="74"/>
                    <a:pt x="353" y="74"/>
                  </a:cubicBezTo>
                  <a:cubicBezTo>
                    <a:pt x="353" y="30"/>
                    <a:pt x="324" y="0"/>
                    <a:pt x="280" y="0"/>
                  </a:cubicBezTo>
                  <a:close/>
                  <a:moveTo>
                    <a:pt x="324" y="545"/>
                  </a:moveTo>
                  <a:lnTo>
                    <a:pt x="324" y="545"/>
                  </a:lnTo>
                  <a:cubicBezTo>
                    <a:pt x="324" y="574"/>
                    <a:pt x="294" y="589"/>
                    <a:pt x="280" y="589"/>
                  </a:cubicBezTo>
                  <a:cubicBezTo>
                    <a:pt x="89" y="589"/>
                    <a:pt x="89" y="589"/>
                    <a:pt x="89" y="589"/>
                  </a:cubicBezTo>
                  <a:cubicBezTo>
                    <a:pt x="59" y="589"/>
                    <a:pt x="44" y="574"/>
                    <a:pt x="44" y="545"/>
                  </a:cubicBezTo>
                  <a:cubicBezTo>
                    <a:pt x="44" y="427"/>
                    <a:pt x="44" y="427"/>
                    <a:pt x="44" y="427"/>
                  </a:cubicBezTo>
                  <a:cubicBezTo>
                    <a:pt x="324" y="427"/>
                    <a:pt x="324" y="427"/>
                    <a:pt x="324" y="427"/>
                  </a:cubicBezTo>
                  <a:lnTo>
                    <a:pt x="324" y="545"/>
                  </a:lnTo>
                  <a:close/>
                  <a:moveTo>
                    <a:pt x="324" y="398"/>
                  </a:moveTo>
                  <a:lnTo>
                    <a:pt x="324" y="398"/>
                  </a:lnTo>
                  <a:cubicBezTo>
                    <a:pt x="44" y="398"/>
                    <a:pt x="44" y="398"/>
                    <a:pt x="44" y="398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324" y="133"/>
                    <a:pt x="324" y="133"/>
                    <a:pt x="324" y="133"/>
                  </a:cubicBezTo>
                  <a:lnTo>
                    <a:pt x="324" y="398"/>
                  </a:lnTo>
                  <a:close/>
                  <a:moveTo>
                    <a:pt x="324" y="103"/>
                  </a:moveTo>
                  <a:lnTo>
                    <a:pt x="324" y="103"/>
                  </a:lnTo>
                  <a:cubicBezTo>
                    <a:pt x="44" y="103"/>
                    <a:pt x="44" y="103"/>
                    <a:pt x="44" y="103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59"/>
                    <a:pt x="59" y="44"/>
                    <a:pt x="89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94" y="44"/>
                    <a:pt x="324" y="59"/>
                    <a:pt x="324" y="74"/>
                  </a:cubicBezTo>
                  <a:lnTo>
                    <a:pt x="324" y="10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86"/>
            <p:cNvSpPr>
              <a:spLocks noEditPoints="1"/>
            </p:cNvSpPr>
            <p:nvPr/>
          </p:nvSpPr>
          <p:spPr bwMode="auto">
            <a:xfrm>
              <a:off x="2219046" y="4757317"/>
              <a:ext cx="756491" cy="472073"/>
            </a:xfrm>
            <a:custGeom>
              <a:avLst/>
              <a:gdLst>
                <a:gd name="T0" fmla="*/ 2147483646 w 256"/>
                <a:gd name="T1" fmla="*/ 2147483646 h 160"/>
                <a:gd name="T2" fmla="*/ 2147483646 w 256"/>
                <a:gd name="T3" fmla="*/ 2147483646 h 160"/>
                <a:gd name="T4" fmla="*/ 2147483646 w 256"/>
                <a:gd name="T5" fmla="*/ 2147483646 h 160"/>
                <a:gd name="T6" fmla="*/ 2147483646 w 256"/>
                <a:gd name="T7" fmla="*/ 2147483646 h 160"/>
                <a:gd name="T8" fmla="*/ 0 w 256"/>
                <a:gd name="T9" fmla="*/ 2147483646 h 160"/>
                <a:gd name="T10" fmla="*/ 0 w 256"/>
                <a:gd name="T11" fmla="*/ 2147483646 h 160"/>
                <a:gd name="T12" fmla="*/ 2147483646 w 256"/>
                <a:gd name="T13" fmla="*/ 2147483646 h 160"/>
                <a:gd name="T14" fmla="*/ 2147483646 w 256"/>
                <a:gd name="T15" fmla="*/ 2147483646 h 160"/>
                <a:gd name="T16" fmla="*/ 2147483646 w 256"/>
                <a:gd name="T17" fmla="*/ 0 h 160"/>
                <a:gd name="T18" fmla="*/ 2147483646 w 256"/>
                <a:gd name="T19" fmla="*/ 0 h 160"/>
                <a:gd name="T20" fmla="*/ 2147483646 w 256"/>
                <a:gd name="T21" fmla="*/ 2147483646 h 160"/>
                <a:gd name="T22" fmla="*/ 2147483646 w 256"/>
                <a:gd name="T23" fmla="*/ 2147483646 h 160"/>
                <a:gd name="T24" fmla="*/ 2147483646 w 256"/>
                <a:gd name="T25" fmla="*/ 2147483646 h 160"/>
                <a:gd name="T26" fmla="*/ 2147483646 w 256"/>
                <a:gd name="T27" fmla="*/ 2147483646 h 160"/>
                <a:gd name="T28" fmla="*/ 2147483646 w 256"/>
                <a:gd name="T29" fmla="*/ 2147483646 h 160"/>
                <a:gd name="T30" fmla="*/ 2147483646 w 256"/>
                <a:gd name="T31" fmla="*/ 2147483646 h 160"/>
                <a:gd name="T32" fmla="*/ 2147483646 w 256"/>
                <a:gd name="T33" fmla="*/ 2147483646 h 160"/>
                <a:gd name="T34" fmla="*/ 2147483646 w 256"/>
                <a:gd name="T35" fmla="*/ 2147483646 h 160"/>
                <a:gd name="T36" fmla="*/ 2147483646 w 256"/>
                <a:gd name="T37" fmla="*/ 2147483646 h 160"/>
                <a:gd name="T38" fmla="*/ 2147483646 w 256"/>
                <a:gd name="T39" fmla="*/ 2147483646 h 160"/>
                <a:gd name="T40" fmla="*/ 2147483646 w 256"/>
                <a:gd name="T41" fmla="*/ 2147483646 h 160"/>
                <a:gd name="T42" fmla="*/ 2147483646 w 256"/>
                <a:gd name="T43" fmla="*/ 2147483646 h 160"/>
                <a:gd name="T44" fmla="*/ 2147483646 w 256"/>
                <a:gd name="T45" fmla="*/ 2147483646 h 160"/>
                <a:gd name="T46" fmla="*/ 2147483646 w 256"/>
                <a:gd name="T47" fmla="*/ 2147483646 h 160"/>
                <a:gd name="T48" fmla="*/ 2147483646 w 256"/>
                <a:gd name="T49" fmla="*/ 2147483646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Freeform 72"/>
            <p:cNvSpPr>
              <a:spLocks noChangeArrowheads="1"/>
            </p:cNvSpPr>
            <p:nvPr/>
          </p:nvSpPr>
          <p:spPr bwMode="auto">
            <a:xfrm>
              <a:off x="2181312" y="3263827"/>
              <a:ext cx="240742" cy="198079"/>
            </a:xfrm>
            <a:custGeom>
              <a:avLst/>
              <a:gdLst>
                <a:gd name="T0" fmla="*/ 310 w 462"/>
                <a:gd name="T1" fmla="*/ 222 h 383"/>
                <a:gd name="T2" fmla="*/ 310 w 462"/>
                <a:gd name="T3" fmla="*/ 222 h 383"/>
                <a:gd name="T4" fmla="*/ 275 w 462"/>
                <a:gd name="T5" fmla="*/ 266 h 383"/>
                <a:gd name="T6" fmla="*/ 310 w 462"/>
                <a:gd name="T7" fmla="*/ 310 h 383"/>
                <a:gd name="T8" fmla="*/ 337 w 462"/>
                <a:gd name="T9" fmla="*/ 266 h 383"/>
                <a:gd name="T10" fmla="*/ 310 w 462"/>
                <a:gd name="T11" fmla="*/ 222 h 383"/>
                <a:gd name="T12" fmla="*/ 416 w 462"/>
                <a:gd name="T13" fmla="*/ 107 h 383"/>
                <a:gd name="T14" fmla="*/ 416 w 462"/>
                <a:gd name="T15" fmla="*/ 107 h 383"/>
                <a:gd name="T16" fmla="*/ 408 w 462"/>
                <a:gd name="T17" fmla="*/ 0 h 383"/>
                <a:gd name="T18" fmla="*/ 293 w 462"/>
                <a:gd name="T19" fmla="*/ 45 h 383"/>
                <a:gd name="T20" fmla="*/ 231 w 462"/>
                <a:gd name="T21" fmla="*/ 45 h 383"/>
                <a:gd name="T22" fmla="*/ 169 w 462"/>
                <a:gd name="T23" fmla="*/ 45 h 383"/>
                <a:gd name="T24" fmla="*/ 53 w 462"/>
                <a:gd name="T25" fmla="*/ 0 h 383"/>
                <a:gd name="T26" fmla="*/ 36 w 462"/>
                <a:gd name="T27" fmla="*/ 107 h 383"/>
                <a:gd name="T28" fmla="*/ 0 w 462"/>
                <a:gd name="T29" fmla="*/ 204 h 383"/>
                <a:gd name="T30" fmla="*/ 186 w 462"/>
                <a:gd name="T31" fmla="*/ 382 h 383"/>
                <a:gd name="T32" fmla="*/ 231 w 462"/>
                <a:gd name="T33" fmla="*/ 382 h 383"/>
                <a:gd name="T34" fmla="*/ 275 w 462"/>
                <a:gd name="T35" fmla="*/ 382 h 383"/>
                <a:gd name="T36" fmla="*/ 461 w 462"/>
                <a:gd name="T37" fmla="*/ 204 h 383"/>
                <a:gd name="T38" fmla="*/ 416 w 462"/>
                <a:gd name="T39" fmla="*/ 107 h 383"/>
                <a:gd name="T40" fmla="*/ 231 w 462"/>
                <a:gd name="T41" fmla="*/ 364 h 383"/>
                <a:gd name="T42" fmla="*/ 231 w 462"/>
                <a:gd name="T43" fmla="*/ 364 h 383"/>
                <a:gd name="T44" fmla="*/ 231 w 462"/>
                <a:gd name="T45" fmla="*/ 364 h 383"/>
                <a:gd name="T46" fmla="*/ 62 w 462"/>
                <a:gd name="T47" fmla="*/ 257 h 383"/>
                <a:gd name="T48" fmla="*/ 89 w 462"/>
                <a:gd name="T49" fmla="*/ 204 h 383"/>
                <a:gd name="T50" fmla="*/ 231 w 462"/>
                <a:gd name="T51" fmla="*/ 187 h 383"/>
                <a:gd name="T52" fmla="*/ 231 w 462"/>
                <a:gd name="T53" fmla="*/ 187 h 383"/>
                <a:gd name="T54" fmla="*/ 231 w 462"/>
                <a:gd name="T55" fmla="*/ 187 h 383"/>
                <a:gd name="T56" fmla="*/ 372 w 462"/>
                <a:gd name="T57" fmla="*/ 204 h 383"/>
                <a:gd name="T58" fmla="*/ 399 w 462"/>
                <a:gd name="T59" fmla="*/ 257 h 383"/>
                <a:gd name="T60" fmla="*/ 231 w 462"/>
                <a:gd name="T61" fmla="*/ 364 h 383"/>
                <a:gd name="T62" fmla="*/ 150 w 462"/>
                <a:gd name="T63" fmla="*/ 222 h 383"/>
                <a:gd name="T64" fmla="*/ 150 w 462"/>
                <a:gd name="T65" fmla="*/ 222 h 383"/>
                <a:gd name="T66" fmla="*/ 115 w 462"/>
                <a:gd name="T67" fmla="*/ 266 h 383"/>
                <a:gd name="T68" fmla="*/ 150 w 462"/>
                <a:gd name="T69" fmla="*/ 310 h 383"/>
                <a:gd name="T70" fmla="*/ 186 w 462"/>
                <a:gd name="T71" fmla="*/ 266 h 383"/>
                <a:gd name="T72" fmla="*/ 150 w 462"/>
                <a:gd name="T73" fmla="*/ 22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2" h="383">
                  <a:moveTo>
                    <a:pt x="310" y="222"/>
                  </a:moveTo>
                  <a:lnTo>
                    <a:pt x="310" y="222"/>
                  </a:lnTo>
                  <a:cubicBezTo>
                    <a:pt x="293" y="222"/>
                    <a:pt x="275" y="240"/>
                    <a:pt x="275" y="266"/>
                  </a:cubicBezTo>
                  <a:cubicBezTo>
                    <a:pt x="275" y="294"/>
                    <a:pt x="293" y="310"/>
                    <a:pt x="310" y="310"/>
                  </a:cubicBezTo>
                  <a:cubicBezTo>
                    <a:pt x="328" y="310"/>
                    <a:pt x="337" y="294"/>
                    <a:pt x="337" y="266"/>
                  </a:cubicBezTo>
                  <a:cubicBezTo>
                    <a:pt x="337" y="240"/>
                    <a:pt x="328" y="222"/>
                    <a:pt x="310" y="222"/>
                  </a:cubicBezTo>
                  <a:close/>
                  <a:moveTo>
                    <a:pt x="416" y="107"/>
                  </a:moveTo>
                  <a:lnTo>
                    <a:pt x="416" y="107"/>
                  </a:lnTo>
                  <a:cubicBezTo>
                    <a:pt x="425" y="98"/>
                    <a:pt x="425" y="45"/>
                    <a:pt x="408" y="0"/>
                  </a:cubicBezTo>
                  <a:cubicBezTo>
                    <a:pt x="408" y="0"/>
                    <a:pt x="363" y="0"/>
                    <a:pt x="293" y="45"/>
                  </a:cubicBezTo>
                  <a:cubicBezTo>
                    <a:pt x="275" y="45"/>
                    <a:pt x="257" y="45"/>
                    <a:pt x="231" y="45"/>
                  </a:cubicBezTo>
                  <a:cubicBezTo>
                    <a:pt x="204" y="45"/>
                    <a:pt x="177" y="45"/>
                    <a:pt x="169" y="45"/>
                  </a:cubicBezTo>
                  <a:cubicBezTo>
                    <a:pt x="97" y="0"/>
                    <a:pt x="53" y="0"/>
                    <a:pt x="53" y="0"/>
                  </a:cubicBezTo>
                  <a:cubicBezTo>
                    <a:pt x="36" y="45"/>
                    <a:pt x="36" y="98"/>
                    <a:pt x="36" y="107"/>
                  </a:cubicBezTo>
                  <a:cubicBezTo>
                    <a:pt x="18" y="134"/>
                    <a:pt x="0" y="160"/>
                    <a:pt x="0" y="204"/>
                  </a:cubicBezTo>
                  <a:cubicBezTo>
                    <a:pt x="0" y="382"/>
                    <a:pt x="150" y="382"/>
                    <a:pt x="186" y="382"/>
                  </a:cubicBezTo>
                  <a:cubicBezTo>
                    <a:pt x="195" y="382"/>
                    <a:pt x="213" y="382"/>
                    <a:pt x="231" y="382"/>
                  </a:cubicBezTo>
                  <a:cubicBezTo>
                    <a:pt x="249" y="382"/>
                    <a:pt x="266" y="382"/>
                    <a:pt x="275" y="382"/>
                  </a:cubicBezTo>
                  <a:cubicBezTo>
                    <a:pt x="310" y="382"/>
                    <a:pt x="461" y="382"/>
                    <a:pt x="461" y="204"/>
                  </a:cubicBezTo>
                  <a:cubicBezTo>
                    <a:pt x="461" y="160"/>
                    <a:pt x="443" y="134"/>
                    <a:pt x="416" y="107"/>
                  </a:cubicBezTo>
                  <a:close/>
                  <a:moveTo>
                    <a:pt x="231" y="364"/>
                  </a:moveTo>
                  <a:lnTo>
                    <a:pt x="231" y="364"/>
                  </a:lnTo>
                  <a:lnTo>
                    <a:pt x="231" y="364"/>
                  </a:lnTo>
                  <a:cubicBezTo>
                    <a:pt x="133" y="364"/>
                    <a:pt x="62" y="355"/>
                    <a:pt x="62" y="257"/>
                  </a:cubicBezTo>
                  <a:cubicBezTo>
                    <a:pt x="62" y="240"/>
                    <a:pt x="71" y="213"/>
                    <a:pt x="89" y="204"/>
                  </a:cubicBezTo>
                  <a:cubicBezTo>
                    <a:pt x="115" y="169"/>
                    <a:pt x="169" y="187"/>
                    <a:pt x="231" y="187"/>
                  </a:cubicBezTo>
                  <a:lnTo>
                    <a:pt x="231" y="187"/>
                  </a:lnTo>
                  <a:lnTo>
                    <a:pt x="231" y="187"/>
                  </a:lnTo>
                  <a:cubicBezTo>
                    <a:pt x="293" y="187"/>
                    <a:pt x="337" y="169"/>
                    <a:pt x="372" y="204"/>
                  </a:cubicBezTo>
                  <a:cubicBezTo>
                    <a:pt x="390" y="213"/>
                    <a:pt x="399" y="240"/>
                    <a:pt x="399" y="257"/>
                  </a:cubicBezTo>
                  <a:cubicBezTo>
                    <a:pt x="399" y="355"/>
                    <a:pt x="328" y="364"/>
                    <a:pt x="231" y="364"/>
                  </a:cubicBezTo>
                  <a:close/>
                  <a:moveTo>
                    <a:pt x="150" y="222"/>
                  </a:moveTo>
                  <a:lnTo>
                    <a:pt x="150" y="222"/>
                  </a:lnTo>
                  <a:cubicBezTo>
                    <a:pt x="133" y="222"/>
                    <a:pt x="115" y="240"/>
                    <a:pt x="115" y="266"/>
                  </a:cubicBezTo>
                  <a:cubicBezTo>
                    <a:pt x="115" y="294"/>
                    <a:pt x="133" y="310"/>
                    <a:pt x="150" y="310"/>
                  </a:cubicBezTo>
                  <a:cubicBezTo>
                    <a:pt x="169" y="310"/>
                    <a:pt x="186" y="294"/>
                    <a:pt x="186" y="266"/>
                  </a:cubicBezTo>
                  <a:cubicBezTo>
                    <a:pt x="186" y="240"/>
                    <a:pt x="169" y="222"/>
                    <a:pt x="150" y="22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6" name="Freeform 85"/>
            <p:cNvSpPr>
              <a:spLocks noChangeArrowheads="1"/>
            </p:cNvSpPr>
            <p:nvPr/>
          </p:nvSpPr>
          <p:spPr bwMode="auto">
            <a:xfrm>
              <a:off x="6615886" y="3148159"/>
              <a:ext cx="240742" cy="193508"/>
            </a:xfrm>
            <a:custGeom>
              <a:avLst/>
              <a:gdLst>
                <a:gd name="T0" fmla="*/ 461 w 462"/>
                <a:gd name="T1" fmla="*/ 45 h 374"/>
                <a:gd name="T2" fmla="*/ 461 w 462"/>
                <a:gd name="T3" fmla="*/ 45 h 374"/>
                <a:gd name="T4" fmla="*/ 408 w 462"/>
                <a:gd name="T5" fmla="*/ 63 h 374"/>
                <a:gd name="T6" fmla="*/ 443 w 462"/>
                <a:gd name="T7" fmla="*/ 10 h 374"/>
                <a:gd name="T8" fmla="*/ 389 w 462"/>
                <a:gd name="T9" fmla="*/ 36 h 374"/>
                <a:gd name="T10" fmla="*/ 319 w 462"/>
                <a:gd name="T11" fmla="*/ 0 h 374"/>
                <a:gd name="T12" fmla="*/ 221 w 462"/>
                <a:gd name="T13" fmla="*/ 98 h 374"/>
                <a:gd name="T14" fmla="*/ 230 w 462"/>
                <a:gd name="T15" fmla="*/ 116 h 374"/>
                <a:gd name="T16" fmla="*/ 35 w 462"/>
                <a:gd name="T17" fmla="*/ 19 h 374"/>
                <a:gd name="T18" fmla="*/ 17 w 462"/>
                <a:gd name="T19" fmla="*/ 72 h 374"/>
                <a:gd name="T20" fmla="*/ 61 w 462"/>
                <a:gd name="T21" fmla="*/ 151 h 374"/>
                <a:gd name="T22" fmla="*/ 17 w 462"/>
                <a:gd name="T23" fmla="*/ 134 h 374"/>
                <a:gd name="T24" fmla="*/ 17 w 462"/>
                <a:gd name="T25" fmla="*/ 134 h 374"/>
                <a:gd name="T26" fmla="*/ 98 w 462"/>
                <a:gd name="T27" fmla="*/ 231 h 374"/>
                <a:gd name="T28" fmla="*/ 70 w 462"/>
                <a:gd name="T29" fmla="*/ 231 h 374"/>
                <a:gd name="T30" fmla="*/ 53 w 462"/>
                <a:gd name="T31" fmla="*/ 231 h 374"/>
                <a:gd name="T32" fmla="*/ 142 w 462"/>
                <a:gd name="T33" fmla="*/ 294 h 374"/>
                <a:gd name="T34" fmla="*/ 26 w 462"/>
                <a:gd name="T35" fmla="*/ 338 h 374"/>
                <a:gd name="T36" fmla="*/ 0 w 462"/>
                <a:gd name="T37" fmla="*/ 338 h 374"/>
                <a:gd name="T38" fmla="*/ 142 w 462"/>
                <a:gd name="T39" fmla="*/ 373 h 374"/>
                <a:gd name="T40" fmla="*/ 408 w 462"/>
                <a:gd name="T41" fmla="*/ 107 h 374"/>
                <a:gd name="T42" fmla="*/ 408 w 462"/>
                <a:gd name="T43" fmla="*/ 98 h 374"/>
                <a:gd name="T44" fmla="*/ 461 w 462"/>
                <a:gd name="T45" fmla="*/ 4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lnTo>
                    <a:pt x="17" y="134"/>
                  </a:ln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" name="Freeform 74"/>
            <p:cNvSpPr>
              <a:spLocks noChangeArrowheads="1"/>
            </p:cNvSpPr>
            <p:nvPr/>
          </p:nvSpPr>
          <p:spPr bwMode="auto">
            <a:xfrm>
              <a:off x="2503766" y="4841887"/>
              <a:ext cx="231600" cy="228553"/>
            </a:xfrm>
            <a:custGeom>
              <a:avLst/>
              <a:gdLst>
                <a:gd name="T0" fmla="*/ 27 w 445"/>
                <a:gd name="T1" fmla="*/ 107 h 436"/>
                <a:gd name="T2" fmla="*/ 27 w 445"/>
                <a:gd name="T3" fmla="*/ 107 h 436"/>
                <a:gd name="T4" fmla="*/ 62 w 445"/>
                <a:gd name="T5" fmla="*/ 186 h 436"/>
                <a:gd name="T6" fmla="*/ 116 w 445"/>
                <a:gd name="T7" fmla="*/ 204 h 436"/>
                <a:gd name="T8" fmla="*/ 125 w 445"/>
                <a:gd name="T9" fmla="*/ 204 h 436"/>
                <a:gd name="T10" fmla="*/ 134 w 445"/>
                <a:gd name="T11" fmla="*/ 248 h 436"/>
                <a:gd name="T12" fmla="*/ 134 w 445"/>
                <a:gd name="T13" fmla="*/ 248 h 436"/>
                <a:gd name="T14" fmla="*/ 0 w 445"/>
                <a:gd name="T15" fmla="*/ 345 h 436"/>
                <a:gd name="T16" fmla="*/ 116 w 445"/>
                <a:gd name="T17" fmla="*/ 435 h 436"/>
                <a:gd name="T18" fmla="*/ 116 w 445"/>
                <a:gd name="T19" fmla="*/ 435 h 436"/>
                <a:gd name="T20" fmla="*/ 125 w 445"/>
                <a:gd name="T21" fmla="*/ 435 h 436"/>
                <a:gd name="T22" fmla="*/ 196 w 445"/>
                <a:gd name="T23" fmla="*/ 417 h 436"/>
                <a:gd name="T24" fmla="*/ 249 w 445"/>
                <a:gd name="T25" fmla="*/ 320 h 436"/>
                <a:gd name="T26" fmla="*/ 205 w 445"/>
                <a:gd name="T27" fmla="*/ 230 h 436"/>
                <a:gd name="T28" fmla="*/ 178 w 445"/>
                <a:gd name="T29" fmla="*/ 204 h 436"/>
                <a:gd name="T30" fmla="*/ 196 w 445"/>
                <a:gd name="T31" fmla="*/ 177 h 436"/>
                <a:gd name="T32" fmla="*/ 231 w 445"/>
                <a:gd name="T33" fmla="*/ 98 h 436"/>
                <a:gd name="T34" fmla="*/ 196 w 445"/>
                <a:gd name="T35" fmla="*/ 18 h 436"/>
                <a:gd name="T36" fmla="*/ 213 w 445"/>
                <a:gd name="T37" fmla="*/ 18 h 436"/>
                <a:gd name="T38" fmla="*/ 249 w 445"/>
                <a:gd name="T39" fmla="*/ 0 h 436"/>
                <a:gd name="T40" fmla="*/ 249 w 445"/>
                <a:gd name="T41" fmla="*/ 0 h 436"/>
                <a:gd name="T42" fmla="*/ 143 w 445"/>
                <a:gd name="T43" fmla="*/ 0 h 436"/>
                <a:gd name="T44" fmla="*/ 27 w 445"/>
                <a:gd name="T45" fmla="*/ 107 h 436"/>
                <a:gd name="T46" fmla="*/ 205 w 445"/>
                <a:gd name="T47" fmla="*/ 328 h 436"/>
                <a:gd name="T48" fmla="*/ 205 w 445"/>
                <a:gd name="T49" fmla="*/ 328 h 436"/>
                <a:gd name="T50" fmla="*/ 134 w 445"/>
                <a:gd name="T51" fmla="*/ 390 h 436"/>
                <a:gd name="T52" fmla="*/ 54 w 445"/>
                <a:gd name="T53" fmla="*/ 345 h 436"/>
                <a:gd name="T54" fmla="*/ 71 w 445"/>
                <a:gd name="T55" fmla="*/ 292 h 436"/>
                <a:gd name="T56" fmla="*/ 125 w 445"/>
                <a:gd name="T57" fmla="*/ 275 h 436"/>
                <a:gd name="T58" fmla="*/ 134 w 445"/>
                <a:gd name="T59" fmla="*/ 275 h 436"/>
                <a:gd name="T60" fmla="*/ 205 w 445"/>
                <a:gd name="T61" fmla="*/ 328 h 436"/>
                <a:gd name="T62" fmla="*/ 178 w 445"/>
                <a:gd name="T63" fmla="*/ 80 h 436"/>
                <a:gd name="T64" fmla="*/ 178 w 445"/>
                <a:gd name="T65" fmla="*/ 80 h 436"/>
                <a:gd name="T66" fmla="*/ 143 w 445"/>
                <a:gd name="T67" fmla="*/ 169 h 436"/>
                <a:gd name="T68" fmla="*/ 134 w 445"/>
                <a:gd name="T69" fmla="*/ 169 h 436"/>
                <a:gd name="T70" fmla="*/ 81 w 445"/>
                <a:gd name="T71" fmla="*/ 116 h 436"/>
                <a:gd name="T72" fmla="*/ 81 w 445"/>
                <a:gd name="T73" fmla="*/ 62 h 436"/>
                <a:gd name="T74" fmla="*/ 107 w 445"/>
                <a:gd name="T75" fmla="*/ 26 h 436"/>
                <a:gd name="T76" fmla="*/ 116 w 445"/>
                <a:gd name="T77" fmla="*/ 26 h 436"/>
                <a:gd name="T78" fmla="*/ 178 w 445"/>
                <a:gd name="T79" fmla="*/ 80 h 436"/>
                <a:gd name="T80" fmla="*/ 373 w 445"/>
                <a:gd name="T81" fmla="*/ 169 h 436"/>
                <a:gd name="T82" fmla="*/ 373 w 445"/>
                <a:gd name="T83" fmla="*/ 169 h 436"/>
                <a:gd name="T84" fmla="*/ 373 w 445"/>
                <a:gd name="T85" fmla="*/ 98 h 436"/>
                <a:gd name="T86" fmla="*/ 319 w 445"/>
                <a:gd name="T87" fmla="*/ 98 h 436"/>
                <a:gd name="T88" fmla="*/ 319 w 445"/>
                <a:gd name="T89" fmla="*/ 169 h 436"/>
                <a:gd name="T90" fmla="*/ 249 w 445"/>
                <a:gd name="T91" fmla="*/ 169 h 436"/>
                <a:gd name="T92" fmla="*/ 249 w 445"/>
                <a:gd name="T93" fmla="*/ 213 h 436"/>
                <a:gd name="T94" fmla="*/ 319 w 445"/>
                <a:gd name="T95" fmla="*/ 213 h 436"/>
                <a:gd name="T96" fmla="*/ 319 w 445"/>
                <a:gd name="T97" fmla="*/ 292 h 436"/>
                <a:gd name="T98" fmla="*/ 373 w 445"/>
                <a:gd name="T99" fmla="*/ 292 h 436"/>
                <a:gd name="T100" fmla="*/ 373 w 445"/>
                <a:gd name="T101" fmla="*/ 213 h 436"/>
                <a:gd name="T102" fmla="*/ 444 w 445"/>
                <a:gd name="T103" fmla="*/ 213 h 436"/>
                <a:gd name="T104" fmla="*/ 444 w 445"/>
                <a:gd name="T105" fmla="*/ 169 h 436"/>
                <a:gd name="T106" fmla="*/ 373 w 445"/>
                <a:gd name="T107" fmla="*/ 16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5" h="436">
                  <a:moveTo>
                    <a:pt x="27" y="107"/>
                  </a:moveTo>
                  <a:lnTo>
                    <a:pt x="27" y="107"/>
                  </a:lnTo>
                  <a:cubicBezTo>
                    <a:pt x="27" y="142"/>
                    <a:pt x="36" y="169"/>
                    <a:pt x="62" y="186"/>
                  </a:cubicBezTo>
                  <a:cubicBezTo>
                    <a:pt x="81" y="195"/>
                    <a:pt x="107" y="204"/>
                    <a:pt x="116" y="204"/>
                  </a:cubicBezTo>
                  <a:lnTo>
                    <a:pt x="125" y="204"/>
                  </a:lnTo>
                  <a:cubicBezTo>
                    <a:pt x="125" y="204"/>
                    <a:pt x="116" y="222"/>
                    <a:pt x="134" y="248"/>
                  </a:cubicBezTo>
                  <a:lnTo>
                    <a:pt x="134" y="248"/>
                  </a:lnTo>
                  <a:cubicBezTo>
                    <a:pt x="107" y="248"/>
                    <a:pt x="0" y="257"/>
                    <a:pt x="0" y="345"/>
                  </a:cubicBezTo>
                  <a:cubicBezTo>
                    <a:pt x="0" y="435"/>
                    <a:pt x="98" y="435"/>
                    <a:pt x="116" y="435"/>
                  </a:cubicBezTo>
                  <a:lnTo>
                    <a:pt x="116" y="435"/>
                  </a:lnTo>
                  <a:cubicBezTo>
                    <a:pt x="116" y="435"/>
                    <a:pt x="116" y="435"/>
                    <a:pt x="125" y="435"/>
                  </a:cubicBezTo>
                  <a:cubicBezTo>
                    <a:pt x="134" y="435"/>
                    <a:pt x="169" y="435"/>
                    <a:pt x="196" y="417"/>
                  </a:cubicBezTo>
                  <a:cubicBezTo>
                    <a:pt x="231" y="399"/>
                    <a:pt x="249" y="364"/>
                    <a:pt x="249" y="320"/>
                  </a:cubicBezTo>
                  <a:cubicBezTo>
                    <a:pt x="249" y="275"/>
                    <a:pt x="222" y="248"/>
                    <a:pt x="205" y="230"/>
                  </a:cubicBezTo>
                  <a:cubicBezTo>
                    <a:pt x="187" y="222"/>
                    <a:pt x="178" y="213"/>
                    <a:pt x="178" y="204"/>
                  </a:cubicBezTo>
                  <a:cubicBezTo>
                    <a:pt x="178" y="195"/>
                    <a:pt x="187" y="186"/>
                    <a:pt x="196" y="177"/>
                  </a:cubicBezTo>
                  <a:cubicBezTo>
                    <a:pt x="213" y="160"/>
                    <a:pt x="231" y="142"/>
                    <a:pt x="231" y="98"/>
                  </a:cubicBezTo>
                  <a:cubicBezTo>
                    <a:pt x="231" y="62"/>
                    <a:pt x="222" y="36"/>
                    <a:pt x="196" y="18"/>
                  </a:cubicBezTo>
                  <a:lnTo>
                    <a:pt x="213" y="18"/>
                  </a:lnTo>
                  <a:cubicBezTo>
                    <a:pt x="231" y="18"/>
                    <a:pt x="249" y="9"/>
                    <a:pt x="249" y="0"/>
                  </a:cubicBezTo>
                  <a:lnTo>
                    <a:pt x="249" y="0"/>
                  </a:lnTo>
                  <a:cubicBezTo>
                    <a:pt x="143" y="0"/>
                    <a:pt x="143" y="0"/>
                    <a:pt x="143" y="0"/>
                  </a:cubicBezTo>
                  <a:cubicBezTo>
                    <a:pt x="134" y="0"/>
                    <a:pt x="27" y="0"/>
                    <a:pt x="27" y="107"/>
                  </a:cubicBezTo>
                  <a:close/>
                  <a:moveTo>
                    <a:pt x="205" y="328"/>
                  </a:moveTo>
                  <a:lnTo>
                    <a:pt x="205" y="328"/>
                  </a:lnTo>
                  <a:cubicBezTo>
                    <a:pt x="213" y="364"/>
                    <a:pt x="178" y="390"/>
                    <a:pt x="134" y="390"/>
                  </a:cubicBezTo>
                  <a:cubicBezTo>
                    <a:pt x="90" y="399"/>
                    <a:pt x="54" y="381"/>
                    <a:pt x="54" y="345"/>
                  </a:cubicBezTo>
                  <a:cubicBezTo>
                    <a:pt x="45" y="328"/>
                    <a:pt x="54" y="310"/>
                    <a:pt x="71" y="292"/>
                  </a:cubicBezTo>
                  <a:cubicBezTo>
                    <a:pt x="90" y="283"/>
                    <a:pt x="107" y="275"/>
                    <a:pt x="125" y="275"/>
                  </a:cubicBezTo>
                  <a:cubicBezTo>
                    <a:pt x="134" y="275"/>
                    <a:pt x="134" y="275"/>
                    <a:pt x="134" y="275"/>
                  </a:cubicBezTo>
                  <a:cubicBezTo>
                    <a:pt x="178" y="275"/>
                    <a:pt x="205" y="301"/>
                    <a:pt x="205" y="328"/>
                  </a:cubicBezTo>
                  <a:close/>
                  <a:moveTo>
                    <a:pt x="178" y="80"/>
                  </a:moveTo>
                  <a:lnTo>
                    <a:pt x="178" y="80"/>
                  </a:lnTo>
                  <a:cubicBezTo>
                    <a:pt x="187" y="124"/>
                    <a:pt x="169" y="160"/>
                    <a:pt x="143" y="169"/>
                  </a:cubicBezTo>
                  <a:cubicBezTo>
                    <a:pt x="143" y="169"/>
                    <a:pt x="143" y="169"/>
                    <a:pt x="134" y="169"/>
                  </a:cubicBezTo>
                  <a:cubicBezTo>
                    <a:pt x="107" y="169"/>
                    <a:pt x="90" y="151"/>
                    <a:pt x="81" y="116"/>
                  </a:cubicBezTo>
                  <a:cubicBezTo>
                    <a:pt x="71" y="98"/>
                    <a:pt x="71" y="80"/>
                    <a:pt x="81" y="62"/>
                  </a:cubicBezTo>
                  <a:cubicBezTo>
                    <a:pt x="81" y="45"/>
                    <a:pt x="98" y="36"/>
                    <a:pt x="107" y="26"/>
                  </a:cubicBezTo>
                  <a:lnTo>
                    <a:pt x="116" y="26"/>
                  </a:lnTo>
                  <a:cubicBezTo>
                    <a:pt x="151" y="26"/>
                    <a:pt x="169" y="45"/>
                    <a:pt x="178" y="80"/>
                  </a:cubicBezTo>
                  <a:close/>
                  <a:moveTo>
                    <a:pt x="373" y="169"/>
                  </a:moveTo>
                  <a:lnTo>
                    <a:pt x="373" y="169"/>
                  </a:lnTo>
                  <a:cubicBezTo>
                    <a:pt x="373" y="98"/>
                    <a:pt x="373" y="98"/>
                    <a:pt x="373" y="98"/>
                  </a:cubicBezTo>
                  <a:cubicBezTo>
                    <a:pt x="319" y="98"/>
                    <a:pt x="319" y="98"/>
                    <a:pt x="319" y="98"/>
                  </a:cubicBezTo>
                  <a:cubicBezTo>
                    <a:pt x="319" y="169"/>
                    <a:pt x="319" y="169"/>
                    <a:pt x="319" y="169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213"/>
                    <a:pt x="249" y="213"/>
                    <a:pt x="249" y="213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92"/>
                    <a:pt x="319" y="292"/>
                    <a:pt x="319" y="292"/>
                  </a:cubicBezTo>
                  <a:cubicBezTo>
                    <a:pt x="373" y="292"/>
                    <a:pt x="373" y="292"/>
                    <a:pt x="373" y="292"/>
                  </a:cubicBezTo>
                  <a:cubicBezTo>
                    <a:pt x="373" y="213"/>
                    <a:pt x="373" y="213"/>
                    <a:pt x="373" y="213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4" y="169"/>
                    <a:pt x="444" y="169"/>
                    <a:pt x="444" y="169"/>
                  </a:cubicBezTo>
                  <a:lnTo>
                    <a:pt x="373" y="16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9" name="Freeform 46"/>
            <p:cNvSpPr>
              <a:spLocks noChangeArrowheads="1"/>
            </p:cNvSpPr>
            <p:nvPr/>
          </p:nvSpPr>
          <p:spPr bwMode="auto">
            <a:xfrm>
              <a:off x="1243374" y="2374127"/>
              <a:ext cx="199603" cy="190461"/>
            </a:xfrm>
            <a:custGeom>
              <a:avLst/>
              <a:gdLst>
                <a:gd name="T0" fmla="*/ 363 w 461"/>
                <a:gd name="T1" fmla="*/ 336 h 443"/>
                <a:gd name="T2" fmla="*/ 363 w 461"/>
                <a:gd name="T3" fmla="*/ 336 h 443"/>
                <a:gd name="T4" fmla="*/ 284 w 461"/>
                <a:gd name="T5" fmla="*/ 248 h 443"/>
                <a:gd name="T6" fmla="*/ 310 w 461"/>
                <a:gd name="T7" fmla="*/ 195 h 443"/>
                <a:gd name="T8" fmla="*/ 328 w 461"/>
                <a:gd name="T9" fmla="*/ 151 h 443"/>
                <a:gd name="T10" fmla="*/ 319 w 461"/>
                <a:gd name="T11" fmla="*/ 132 h 443"/>
                <a:gd name="T12" fmla="*/ 328 w 461"/>
                <a:gd name="T13" fmla="*/ 88 h 443"/>
                <a:gd name="T14" fmla="*/ 230 w 461"/>
                <a:gd name="T15" fmla="*/ 0 h 443"/>
                <a:gd name="T16" fmla="*/ 132 w 461"/>
                <a:gd name="T17" fmla="*/ 88 h 443"/>
                <a:gd name="T18" fmla="*/ 141 w 461"/>
                <a:gd name="T19" fmla="*/ 132 h 443"/>
                <a:gd name="T20" fmla="*/ 132 w 461"/>
                <a:gd name="T21" fmla="*/ 151 h 443"/>
                <a:gd name="T22" fmla="*/ 150 w 461"/>
                <a:gd name="T23" fmla="*/ 195 h 443"/>
                <a:gd name="T24" fmla="*/ 177 w 461"/>
                <a:gd name="T25" fmla="*/ 248 h 443"/>
                <a:gd name="T26" fmla="*/ 97 w 461"/>
                <a:gd name="T27" fmla="*/ 336 h 443"/>
                <a:gd name="T28" fmla="*/ 0 w 461"/>
                <a:gd name="T29" fmla="*/ 398 h 443"/>
                <a:gd name="T30" fmla="*/ 0 w 461"/>
                <a:gd name="T31" fmla="*/ 442 h 443"/>
                <a:gd name="T32" fmla="*/ 230 w 461"/>
                <a:gd name="T33" fmla="*/ 442 h 443"/>
                <a:gd name="T34" fmla="*/ 460 w 461"/>
                <a:gd name="T35" fmla="*/ 442 h 443"/>
                <a:gd name="T36" fmla="*/ 460 w 461"/>
                <a:gd name="T37" fmla="*/ 398 h 443"/>
                <a:gd name="T38" fmla="*/ 363 w 461"/>
                <a:gd name="T39" fmla="*/ 3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1" name="Freeform 87"/>
            <p:cNvSpPr>
              <a:spLocks noEditPoints="1"/>
            </p:cNvSpPr>
            <p:nvPr/>
          </p:nvSpPr>
          <p:spPr bwMode="auto">
            <a:xfrm>
              <a:off x="7366881" y="4254188"/>
              <a:ext cx="484118" cy="561190"/>
            </a:xfrm>
            <a:custGeom>
              <a:avLst/>
              <a:gdLst>
                <a:gd name="T0" fmla="*/ 2147483646 w 200"/>
                <a:gd name="T1" fmla="*/ 2147483646 h 232"/>
                <a:gd name="T2" fmla="*/ 2147483646 w 200"/>
                <a:gd name="T3" fmla="*/ 2147483646 h 232"/>
                <a:gd name="T4" fmla="*/ 0 w 200"/>
                <a:gd name="T5" fmla="*/ 2147483646 h 232"/>
                <a:gd name="T6" fmla="*/ 0 w 200"/>
                <a:gd name="T7" fmla="*/ 2147483646 h 232"/>
                <a:gd name="T8" fmla="*/ 2147483646 w 200"/>
                <a:gd name="T9" fmla="*/ 0 h 232"/>
                <a:gd name="T10" fmla="*/ 2147483646 w 200"/>
                <a:gd name="T11" fmla="*/ 0 h 232"/>
                <a:gd name="T12" fmla="*/ 2147483646 w 200"/>
                <a:gd name="T13" fmla="*/ 2147483646 h 232"/>
                <a:gd name="T14" fmla="*/ 2147483646 w 200"/>
                <a:gd name="T15" fmla="*/ 2147483646 h 232"/>
                <a:gd name="T16" fmla="*/ 2147483646 w 200"/>
                <a:gd name="T17" fmla="*/ 2147483646 h 232"/>
                <a:gd name="T18" fmla="*/ 2147483646 w 200"/>
                <a:gd name="T19" fmla="*/ 2147483646 h 232"/>
                <a:gd name="T20" fmla="*/ 2147483646 w 200"/>
                <a:gd name="T21" fmla="*/ 2147483646 h 232"/>
                <a:gd name="T22" fmla="*/ 2147483646 w 200"/>
                <a:gd name="T23" fmla="*/ 2147483646 h 232"/>
                <a:gd name="T24" fmla="*/ 2147483646 w 200"/>
                <a:gd name="T25" fmla="*/ 2147483646 h 232"/>
                <a:gd name="T26" fmla="*/ 2147483646 w 200"/>
                <a:gd name="T27" fmla="*/ 2147483646 h 232"/>
                <a:gd name="T28" fmla="*/ 2147483646 w 200"/>
                <a:gd name="T29" fmla="*/ 2147483646 h 232"/>
                <a:gd name="T30" fmla="*/ 2147483646 w 200"/>
                <a:gd name="T31" fmla="*/ 2147483646 h 232"/>
                <a:gd name="T32" fmla="*/ 2147483646 w 200"/>
                <a:gd name="T33" fmla="*/ 2147483646 h 232"/>
                <a:gd name="T34" fmla="*/ 2147483646 w 200"/>
                <a:gd name="T35" fmla="*/ 2147483646 h 232"/>
                <a:gd name="T36" fmla="*/ 2147483646 w 200"/>
                <a:gd name="T37" fmla="*/ 2147483646 h 2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0" h="232">
                  <a:moveTo>
                    <a:pt x="188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00" y="224"/>
                  </a:moveTo>
                  <a:cubicBezTo>
                    <a:pt x="104" y="224"/>
                    <a:pt x="108" y="220"/>
                    <a:pt x="108" y="216"/>
                  </a:cubicBezTo>
                  <a:cubicBezTo>
                    <a:pt x="108" y="212"/>
                    <a:pt x="104" y="208"/>
                    <a:pt x="100" y="208"/>
                  </a:cubicBezTo>
                  <a:cubicBezTo>
                    <a:pt x="96" y="208"/>
                    <a:pt x="92" y="212"/>
                    <a:pt x="92" y="216"/>
                  </a:cubicBezTo>
                  <a:cubicBezTo>
                    <a:pt x="92" y="220"/>
                    <a:pt x="96" y="224"/>
                    <a:pt x="100" y="224"/>
                  </a:cubicBezTo>
                  <a:moveTo>
                    <a:pt x="176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00"/>
                    <a:pt x="24" y="200"/>
                    <a:pt x="24" y="200"/>
                  </a:cubicBezTo>
                  <a:cubicBezTo>
                    <a:pt x="176" y="200"/>
                    <a:pt x="176" y="200"/>
                    <a:pt x="176" y="200"/>
                  </a:cubicBezTo>
                  <a:lnTo>
                    <a:pt x="176" y="2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Freeform 51"/>
            <p:cNvSpPr>
              <a:spLocks noChangeArrowheads="1"/>
            </p:cNvSpPr>
            <p:nvPr/>
          </p:nvSpPr>
          <p:spPr bwMode="auto">
            <a:xfrm>
              <a:off x="7517109" y="4380967"/>
              <a:ext cx="208744" cy="265121"/>
            </a:xfrm>
            <a:custGeom>
              <a:avLst/>
              <a:gdLst>
                <a:gd name="T0" fmla="*/ 160 w 400"/>
                <a:gd name="T1" fmla="*/ 336 h 506"/>
                <a:gd name="T2" fmla="*/ 160 w 400"/>
                <a:gd name="T3" fmla="*/ 336 h 506"/>
                <a:gd name="T4" fmla="*/ 89 w 400"/>
                <a:gd name="T5" fmla="*/ 505 h 506"/>
                <a:gd name="T6" fmla="*/ 124 w 400"/>
                <a:gd name="T7" fmla="*/ 248 h 506"/>
                <a:gd name="T8" fmla="*/ 186 w 400"/>
                <a:gd name="T9" fmla="*/ 124 h 506"/>
                <a:gd name="T10" fmla="*/ 213 w 400"/>
                <a:gd name="T11" fmla="*/ 319 h 506"/>
                <a:gd name="T12" fmla="*/ 293 w 400"/>
                <a:gd name="T13" fmla="*/ 97 h 506"/>
                <a:gd name="T14" fmla="*/ 62 w 400"/>
                <a:gd name="T15" fmla="*/ 213 h 506"/>
                <a:gd name="T16" fmla="*/ 71 w 400"/>
                <a:gd name="T17" fmla="*/ 301 h 506"/>
                <a:gd name="T18" fmla="*/ 0 w 400"/>
                <a:gd name="T19" fmla="*/ 186 h 506"/>
                <a:gd name="T20" fmla="*/ 168 w 400"/>
                <a:gd name="T21" fmla="*/ 17 h 506"/>
                <a:gd name="T22" fmla="*/ 390 w 400"/>
                <a:gd name="T23" fmla="*/ 151 h 506"/>
                <a:gd name="T24" fmla="*/ 231 w 400"/>
                <a:gd name="T25" fmla="*/ 372 h 506"/>
                <a:gd name="T26" fmla="*/ 160 w 400"/>
                <a:gd name="T27" fmla="*/ 33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506">
                  <a:moveTo>
                    <a:pt x="160" y="336"/>
                  </a:moveTo>
                  <a:lnTo>
                    <a:pt x="160" y="336"/>
                  </a:lnTo>
                  <a:cubicBezTo>
                    <a:pt x="150" y="408"/>
                    <a:pt x="133" y="479"/>
                    <a:pt x="89" y="505"/>
                  </a:cubicBezTo>
                  <a:cubicBezTo>
                    <a:pt x="71" y="408"/>
                    <a:pt x="106" y="327"/>
                    <a:pt x="124" y="248"/>
                  </a:cubicBezTo>
                  <a:cubicBezTo>
                    <a:pt x="97" y="195"/>
                    <a:pt x="124" y="97"/>
                    <a:pt x="186" y="124"/>
                  </a:cubicBezTo>
                  <a:cubicBezTo>
                    <a:pt x="257" y="151"/>
                    <a:pt x="124" y="301"/>
                    <a:pt x="213" y="319"/>
                  </a:cubicBezTo>
                  <a:cubicBezTo>
                    <a:pt x="310" y="336"/>
                    <a:pt x="355" y="151"/>
                    <a:pt x="293" y="97"/>
                  </a:cubicBezTo>
                  <a:cubicBezTo>
                    <a:pt x="204" y="8"/>
                    <a:pt x="36" y="89"/>
                    <a:pt x="62" y="213"/>
                  </a:cubicBezTo>
                  <a:cubicBezTo>
                    <a:pt x="62" y="248"/>
                    <a:pt x="97" y="257"/>
                    <a:pt x="71" y="301"/>
                  </a:cubicBezTo>
                  <a:cubicBezTo>
                    <a:pt x="18" y="283"/>
                    <a:pt x="0" y="239"/>
                    <a:pt x="0" y="186"/>
                  </a:cubicBezTo>
                  <a:cubicBezTo>
                    <a:pt x="9" y="89"/>
                    <a:pt x="89" y="26"/>
                    <a:pt x="168" y="17"/>
                  </a:cubicBezTo>
                  <a:cubicBezTo>
                    <a:pt x="275" y="0"/>
                    <a:pt x="372" y="53"/>
                    <a:pt x="390" y="151"/>
                  </a:cubicBezTo>
                  <a:cubicBezTo>
                    <a:pt x="399" y="257"/>
                    <a:pt x="337" y="380"/>
                    <a:pt x="231" y="372"/>
                  </a:cubicBezTo>
                  <a:cubicBezTo>
                    <a:pt x="195" y="372"/>
                    <a:pt x="186" y="354"/>
                    <a:pt x="160" y="336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" name="Freeform 75"/>
            <p:cNvSpPr>
              <a:spLocks noChangeArrowheads="1"/>
            </p:cNvSpPr>
            <p:nvPr/>
          </p:nvSpPr>
          <p:spPr bwMode="auto">
            <a:xfrm>
              <a:off x="4414162" y="5334648"/>
              <a:ext cx="127990" cy="237695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7" name="Freeform 142"/>
            <p:cNvSpPr>
              <a:spLocks noChangeArrowheads="1"/>
            </p:cNvSpPr>
            <p:nvPr/>
          </p:nvSpPr>
          <p:spPr bwMode="auto">
            <a:xfrm>
              <a:off x="4515013" y="2031643"/>
              <a:ext cx="501893" cy="529267"/>
            </a:xfrm>
            <a:custGeom>
              <a:avLst/>
              <a:gdLst>
                <a:gd name="T0" fmla="*/ 530 w 604"/>
                <a:gd name="T1" fmla="*/ 0 h 634"/>
                <a:gd name="T2" fmla="*/ 530 w 604"/>
                <a:gd name="T3" fmla="*/ 0 h 634"/>
                <a:gd name="T4" fmla="*/ 74 w 604"/>
                <a:gd name="T5" fmla="*/ 0 h 634"/>
                <a:gd name="T6" fmla="*/ 0 w 604"/>
                <a:gd name="T7" fmla="*/ 74 h 634"/>
                <a:gd name="T8" fmla="*/ 0 w 604"/>
                <a:gd name="T9" fmla="*/ 427 h 634"/>
                <a:gd name="T10" fmla="*/ 74 w 604"/>
                <a:gd name="T11" fmla="*/ 516 h 634"/>
                <a:gd name="T12" fmla="*/ 236 w 604"/>
                <a:gd name="T13" fmla="*/ 516 h 634"/>
                <a:gd name="T14" fmla="*/ 236 w 604"/>
                <a:gd name="T15" fmla="*/ 589 h 634"/>
                <a:gd name="T16" fmla="*/ 191 w 604"/>
                <a:gd name="T17" fmla="*/ 589 h 634"/>
                <a:gd name="T18" fmla="*/ 177 w 604"/>
                <a:gd name="T19" fmla="*/ 604 h 634"/>
                <a:gd name="T20" fmla="*/ 191 w 604"/>
                <a:gd name="T21" fmla="*/ 633 h 634"/>
                <a:gd name="T22" fmla="*/ 427 w 604"/>
                <a:gd name="T23" fmla="*/ 633 h 634"/>
                <a:gd name="T24" fmla="*/ 441 w 604"/>
                <a:gd name="T25" fmla="*/ 604 h 634"/>
                <a:gd name="T26" fmla="*/ 427 w 604"/>
                <a:gd name="T27" fmla="*/ 589 h 634"/>
                <a:gd name="T28" fmla="*/ 383 w 604"/>
                <a:gd name="T29" fmla="*/ 589 h 634"/>
                <a:gd name="T30" fmla="*/ 383 w 604"/>
                <a:gd name="T31" fmla="*/ 516 h 634"/>
                <a:gd name="T32" fmla="*/ 530 w 604"/>
                <a:gd name="T33" fmla="*/ 516 h 634"/>
                <a:gd name="T34" fmla="*/ 603 w 604"/>
                <a:gd name="T35" fmla="*/ 427 h 634"/>
                <a:gd name="T36" fmla="*/ 603 w 604"/>
                <a:gd name="T37" fmla="*/ 74 h 634"/>
                <a:gd name="T38" fmla="*/ 530 w 604"/>
                <a:gd name="T39" fmla="*/ 0 h 634"/>
                <a:gd name="T40" fmla="*/ 353 w 604"/>
                <a:gd name="T41" fmla="*/ 589 h 634"/>
                <a:gd name="T42" fmla="*/ 353 w 604"/>
                <a:gd name="T43" fmla="*/ 589 h 634"/>
                <a:gd name="T44" fmla="*/ 265 w 604"/>
                <a:gd name="T45" fmla="*/ 589 h 634"/>
                <a:gd name="T46" fmla="*/ 265 w 604"/>
                <a:gd name="T47" fmla="*/ 516 h 634"/>
                <a:gd name="T48" fmla="*/ 353 w 604"/>
                <a:gd name="T49" fmla="*/ 516 h 634"/>
                <a:gd name="T50" fmla="*/ 353 w 604"/>
                <a:gd name="T51" fmla="*/ 589 h 634"/>
                <a:gd name="T52" fmla="*/ 559 w 604"/>
                <a:gd name="T53" fmla="*/ 427 h 634"/>
                <a:gd name="T54" fmla="*/ 559 w 604"/>
                <a:gd name="T55" fmla="*/ 427 h 634"/>
                <a:gd name="T56" fmla="*/ 530 w 604"/>
                <a:gd name="T57" fmla="*/ 471 h 634"/>
                <a:gd name="T58" fmla="*/ 74 w 604"/>
                <a:gd name="T59" fmla="*/ 471 h 634"/>
                <a:gd name="T60" fmla="*/ 29 w 604"/>
                <a:gd name="T61" fmla="*/ 427 h 634"/>
                <a:gd name="T62" fmla="*/ 29 w 604"/>
                <a:gd name="T63" fmla="*/ 398 h 634"/>
                <a:gd name="T64" fmla="*/ 559 w 604"/>
                <a:gd name="T65" fmla="*/ 398 h 634"/>
                <a:gd name="T66" fmla="*/ 559 w 604"/>
                <a:gd name="T67" fmla="*/ 427 h 634"/>
                <a:gd name="T68" fmla="*/ 559 w 604"/>
                <a:gd name="T69" fmla="*/ 354 h 634"/>
                <a:gd name="T70" fmla="*/ 559 w 604"/>
                <a:gd name="T71" fmla="*/ 354 h 634"/>
                <a:gd name="T72" fmla="*/ 29 w 604"/>
                <a:gd name="T73" fmla="*/ 354 h 634"/>
                <a:gd name="T74" fmla="*/ 29 w 604"/>
                <a:gd name="T75" fmla="*/ 74 h 634"/>
                <a:gd name="T76" fmla="*/ 74 w 604"/>
                <a:gd name="T77" fmla="*/ 44 h 634"/>
                <a:gd name="T78" fmla="*/ 530 w 604"/>
                <a:gd name="T79" fmla="*/ 44 h 634"/>
                <a:gd name="T80" fmla="*/ 559 w 604"/>
                <a:gd name="T81" fmla="*/ 74 h 634"/>
                <a:gd name="T82" fmla="*/ 559 w 604"/>
                <a:gd name="T83" fmla="*/ 35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4" h="634">
                  <a:moveTo>
                    <a:pt x="530" y="0"/>
                  </a:moveTo>
                  <a:lnTo>
                    <a:pt x="530" y="0"/>
                  </a:lnTo>
                  <a:cubicBezTo>
                    <a:pt x="74" y="0"/>
                    <a:pt x="74" y="0"/>
                    <a:pt x="74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71"/>
                    <a:pt x="29" y="516"/>
                    <a:pt x="74" y="516"/>
                  </a:cubicBezTo>
                  <a:cubicBezTo>
                    <a:pt x="236" y="516"/>
                    <a:pt x="236" y="516"/>
                    <a:pt x="236" y="516"/>
                  </a:cubicBezTo>
                  <a:cubicBezTo>
                    <a:pt x="236" y="589"/>
                    <a:pt x="236" y="589"/>
                    <a:pt x="236" y="589"/>
                  </a:cubicBezTo>
                  <a:cubicBezTo>
                    <a:pt x="191" y="589"/>
                    <a:pt x="191" y="589"/>
                    <a:pt x="191" y="589"/>
                  </a:cubicBezTo>
                  <a:cubicBezTo>
                    <a:pt x="177" y="589"/>
                    <a:pt x="177" y="604"/>
                    <a:pt x="177" y="604"/>
                  </a:cubicBezTo>
                  <a:cubicBezTo>
                    <a:pt x="177" y="619"/>
                    <a:pt x="177" y="633"/>
                    <a:pt x="191" y="633"/>
                  </a:cubicBezTo>
                  <a:cubicBezTo>
                    <a:pt x="427" y="633"/>
                    <a:pt x="427" y="633"/>
                    <a:pt x="427" y="633"/>
                  </a:cubicBezTo>
                  <a:cubicBezTo>
                    <a:pt x="441" y="633"/>
                    <a:pt x="441" y="619"/>
                    <a:pt x="441" y="604"/>
                  </a:cubicBezTo>
                  <a:cubicBezTo>
                    <a:pt x="441" y="604"/>
                    <a:pt x="441" y="589"/>
                    <a:pt x="427" y="589"/>
                  </a:cubicBezTo>
                  <a:cubicBezTo>
                    <a:pt x="383" y="589"/>
                    <a:pt x="383" y="589"/>
                    <a:pt x="383" y="589"/>
                  </a:cubicBezTo>
                  <a:cubicBezTo>
                    <a:pt x="383" y="516"/>
                    <a:pt x="383" y="516"/>
                    <a:pt x="383" y="516"/>
                  </a:cubicBezTo>
                  <a:cubicBezTo>
                    <a:pt x="530" y="516"/>
                    <a:pt x="530" y="516"/>
                    <a:pt x="530" y="516"/>
                  </a:cubicBezTo>
                  <a:cubicBezTo>
                    <a:pt x="574" y="516"/>
                    <a:pt x="603" y="471"/>
                    <a:pt x="603" y="427"/>
                  </a:cubicBezTo>
                  <a:cubicBezTo>
                    <a:pt x="603" y="74"/>
                    <a:pt x="603" y="74"/>
                    <a:pt x="603" y="74"/>
                  </a:cubicBezTo>
                  <a:cubicBezTo>
                    <a:pt x="603" y="30"/>
                    <a:pt x="574" y="0"/>
                    <a:pt x="530" y="0"/>
                  </a:cubicBezTo>
                  <a:close/>
                  <a:moveTo>
                    <a:pt x="353" y="589"/>
                  </a:moveTo>
                  <a:lnTo>
                    <a:pt x="353" y="589"/>
                  </a:lnTo>
                  <a:cubicBezTo>
                    <a:pt x="265" y="589"/>
                    <a:pt x="265" y="589"/>
                    <a:pt x="265" y="589"/>
                  </a:cubicBezTo>
                  <a:cubicBezTo>
                    <a:pt x="265" y="516"/>
                    <a:pt x="265" y="516"/>
                    <a:pt x="265" y="516"/>
                  </a:cubicBezTo>
                  <a:cubicBezTo>
                    <a:pt x="353" y="516"/>
                    <a:pt x="353" y="516"/>
                    <a:pt x="353" y="516"/>
                  </a:cubicBezTo>
                  <a:lnTo>
                    <a:pt x="353" y="589"/>
                  </a:lnTo>
                  <a:close/>
                  <a:moveTo>
                    <a:pt x="559" y="427"/>
                  </a:moveTo>
                  <a:lnTo>
                    <a:pt x="559" y="427"/>
                  </a:lnTo>
                  <a:cubicBezTo>
                    <a:pt x="559" y="457"/>
                    <a:pt x="545" y="471"/>
                    <a:pt x="530" y="471"/>
                  </a:cubicBezTo>
                  <a:cubicBezTo>
                    <a:pt x="74" y="471"/>
                    <a:pt x="74" y="471"/>
                    <a:pt x="74" y="471"/>
                  </a:cubicBezTo>
                  <a:cubicBezTo>
                    <a:pt x="59" y="471"/>
                    <a:pt x="29" y="457"/>
                    <a:pt x="29" y="427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559" y="398"/>
                    <a:pt x="559" y="398"/>
                    <a:pt x="559" y="398"/>
                  </a:cubicBezTo>
                  <a:lnTo>
                    <a:pt x="559" y="427"/>
                  </a:lnTo>
                  <a:close/>
                  <a:moveTo>
                    <a:pt x="559" y="354"/>
                  </a:moveTo>
                  <a:lnTo>
                    <a:pt x="559" y="354"/>
                  </a:lnTo>
                  <a:cubicBezTo>
                    <a:pt x="29" y="354"/>
                    <a:pt x="29" y="354"/>
                    <a:pt x="29" y="35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4" y="44"/>
                  </a:cubicBezTo>
                  <a:cubicBezTo>
                    <a:pt x="530" y="44"/>
                    <a:pt x="530" y="44"/>
                    <a:pt x="530" y="44"/>
                  </a:cubicBezTo>
                  <a:cubicBezTo>
                    <a:pt x="545" y="44"/>
                    <a:pt x="559" y="59"/>
                    <a:pt x="559" y="74"/>
                  </a:cubicBezTo>
                  <a:lnTo>
                    <a:pt x="559" y="35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99" name="Freeform 63"/>
            <p:cNvSpPr>
              <a:spLocks noChangeArrowheads="1"/>
            </p:cNvSpPr>
            <p:nvPr/>
          </p:nvSpPr>
          <p:spPr bwMode="auto">
            <a:xfrm>
              <a:off x="4656428" y="2084627"/>
              <a:ext cx="240742" cy="245314"/>
            </a:xfrm>
            <a:custGeom>
              <a:avLst/>
              <a:gdLst>
                <a:gd name="T0" fmla="*/ 443 w 461"/>
                <a:gd name="T1" fmla="*/ 284 h 471"/>
                <a:gd name="T2" fmla="*/ 443 w 461"/>
                <a:gd name="T3" fmla="*/ 284 h 471"/>
                <a:gd name="T4" fmla="*/ 452 w 461"/>
                <a:gd name="T5" fmla="*/ 240 h 471"/>
                <a:gd name="T6" fmla="*/ 231 w 461"/>
                <a:gd name="T7" fmla="*/ 9 h 471"/>
                <a:gd name="T8" fmla="*/ 194 w 461"/>
                <a:gd name="T9" fmla="*/ 18 h 471"/>
                <a:gd name="T10" fmla="*/ 124 w 461"/>
                <a:gd name="T11" fmla="*/ 0 h 471"/>
                <a:gd name="T12" fmla="*/ 0 w 461"/>
                <a:gd name="T13" fmla="*/ 124 h 471"/>
                <a:gd name="T14" fmla="*/ 18 w 461"/>
                <a:gd name="T15" fmla="*/ 196 h 471"/>
                <a:gd name="T16" fmla="*/ 18 w 461"/>
                <a:gd name="T17" fmla="*/ 240 h 471"/>
                <a:gd name="T18" fmla="*/ 231 w 461"/>
                <a:gd name="T19" fmla="*/ 461 h 471"/>
                <a:gd name="T20" fmla="*/ 275 w 461"/>
                <a:gd name="T21" fmla="*/ 461 h 471"/>
                <a:gd name="T22" fmla="*/ 328 w 461"/>
                <a:gd name="T23" fmla="*/ 470 h 471"/>
                <a:gd name="T24" fmla="*/ 460 w 461"/>
                <a:gd name="T25" fmla="*/ 346 h 471"/>
                <a:gd name="T26" fmla="*/ 443 w 461"/>
                <a:gd name="T27" fmla="*/ 284 h 471"/>
                <a:gd name="T28" fmla="*/ 346 w 461"/>
                <a:gd name="T29" fmla="*/ 346 h 471"/>
                <a:gd name="T30" fmla="*/ 346 w 461"/>
                <a:gd name="T31" fmla="*/ 346 h 471"/>
                <a:gd name="T32" fmla="*/ 301 w 461"/>
                <a:gd name="T33" fmla="*/ 381 h 471"/>
                <a:gd name="T34" fmla="*/ 231 w 461"/>
                <a:gd name="T35" fmla="*/ 390 h 471"/>
                <a:gd name="T36" fmla="*/ 150 w 461"/>
                <a:gd name="T37" fmla="*/ 372 h 471"/>
                <a:gd name="T38" fmla="*/ 115 w 461"/>
                <a:gd name="T39" fmla="*/ 337 h 471"/>
                <a:gd name="T40" fmla="*/ 106 w 461"/>
                <a:gd name="T41" fmla="*/ 302 h 471"/>
                <a:gd name="T42" fmla="*/ 115 w 461"/>
                <a:gd name="T43" fmla="*/ 284 h 471"/>
                <a:gd name="T44" fmla="*/ 133 w 461"/>
                <a:gd name="T45" fmla="*/ 275 h 471"/>
                <a:gd name="T46" fmla="*/ 150 w 461"/>
                <a:gd name="T47" fmla="*/ 275 h 471"/>
                <a:gd name="T48" fmla="*/ 168 w 461"/>
                <a:gd name="T49" fmla="*/ 293 h 471"/>
                <a:gd name="T50" fmla="*/ 177 w 461"/>
                <a:gd name="T51" fmla="*/ 319 h 471"/>
                <a:gd name="T52" fmla="*/ 194 w 461"/>
                <a:gd name="T53" fmla="*/ 337 h 471"/>
                <a:gd name="T54" fmla="*/ 231 w 461"/>
                <a:gd name="T55" fmla="*/ 337 h 471"/>
                <a:gd name="T56" fmla="*/ 275 w 461"/>
                <a:gd name="T57" fmla="*/ 328 h 471"/>
                <a:gd name="T58" fmla="*/ 292 w 461"/>
                <a:gd name="T59" fmla="*/ 302 h 471"/>
                <a:gd name="T60" fmla="*/ 284 w 461"/>
                <a:gd name="T61" fmla="*/ 275 h 471"/>
                <a:gd name="T62" fmla="*/ 256 w 461"/>
                <a:gd name="T63" fmla="*/ 266 h 471"/>
                <a:gd name="T64" fmla="*/ 221 w 461"/>
                <a:gd name="T65" fmla="*/ 257 h 471"/>
                <a:gd name="T66" fmla="*/ 159 w 461"/>
                <a:gd name="T67" fmla="*/ 240 h 471"/>
                <a:gd name="T68" fmla="*/ 124 w 461"/>
                <a:gd name="T69" fmla="*/ 213 h 471"/>
                <a:gd name="T70" fmla="*/ 106 w 461"/>
                <a:gd name="T71" fmla="*/ 168 h 471"/>
                <a:gd name="T72" fmla="*/ 124 w 461"/>
                <a:gd name="T73" fmla="*/ 115 h 471"/>
                <a:gd name="T74" fmla="*/ 168 w 461"/>
                <a:gd name="T75" fmla="*/ 89 h 471"/>
                <a:gd name="T76" fmla="*/ 231 w 461"/>
                <a:gd name="T77" fmla="*/ 80 h 471"/>
                <a:gd name="T78" fmla="*/ 284 w 461"/>
                <a:gd name="T79" fmla="*/ 89 h 471"/>
                <a:gd name="T80" fmla="*/ 319 w 461"/>
                <a:gd name="T81" fmla="*/ 107 h 471"/>
                <a:gd name="T82" fmla="*/ 337 w 461"/>
                <a:gd name="T83" fmla="*/ 133 h 471"/>
                <a:gd name="T84" fmla="*/ 346 w 461"/>
                <a:gd name="T85" fmla="*/ 151 h 471"/>
                <a:gd name="T86" fmla="*/ 337 w 461"/>
                <a:gd name="T87" fmla="*/ 177 h 471"/>
                <a:gd name="T88" fmla="*/ 310 w 461"/>
                <a:gd name="T89" fmla="*/ 186 h 471"/>
                <a:gd name="T90" fmla="*/ 292 w 461"/>
                <a:gd name="T91" fmla="*/ 177 h 471"/>
                <a:gd name="T92" fmla="*/ 284 w 461"/>
                <a:gd name="T93" fmla="*/ 160 h 471"/>
                <a:gd name="T94" fmla="*/ 265 w 461"/>
                <a:gd name="T95" fmla="*/ 133 h 471"/>
                <a:gd name="T96" fmla="*/ 231 w 461"/>
                <a:gd name="T97" fmla="*/ 124 h 471"/>
                <a:gd name="T98" fmla="*/ 186 w 461"/>
                <a:gd name="T99" fmla="*/ 142 h 471"/>
                <a:gd name="T100" fmla="*/ 177 w 461"/>
                <a:gd name="T101" fmla="*/ 160 h 471"/>
                <a:gd name="T102" fmla="*/ 177 w 461"/>
                <a:gd name="T103" fmla="*/ 168 h 471"/>
                <a:gd name="T104" fmla="*/ 194 w 461"/>
                <a:gd name="T105" fmla="*/ 186 h 471"/>
                <a:gd name="T106" fmla="*/ 212 w 461"/>
                <a:gd name="T107" fmla="*/ 186 h 471"/>
                <a:gd name="T108" fmla="*/ 239 w 461"/>
                <a:gd name="T109" fmla="*/ 196 h 471"/>
                <a:gd name="T110" fmla="*/ 292 w 461"/>
                <a:gd name="T111" fmla="*/ 213 h 471"/>
                <a:gd name="T112" fmla="*/ 328 w 461"/>
                <a:gd name="T113" fmla="*/ 231 h 471"/>
                <a:gd name="T114" fmla="*/ 354 w 461"/>
                <a:gd name="T115" fmla="*/ 257 h 471"/>
                <a:gd name="T116" fmla="*/ 363 w 461"/>
                <a:gd name="T117" fmla="*/ 293 h 471"/>
                <a:gd name="T118" fmla="*/ 346 w 461"/>
                <a:gd name="T119" fmla="*/ 34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1" h="471">
                  <a:moveTo>
                    <a:pt x="443" y="284"/>
                  </a:moveTo>
                  <a:lnTo>
                    <a:pt x="443" y="284"/>
                  </a:lnTo>
                  <a:cubicBezTo>
                    <a:pt x="452" y="266"/>
                    <a:pt x="452" y="257"/>
                    <a:pt x="452" y="240"/>
                  </a:cubicBezTo>
                  <a:cubicBezTo>
                    <a:pt x="452" y="115"/>
                    <a:pt x="354" y="9"/>
                    <a:pt x="231" y="9"/>
                  </a:cubicBezTo>
                  <a:cubicBezTo>
                    <a:pt x="221" y="9"/>
                    <a:pt x="203" y="18"/>
                    <a:pt x="194" y="18"/>
                  </a:cubicBezTo>
                  <a:cubicBezTo>
                    <a:pt x="177" y="0"/>
                    <a:pt x="150" y="0"/>
                    <a:pt x="124" y="0"/>
                  </a:cubicBezTo>
                  <a:cubicBezTo>
                    <a:pt x="62" y="0"/>
                    <a:pt x="0" y="54"/>
                    <a:pt x="0" y="124"/>
                  </a:cubicBezTo>
                  <a:cubicBezTo>
                    <a:pt x="0" y="151"/>
                    <a:pt x="9" y="168"/>
                    <a:pt x="18" y="196"/>
                  </a:cubicBezTo>
                  <a:cubicBezTo>
                    <a:pt x="18" y="204"/>
                    <a:pt x="18" y="221"/>
                    <a:pt x="18" y="240"/>
                  </a:cubicBezTo>
                  <a:cubicBezTo>
                    <a:pt x="18" y="364"/>
                    <a:pt x="115" y="461"/>
                    <a:pt x="231" y="461"/>
                  </a:cubicBezTo>
                  <a:cubicBezTo>
                    <a:pt x="248" y="461"/>
                    <a:pt x="256" y="461"/>
                    <a:pt x="275" y="461"/>
                  </a:cubicBezTo>
                  <a:cubicBezTo>
                    <a:pt x="292" y="470"/>
                    <a:pt x="310" y="470"/>
                    <a:pt x="328" y="470"/>
                  </a:cubicBezTo>
                  <a:cubicBezTo>
                    <a:pt x="399" y="470"/>
                    <a:pt x="460" y="417"/>
                    <a:pt x="460" y="346"/>
                  </a:cubicBezTo>
                  <a:cubicBezTo>
                    <a:pt x="460" y="319"/>
                    <a:pt x="452" y="302"/>
                    <a:pt x="443" y="284"/>
                  </a:cubicBezTo>
                  <a:close/>
                  <a:moveTo>
                    <a:pt x="346" y="346"/>
                  </a:moveTo>
                  <a:lnTo>
                    <a:pt x="346" y="346"/>
                  </a:lnTo>
                  <a:cubicBezTo>
                    <a:pt x="337" y="355"/>
                    <a:pt x="319" y="372"/>
                    <a:pt x="301" y="381"/>
                  </a:cubicBezTo>
                  <a:cubicBezTo>
                    <a:pt x="284" y="390"/>
                    <a:pt x="256" y="390"/>
                    <a:pt x="231" y="390"/>
                  </a:cubicBezTo>
                  <a:cubicBezTo>
                    <a:pt x="203" y="390"/>
                    <a:pt x="177" y="381"/>
                    <a:pt x="150" y="372"/>
                  </a:cubicBezTo>
                  <a:cubicBezTo>
                    <a:pt x="141" y="364"/>
                    <a:pt x="124" y="355"/>
                    <a:pt x="115" y="337"/>
                  </a:cubicBezTo>
                  <a:cubicBezTo>
                    <a:pt x="106" y="328"/>
                    <a:pt x="106" y="311"/>
                    <a:pt x="106" y="302"/>
                  </a:cubicBezTo>
                  <a:cubicBezTo>
                    <a:pt x="106" y="293"/>
                    <a:pt x="106" y="284"/>
                    <a:pt x="115" y="284"/>
                  </a:cubicBezTo>
                  <a:cubicBezTo>
                    <a:pt x="115" y="275"/>
                    <a:pt x="124" y="275"/>
                    <a:pt x="133" y="275"/>
                  </a:cubicBezTo>
                  <a:cubicBezTo>
                    <a:pt x="141" y="275"/>
                    <a:pt x="150" y="275"/>
                    <a:pt x="150" y="275"/>
                  </a:cubicBezTo>
                  <a:cubicBezTo>
                    <a:pt x="159" y="284"/>
                    <a:pt x="168" y="293"/>
                    <a:pt x="168" y="293"/>
                  </a:cubicBezTo>
                  <a:cubicBezTo>
                    <a:pt x="168" y="311"/>
                    <a:pt x="177" y="311"/>
                    <a:pt x="177" y="319"/>
                  </a:cubicBezTo>
                  <a:cubicBezTo>
                    <a:pt x="186" y="328"/>
                    <a:pt x="194" y="328"/>
                    <a:pt x="194" y="337"/>
                  </a:cubicBezTo>
                  <a:cubicBezTo>
                    <a:pt x="203" y="337"/>
                    <a:pt x="212" y="337"/>
                    <a:pt x="231" y="337"/>
                  </a:cubicBezTo>
                  <a:cubicBezTo>
                    <a:pt x="248" y="337"/>
                    <a:pt x="265" y="337"/>
                    <a:pt x="275" y="328"/>
                  </a:cubicBezTo>
                  <a:cubicBezTo>
                    <a:pt x="284" y="319"/>
                    <a:pt x="292" y="311"/>
                    <a:pt x="292" y="302"/>
                  </a:cubicBezTo>
                  <a:cubicBezTo>
                    <a:pt x="292" y="293"/>
                    <a:pt x="284" y="284"/>
                    <a:pt x="284" y="275"/>
                  </a:cubicBezTo>
                  <a:cubicBezTo>
                    <a:pt x="275" y="275"/>
                    <a:pt x="265" y="266"/>
                    <a:pt x="256" y="266"/>
                  </a:cubicBezTo>
                  <a:cubicBezTo>
                    <a:pt x="248" y="266"/>
                    <a:pt x="239" y="257"/>
                    <a:pt x="221" y="257"/>
                  </a:cubicBezTo>
                  <a:cubicBezTo>
                    <a:pt x="194" y="249"/>
                    <a:pt x="177" y="249"/>
                    <a:pt x="159" y="240"/>
                  </a:cubicBezTo>
                  <a:cubicBezTo>
                    <a:pt x="141" y="231"/>
                    <a:pt x="133" y="221"/>
                    <a:pt x="124" y="213"/>
                  </a:cubicBezTo>
                  <a:cubicBezTo>
                    <a:pt x="115" y="196"/>
                    <a:pt x="106" y="186"/>
                    <a:pt x="106" y="168"/>
                  </a:cubicBezTo>
                  <a:cubicBezTo>
                    <a:pt x="106" y="151"/>
                    <a:pt x="115" y="133"/>
                    <a:pt x="124" y="115"/>
                  </a:cubicBezTo>
                  <a:cubicBezTo>
                    <a:pt x="133" y="107"/>
                    <a:pt x="150" y="98"/>
                    <a:pt x="168" y="89"/>
                  </a:cubicBezTo>
                  <a:cubicBezTo>
                    <a:pt x="186" y="80"/>
                    <a:pt x="203" y="80"/>
                    <a:pt x="231" y="80"/>
                  </a:cubicBezTo>
                  <a:cubicBezTo>
                    <a:pt x="248" y="80"/>
                    <a:pt x="265" y="80"/>
                    <a:pt x="284" y="89"/>
                  </a:cubicBezTo>
                  <a:cubicBezTo>
                    <a:pt x="292" y="89"/>
                    <a:pt x="310" y="98"/>
                    <a:pt x="319" y="107"/>
                  </a:cubicBezTo>
                  <a:cubicBezTo>
                    <a:pt x="328" y="115"/>
                    <a:pt x="337" y="124"/>
                    <a:pt x="337" y="133"/>
                  </a:cubicBezTo>
                  <a:cubicBezTo>
                    <a:pt x="346" y="142"/>
                    <a:pt x="346" y="142"/>
                    <a:pt x="346" y="151"/>
                  </a:cubicBezTo>
                  <a:cubicBezTo>
                    <a:pt x="346" y="160"/>
                    <a:pt x="346" y="168"/>
                    <a:pt x="337" y="177"/>
                  </a:cubicBezTo>
                  <a:cubicBezTo>
                    <a:pt x="328" y="186"/>
                    <a:pt x="319" y="186"/>
                    <a:pt x="310" y="186"/>
                  </a:cubicBezTo>
                  <a:cubicBezTo>
                    <a:pt x="310" y="186"/>
                    <a:pt x="301" y="186"/>
                    <a:pt x="292" y="177"/>
                  </a:cubicBezTo>
                  <a:cubicBezTo>
                    <a:pt x="292" y="177"/>
                    <a:pt x="284" y="168"/>
                    <a:pt x="284" y="160"/>
                  </a:cubicBezTo>
                  <a:cubicBezTo>
                    <a:pt x="275" y="151"/>
                    <a:pt x="275" y="142"/>
                    <a:pt x="265" y="133"/>
                  </a:cubicBezTo>
                  <a:cubicBezTo>
                    <a:pt x="256" y="133"/>
                    <a:pt x="239" y="124"/>
                    <a:pt x="231" y="124"/>
                  </a:cubicBezTo>
                  <a:cubicBezTo>
                    <a:pt x="212" y="124"/>
                    <a:pt x="194" y="133"/>
                    <a:pt x="186" y="142"/>
                  </a:cubicBezTo>
                  <a:cubicBezTo>
                    <a:pt x="177" y="142"/>
                    <a:pt x="177" y="151"/>
                    <a:pt x="177" y="160"/>
                  </a:cubicBezTo>
                  <a:cubicBezTo>
                    <a:pt x="177" y="168"/>
                    <a:pt x="177" y="168"/>
                    <a:pt x="177" y="168"/>
                  </a:cubicBezTo>
                  <a:cubicBezTo>
                    <a:pt x="186" y="177"/>
                    <a:pt x="186" y="177"/>
                    <a:pt x="194" y="186"/>
                  </a:cubicBezTo>
                  <a:cubicBezTo>
                    <a:pt x="194" y="186"/>
                    <a:pt x="203" y="186"/>
                    <a:pt x="212" y="186"/>
                  </a:cubicBezTo>
                  <a:cubicBezTo>
                    <a:pt x="212" y="196"/>
                    <a:pt x="231" y="196"/>
                    <a:pt x="239" y="196"/>
                  </a:cubicBezTo>
                  <a:cubicBezTo>
                    <a:pt x="256" y="204"/>
                    <a:pt x="275" y="204"/>
                    <a:pt x="292" y="213"/>
                  </a:cubicBezTo>
                  <a:cubicBezTo>
                    <a:pt x="301" y="213"/>
                    <a:pt x="319" y="221"/>
                    <a:pt x="328" y="231"/>
                  </a:cubicBezTo>
                  <a:cubicBezTo>
                    <a:pt x="337" y="231"/>
                    <a:pt x="346" y="240"/>
                    <a:pt x="354" y="257"/>
                  </a:cubicBezTo>
                  <a:cubicBezTo>
                    <a:pt x="354" y="266"/>
                    <a:pt x="363" y="275"/>
                    <a:pt x="363" y="293"/>
                  </a:cubicBezTo>
                  <a:cubicBezTo>
                    <a:pt x="363" y="311"/>
                    <a:pt x="354" y="328"/>
                    <a:pt x="346" y="3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0" name="Freeform 86"/>
            <p:cNvSpPr>
              <a:spLocks noEditPoints="1"/>
            </p:cNvSpPr>
            <p:nvPr/>
          </p:nvSpPr>
          <p:spPr bwMode="auto">
            <a:xfrm>
              <a:off x="3060120" y="6000644"/>
              <a:ext cx="534495" cy="333541"/>
            </a:xfrm>
            <a:custGeom>
              <a:avLst/>
              <a:gdLst>
                <a:gd name="T0" fmla="*/ 2147483646 w 256"/>
                <a:gd name="T1" fmla="*/ 2147483646 h 160"/>
                <a:gd name="T2" fmla="*/ 2147483646 w 256"/>
                <a:gd name="T3" fmla="*/ 2147483646 h 160"/>
                <a:gd name="T4" fmla="*/ 2147483646 w 256"/>
                <a:gd name="T5" fmla="*/ 2147483646 h 160"/>
                <a:gd name="T6" fmla="*/ 2147483646 w 256"/>
                <a:gd name="T7" fmla="*/ 2147483646 h 160"/>
                <a:gd name="T8" fmla="*/ 0 w 256"/>
                <a:gd name="T9" fmla="*/ 2147483646 h 160"/>
                <a:gd name="T10" fmla="*/ 0 w 256"/>
                <a:gd name="T11" fmla="*/ 2147483646 h 160"/>
                <a:gd name="T12" fmla="*/ 2147483646 w 256"/>
                <a:gd name="T13" fmla="*/ 2147483646 h 160"/>
                <a:gd name="T14" fmla="*/ 2147483646 w 256"/>
                <a:gd name="T15" fmla="*/ 2147483646 h 160"/>
                <a:gd name="T16" fmla="*/ 2147483646 w 256"/>
                <a:gd name="T17" fmla="*/ 0 h 160"/>
                <a:gd name="T18" fmla="*/ 2147483646 w 256"/>
                <a:gd name="T19" fmla="*/ 0 h 160"/>
                <a:gd name="T20" fmla="*/ 2147483646 w 256"/>
                <a:gd name="T21" fmla="*/ 2147483646 h 160"/>
                <a:gd name="T22" fmla="*/ 2147483646 w 256"/>
                <a:gd name="T23" fmla="*/ 2147483646 h 160"/>
                <a:gd name="T24" fmla="*/ 2147483646 w 256"/>
                <a:gd name="T25" fmla="*/ 2147483646 h 160"/>
                <a:gd name="T26" fmla="*/ 2147483646 w 256"/>
                <a:gd name="T27" fmla="*/ 2147483646 h 160"/>
                <a:gd name="T28" fmla="*/ 2147483646 w 256"/>
                <a:gd name="T29" fmla="*/ 2147483646 h 160"/>
                <a:gd name="T30" fmla="*/ 2147483646 w 256"/>
                <a:gd name="T31" fmla="*/ 2147483646 h 160"/>
                <a:gd name="T32" fmla="*/ 2147483646 w 256"/>
                <a:gd name="T33" fmla="*/ 2147483646 h 160"/>
                <a:gd name="T34" fmla="*/ 2147483646 w 256"/>
                <a:gd name="T35" fmla="*/ 2147483646 h 160"/>
                <a:gd name="T36" fmla="*/ 2147483646 w 256"/>
                <a:gd name="T37" fmla="*/ 2147483646 h 160"/>
                <a:gd name="T38" fmla="*/ 2147483646 w 256"/>
                <a:gd name="T39" fmla="*/ 2147483646 h 160"/>
                <a:gd name="T40" fmla="*/ 2147483646 w 256"/>
                <a:gd name="T41" fmla="*/ 2147483646 h 160"/>
                <a:gd name="T42" fmla="*/ 2147483646 w 256"/>
                <a:gd name="T43" fmla="*/ 2147483646 h 160"/>
                <a:gd name="T44" fmla="*/ 2147483646 w 256"/>
                <a:gd name="T45" fmla="*/ 2147483646 h 160"/>
                <a:gd name="T46" fmla="*/ 2147483646 w 256"/>
                <a:gd name="T47" fmla="*/ 2147483646 h 160"/>
                <a:gd name="T48" fmla="*/ 2147483646 w 256"/>
                <a:gd name="T49" fmla="*/ 2147483646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Freeform 86"/>
            <p:cNvSpPr>
              <a:spLocks noEditPoints="1"/>
            </p:cNvSpPr>
            <p:nvPr/>
          </p:nvSpPr>
          <p:spPr bwMode="auto">
            <a:xfrm>
              <a:off x="622225" y="3599317"/>
              <a:ext cx="534495" cy="333541"/>
            </a:xfrm>
            <a:custGeom>
              <a:avLst/>
              <a:gdLst>
                <a:gd name="T0" fmla="*/ 2147483646 w 256"/>
                <a:gd name="T1" fmla="*/ 2147483646 h 160"/>
                <a:gd name="T2" fmla="*/ 2147483646 w 256"/>
                <a:gd name="T3" fmla="*/ 2147483646 h 160"/>
                <a:gd name="T4" fmla="*/ 2147483646 w 256"/>
                <a:gd name="T5" fmla="*/ 2147483646 h 160"/>
                <a:gd name="T6" fmla="*/ 2147483646 w 256"/>
                <a:gd name="T7" fmla="*/ 2147483646 h 160"/>
                <a:gd name="T8" fmla="*/ 0 w 256"/>
                <a:gd name="T9" fmla="*/ 2147483646 h 160"/>
                <a:gd name="T10" fmla="*/ 0 w 256"/>
                <a:gd name="T11" fmla="*/ 2147483646 h 160"/>
                <a:gd name="T12" fmla="*/ 2147483646 w 256"/>
                <a:gd name="T13" fmla="*/ 2147483646 h 160"/>
                <a:gd name="T14" fmla="*/ 2147483646 w 256"/>
                <a:gd name="T15" fmla="*/ 2147483646 h 160"/>
                <a:gd name="T16" fmla="*/ 2147483646 w 256"/>
                <a:gd name="T17" fmla="*/ 0 h 160"/>
                <a:gd name="T18" fmla="*/ 2147483646 w 256"/>
                <a:gd name="T19" fmla="*/ 0 h 160"/>
                <a:gd name="T20" fmla="*/ 2147483646 w 256"/>
                <a:gd name="T21" fmla="*/ 2147483646 h 160"/>
                <a:gd name="T22" fmla="*/ 2147483646 w 256"/>
                <a:gd name="T23" fmla="*/ 2147483646 h 160"/>
                <a:gd name="T24" fmla="*/ 2147483646 w 256"/>
                <a:gd name="T25" fmla="*/ 2147483646 h 160"/>
                <a:gd name="T26" fmla="*/ 2147483646 w 256"/>
                <a:gd name="T27" fmla="*/ 2147483646 h 160"/>
                <a:gd name="T28" fmla="*/ 2147483646 w 256"/>
                <a:gd name="T29" fmla="*/ 2147483646 h 160"/>
                <a:gd name="T30" fmla="*/ 2147483646 w 256"/>
                <a:gd name="T31" fmla="*/ 2147483646 h 160"/>
                <a:gd name="T32" fmla="*/ 2147483646 w 256"/>
                <a:gd name="T33" fmla="*/ 2147483646 h 160"/>
                <a:gd name="T34" fmla="*/ 2147483646 w 256"/>
                <a:gd name="T35" fmla="*/ 2147483646 h 160"/>
                <a:gd name="T36" fmla="*/ 2147483646 w 256"/>
                <a:gd name="T37" fmla="*/ 2147483646 h 160"/>
                <a:gd name="T38" fmla="*/ 2147483646 w 256"/>
                <a:gd name="T39" fmla="*/ 2147483646 h 160"/>
                <a:gd name="T40" fmla="*/ 2147483646 w 256"/>
                <a:gd name="T41" fmla="*/ 2147483646 h 160"/>
                <a:gd name="T42" fmla="*/ 2147483646 w 256"/>
                <a:gd name="T43" fmla="*/ 2147483646 h 160"/>
                <a:gd name="T44" fmla="*/ 2147483646 w 256"/>
                <a:gd name="T45" fmla="*/ 2147483646 h 160"/>
                <a:gd name="T46" fmla="*/ 2147483646 w 256"/>
                <a:gd name="T47" fmla="*/ 2147483646 h 160"/>
                <a:gd name="T48" fmla="*/ 2147483646 w 256"/>
                <a:gd name="T49" fmla="*/ 2147483646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Freeform 86"/>
            <p:cNvSpPr>
              <a:spLocks noEditPoints="1"/>
            </p:cNvSpPr>
            <p:nvPr/>
          </p:nvSpPr>
          <p:spPr bwMode="auto">
            <a:xfrm>
              <a:off x="2210249" y="1776675"/>
              <a:ext cx="534495" cy="333541"/>
            </a:xfrm>
            <a:custGeom>
              <a:avLst/>
              <a:gdLst>
                <a:gd name="T0" fmla="*/ 2147483646 w 256"/>
                <a:gd name="T1" fmla="*/ 2147483646 h 160"/>
                <a:gd name="T2" fmla="*/ 2147483646 w 256"/>
                <a:gd name="T3" fmla="*/ 2147483646 h 160"/>
                <a:gd name="T4" fmla="*/ 2147483646 w 256"/>
                <a:gd name="T5" fmla="*/ 2147483646 h 160"/>
                <a:gd name="T6" fmla="*/ 2147483646 w 256"/>
                <a:gd name="T7" fmla="*/ 2147483646 h 160"/>
                <a:gd name="T8" fmla="*/ 0 w 256"/>
                <a:gd name="T9" fmla="*/ 2147483646 h 160"/>
                <a:gd name="T10" fmla="*/ 0 w 256"/>
                <a:gd name="T11" fmla="*/ 2147483646 h 160"/>
                <a:gd name="T12" fmla="*/ 2147483646 w 256"/>
                <a:gd name="T13" fmla="*/ 2147483646 h 160"/>
                <a:gd name="T14" fmla="*/ 2147483646 w 256"/>
                <a:gd name="T15" fmla="*/ 2147483646 h 160"/>
                <a:gd name="T16" fmla="*/ 2147483646 w 256"/>
                <a:gd name="T17" fmla="*/ 0 h 160"/>
                <a:gd name="T18" fmla="*/ 2147483646 w 256"/>
                <a:gd name="T19" fmla="*/ 0 h 160"/>
                <a:gd name="T20" fmla="*/ 2147483646 w 256"/>
                <a:gd name="T21" fmla="*/ 2147483646 h 160"/>
                <a:gd name="T22" fmla="*/ 2147483646 w 256"/>
                <a:gd name="T23" fmla="*/ 2147483646 h 160"/>
                <a:gd name="T24" fmla="*/ 2147483646 w 256"/>
                <a:gd name="T25" fmla="*/ 2147483646 h 160"/>
                <a:gd name="T26" fmla="*/ 2147483646 w 256"/>
                <a:gd name="T27" fmla="*/ 2147483646 h 160"/>
                <a:gd name="T28" fmla="*/ 2147483646 w 256"/>
                <a:gd name="T29" fmla="*/ 2147483646 h 160"/>
                <a:gd name="T30" fmla="*/ 2147483646 w 256"/>
                <a:gd name="T31" fmla="*/ 2147483646 h 160"/>
                <a:gd name="T32" fmla="*/ 2147483646 w 256"/>
                <a:gd name="T33" fmla="*/ 2147483646 h 160"/>
                <a:gd name="T34" fmla="*/ 2147483646 w 256"/>
                <a:gd name="T35" fmla="*/ 2147483646 h 160"/>
                <a:gd name="T36" fmla="*/ 2147483646 w 256"/>
                <a:gd name="T37" fmla="*/ 2147483646 h 160"/>
                <a:gd name="T38" fmla="*/ 2147483646 w 256"/>
                <a:gd name="T39" fmla="*/ 2147483646 h 160"/>
                <a:gd name="T40" fmla="*/ 2147483646 w 256"/>
                <a:gd name="T41" fmla="*/ 2147483646 h 160"/>
                <a:gd name="T42" fmla="*/ 2147483646 w 256"/>
                <a:gd name="T43" fmla="*/ 2147483646 h 160"/>
                <a:gd name="T44" fmla="*/ 2147483646 w 256"/>
                <a:gd name="T45" fmla="*/ 2147483646 h 160"/>
                <a:gd name="T46" fmla="*/ 2147483646 w 256"/>
                <a:gd name="T47" fmla="*/ 2147483646 h 160"/>
                <a:gd name="T48" fmla="*/ 2147483646 w 256"/>
                <a:gd name="T49" fmla="*/ 2147483646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Freeform 86"/>
            <p:cNvSpPr>
              <a:spLocks noEditPoints="1"/>
            </p:cNvSpPr>
            <p:nvPr/>
          </p:nvSpPr>
          <p:spPr bwMode="auto">
            <a:xfrm>
              <a:off x="5863700" y="1685569"/>
              <a:ext cx="534495" cy="333541"/>
            </a:xfrm>
            <a:custGeom>
              <a:avLst/>
              <a:gdLst>
                <a:gd name="T0" fmla="*/ 2147483646 w 256"/>
                <a:gd name="T1" fmla="*/ 2147483646 h 160"/>
                <a:gd name="T2" fmla="*/ 2147483646 w 256"/>
                <a:gd name="T3" fmla="*/ 2147483646 h 160"/>
                <a:gd name="T4" fmla="*/ 2147483646 w 256"/>
                <a:gd name="T5" fmla="*/ 2147483646 h 160"/>
                <a:gd name="T6" fmla="*/ 2147483646 w 256"/>
                <a:gd name="T7" fmla="*/ 2147483646 h 160"/>
                <a:gd name="T8" fmla="*/ 0 w 256"/>
                <a:gd name="T9" fmla="*/ 2147483646 h 160"/>
                <a:gd name="T10" fmla="*/ 0 w 256"/>
                <a:gd name="T11" fmla="*/ 2147483646 h 160"/>
                <a:gd name="T12" fmla="*/ 2147483646 w 256"/>
                <a:gd name="T13" fmla="*/ 2147483646 h 160"/>
                <a:gd name="T14" fmla="*/ 2147483646 w 256"/>
                <a:gd name="T15" fmla="*/ 2147483646 h 160"/>
                <a:gd name="T16" fmla="*/ 2147483646 w 256"/>
                <a:gd name="T17" fmla="*/ 0 h 160"/>
                <a:gd name="T18" fmla="*/ 2147483646 w 256"/>
                <a:gd name="T19" fmla="*/ 0 h 160"/>
                <a:gd name="T20" fmla="*/ 2147483646 w 256"/>
                <a:gd name="T21" fmla="*/ 2147483646 h 160"/>
                <a:gd name="T22" fmla="*/ 2147483646 w 256"/>
                <a:gd name="T23" fmla="*/ 2147483646 h 160"/>
                <a:gd name="T24" fmla="*/ 2147483646 w 256"/>
                <a:gd name="T25" fmla="*/ 2147483646 h 160"/>
                <a:gd name="T26" fmla="*/ 2147483646 w 256"/>
                <a:gd name="T27" fmla="*/ 2147483646 h 160"/>
                <a:gd name="T28" fmla="*/ 2147483646 w 256"/>
                <a:gd name="T29" fmla="*/ 2147483646 h 160"/>
                <a:gd name="T30" fmla="*/ 2147483646 w 256"/>
                <a:gd name="T31" fmla="*/ 2147483646 h 160"/>
                <a:gd name="T32" fmla="*/ 2147483646 w 256"/>
                <a:gd name="T33" fmla="*/ 2147483646 h 160"/>
                <a:gd name="T34" fmla="*/ 2147483646 w 256"/>
                <a:gd name="T35" fmla="*/ 2147483646 h 160"/>
                <a:gd name="T36" fmla="*/ 2147483646 w 256"/>
                <a:gd name="T37" fmla="*/ 2147483646 h 160"/>
                <a:gd name="T38" fmla="*/ 2147483646 w 256"/>
                <a:gd name="T39" fmla="*/ 2147483646 h 160"/>
                <a:gd name="T40" fmla="*/ 2147483646 w 256"/>
                <a:gd name="T41" fmla="*/ 2147483646 h 160"/>
                <a:gd name="T42" fmla="*/ 2147483646 w 256"/>
                <a:gd name="T43" fmla="*/ 2147483646 h 160"/>
                <a:gd name="T44" fmla="*/ 2147483646 w 256"/>
                <a:gd name="T45" fmla="*/ 2147483646 h 160"/>
                <a:gd name="T46" fmla="*/ 2147483646 w 256"/>
                <a:gd name="T47" fmla="*/ 2147483646 h 160"/>
                <a:gd name="T48" fmla="*/ 2147483646 w 256"/>
                <a:gd name="T49" fmla="*/ 2147483646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Freeform 86"/>
            <p:cNvSpPr>
              <a:spLocks noEditPoints="1"/>
            </p:cNvSpPr>
            <p:nvPr/>
          </p:nvSpPr>
          <p:spPr bwMode="auto">
            <a:xfrm>
              <a:off x="4713994" y="4049134"/>
              <a:ext cx="534495" cy="333541"/>
            </a:xfrm>
            <a:custGeom>
              <a:avLst/>
              <a:gdLst>
                <a:gd name="T0" fmla="*/ 2147483646 w 256"/>
                <a:gd name="T1" fmla="*/ 2147483646 h 160"/>
                <a:gd name="T2" fmla="*/ 2147483646 w 256"/>
                <a:gd name="T3" fmla="*/ 2147483646 h 160"/>
                <a:gd name="T4" fmla="*/ 2147483646 w 256"/>
                <a:gd name="T5" fmla="*/ 2147483646 h 160"/>
                <a:gd name="T6" fmla="*/ 2147483646 w 256"/>
                <a:gd name="T7" fmla="*/ 2147483646 h 160"/>
                <a:gd name="T8" fmla="*/ 0 w 256"/>
                <a:gd name="T9" fmla="*/ 2147483646 h 160"/>
                <a:gd name="T10" fmla="*/ 0 w 256"/>
                <a:gd name="T11" fmla="*/ 2147483646 h 160"/>
                <a:gd name="T12" fmla="*/ 2147483646 w 256"/>
                <a:gd name="T13" fmla="*/ 2147483646 h 160"/>
                <a:gd name="T14" fmla="*/ 2147483646 w 256"/>
                <a:gd name="T15" fmla="*/ 2147483646 h 160"/>
                <a:gd name="T16" fmla="*/ 2147483646 w 256"/>
                <a:gd name="T17" fmla="*/ 0 h 160"/>
                <a:gd name="T18" fmla="*/ 2147483646 w 256"/>
                <a:gd name="T19" fmla="*/ 0 h 160"/>
                <a:gd name="T20" fmla="*/ 2147483646 w 256"/>
                <a:gd name="T21" fmla="*/ 2147483646 h 160"/>
                <a:gd name="T22" fmla="*/ 2147483646 w 256"/>
                <a:gd name="T23" fmla="*/ 2147483646 h 160"/>
                <a:gd name="T24" fmla="*/ 2147483646 w 256"/>
                <a:gd name="T25" fmla="*/ 2147483646 h 160"/>
                <a:gd name="T26" fmla="*/ 2147483646 w 256"/>
                <a:gd name="T27" fmla="*/ 2147483646 h 160"/>
                <a:gd name="T28" fmla="*/ 2147483646 w 256"/>
                <a:gd name="T29" fmla="*/ 2147483646 h 160"/>
                <a:gd name="T30" fmla="*/ 2147483646 w 256"/>
                <a:gd name="T31" fmla="*/ 2147483646 h 160"/>
                <a:gd name="T32" fmla="*/ 2147483646 w 256"/>
                <a:gd name="T33" fmla="*/ 2147483646 h 160"/>
                <a:gd name="T34" fmla="*/ 2147483646 w 256"/>
                <a:gd name="T35" fmla="*/ 2147483646 h 160"/>
                <a:gd name="T36" fmla="*/ 2147483646 w 256"/>
                <a:gd name="T37" fmla="*/ 2147483646 h 160"/>
                <a:gd name="T38" fmla="*/ 2147483646 w 256"/>
                <a:gd name="T39" fmla="*/ 2147483646 h 160"/>
                <a:gd name="T40" fmla="*/ 2147483646 w 256"/>
                <a:gd name="T41" fmla="*/ 2147483646 h 160"/>
                <a:gd name="T42" fmla="*/ 2147483646 w 256"/>
                <a:gd name="T43" fmla="*/ 2147483646 h 160"/>
                <a:gd name="T44" fmla="*/ 2147483646 w 256"/>
                <a:gd name="T45" fmla="*/ 2147483646 h 160"/>
                <a:gd name="T46" fmla="*/ 2147483646 w 256"/>
                <a:gd name="T47" fmla="*/ 2147483646 h 160"/>
                <a:gd name="T48" fmla="*/ 2147483646 w 256"/>
                <a:gd name="T49" fmla="*/ 2147483646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Freeform 86"/>
            <p:cNvSpPr>
              <a:spLocks noEditPoints="1"/>
            </p:cNvSpPr>
            <p:nvPr/>
          </p:nvSpPr>
          <p:spPr bwMode="auto">
            <a:xfrm>
              <a:off x="6838859" y="5464307"/>
              <a:ext cx="534495" cy="333541"/>
            </a:xfrm>
            <a:custGeom>
              <a:avLst/>
              <a:gdLst>
                <a:gd name="T0" fmla="*/ 2147483646 w 256"/>
                <a:gd name="T1" fmla="*/ 2147483646 h 160"/>
                <a:gd name="T2" fmla="*/ 2147483646 w 256"/>
                <a:gd name="T3" fmla="*/ 2147483646 h 160"/>
                <a:gd name="T4" fmla="*/ 2147483646 w 256"/>
                <a:gd name="T5" fmla="*/ 2147483646 h 160"/>
                <a:gd name="T6" fmla="*/ 2147483646 w 256"/>
                <a:gd name="T7" fmla="*/ 2147483646 h 160"/>
                <a:gd name="T8" fmla="*/ 0 w 256"/>
                <a:gd name="T9" fmla="*/ 2147483646 h 160"/>
                <a:gd name="T10" fmla="*/ 0 w 256"/>
                <a:gd name="T11" fmla="*/ 2147483646 h 160"/>
                <a:gd name="T12" fmla="*/ 2147483646 w 256"/>
                <a:gd name="T13" fmla="*/ 2147483646 h 160"/>
                <a:gd name="T14" fmla="*/ 2147483646 w 256"/>
                <a:gd name="T15" fmla="*/ 2147483646 h 160"/>
                <a:gd name="T16" fmla="*/ 2147483646 w 256"/>
                <a:gd name="T17" fmla="*/ 0 h 160"/>
                <a:gd name="T18" fmla="*/ 2147483646 w 256"/>
                <a:gd name="T19" fmla="*/ 0 h 160"/>
                <a:gd name="T20" fmla="*/ 2147483646 w 256"/>
                <a:gd name="T21" fmla="*/ 2147483646 h 160"/>
                <a:gd name="T22" fmla="*/ 2147483646 w 256"/>
                <a:gd name="T23" fmla="*/ 2147483646 h 160"/>
                <a:gd name="T24" fmla="*/ 2147483646 w 256"/>
                <a:gd name="T25" fmla="*/ 2147483646 h 160"/>
                <a:gd name="T26" fmla="*/ 2147483646 w 256"/>
                <a:gd name="T27" fmla="*/ 2147483646 h 160"/>
                <a:gd name="T28" fmla="*/ 2147483646 w 256"/>
                <a:gd name="T29" fmla="*/ 2147483646 h 160"/>
                <a:gd name="T30" fmla="*/ 2147483646 w 256"/>
                <a:gd name="T31" fmla="*/ 2147483646 h 160"/>
                <a:gd name="T32" fmla="*/ 2147483646 w 256"/>
                <a:gd name="T33" fmla="*/ 2147483646 h 160"/>
                <a:gd name="T34" fmla="*/ 2147483646 w 256"/>
                <a:gd name="T35" fmla="*/ 2147483646 h 160"/>
                <a:gd name="T36" fmla="*/ 2147483646 w 256"/>
                <a:gd name="T37" fmla="*/ 2147483646 h 160"/>
                <a:gd name="T38" fmla="*/ 2147483646 w 256"/>
                <a:gd name="T39" fmla="*/ 2147483646 h 160"/>
                <a:gd name="T40" fmla="*/ 2147483646 w 256"/>
                <a:gd name="T41" fmla="*/ 2147483646 h 160"/>
                <a:gd name="T42" fmla="*/ 2147483646 w 256"/>
                <a:gd name="T43" fmla="*/ 2147483646 h 160"/>
                <a:gd name="T44" fmla="*/ 2147483646 w 256"/>
                <a:gd name="T45" fmla="*/ 2147483646 h 160"/>
                <a:gd name="T46" fmla="*/ 2147483646 w 256"/>
                <a:gd name="T47" fmla="*/ 2147483646 h 160"/>
                <a:gd name="T48" fmla="*/ 2147483646 w 256"/>
                <a:gd name="T49" fmla="*/ 2147483646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Freeform 143"/>
            <p:cNvSpPr>
              <a:spLocks noChangeArrowheads="1"/>
            </p:cNvSpPr>
            <p:nvPr/>
          </p:nvSpPr>
          <p:spPr bwMode="auto">
            <a:xfrm>
              <a:off x="1863251" y="5733148"/>
              <a:ext cx="321616" cy="466343"/>
            </a:xfrm>
            <a:custGeom>
              <a:avLst/>
              <a:gdLst>
                <a:gd name="T0" fmla="*/ 368 w 442"/>
                <a:gd name="T1" fmla="*/ 0 h 634"/>
                <a:gd name="T2" fmla="*/ 368 w 442"/>
                <a:gd name="T3" fmla="*/ 0 h 634"/>
                <a:gd name="T4" fmla="*/ 73 w 442"/>
                <a:gd name="T5" fmla="*/ 0 h 634"/>
                <a:gd name="T6" fmla="*/ 0 w 442"/>
                <a:gd name="T7" fmla="*/ 74 h 634"/>
                <a:gd name="T8" fmla="*/ 0 w 442"/>
                <a:gd name="T9" fmla="*/ 545 h 634"/>
                <a:gd name="T10" fmla="*/ 73 w 442"/>
                <a:gd name="T11" fmla="*/ 633 h 634"/>
                <a:gd name="T12" fmla="*/ 368 w 442"/>
                <a:gd name="T13" fmla="*/ 633 h 634"/>
                <a:gd name="T14" fmla="*/ 441 w 442"/>
                <a:gd name="T15" fmla="*/ 545 h 634"/>
                <a:gd name="T16" fmla="*/ 441 w 442"/>
                <a:gd name="T17" fmla="*/ 74 h 634"/>
                <a:gd name="T18" fmla="*/ 368 w 442"/>
                <a:gd name="T19" fmla="*/ 0 h 634"/>
                <a:gd name="T20" fmla="*/ 412 w 442"/>
                <a:gd name="T21" fmla="*/ 545 h 634"/>
                <a:gd name="T22" fmla="*/ 412 w 442"/>
                <a:gd name="T23" fmla="*/ 545 h 634"/>
                <a:gd name="T24" fmla="*/ 368 w 442"/>
                <a:gd name="T25" fmla="*/ 589 h 634"/>
                <a:gd name="T26" fmla="*/ 73 w 442"/>
                <a:gd name="T27" fmla="*/ 589 h 634"/>
                <a:gd name="T28" fmla="*/ 29 w 442"/>
                <a:gd name="T29" fmla="*/ 545 h 634"/>
                <a:gd name="T30" fmla="*/ 29 w 442"/>
                <a:gd name="T31" fmla="*/ 486 h 634"/>
                <a:gd name="T32" fmla="*/ 412 w 442"/>
                <a:gd name="T33" fmla="*/ 486 h 634"/>
                <a:gd name="T34" fmla="*/ 412 w 442"/>
                <a:gd name="T35" fmla="*/ 545 h 634"/>
                <a:gd name="T36" fmla="*/ 412 w 442"/>
                <a:gd name="T37" fmla="*/ 457 h 634"/>
                <a:gd name="T38" fmla="*/ 412 w 442"/>
                <a:gd name="T39" fmla="*/ 457 h 634"/>
                <a:gd name="T40" fmla="*/ 29 w 442"/>
                <a:gd name="T41" fmla="*/ 457 h 634"/>
                <a:gd name="T42" fmla="*/ 29 w 442"/>
                <a:gd name="T43" fmla="*/ 133 h 634"/>
                <a:gd name="T44" fmla="*/ 412 w 442"/>
                <a:gd name="T45" fmla="*/ 133 h 634"/>
                <a:gd name="T46" fmla="*/ 412 w 442"/>
                <a:gd name="T47" fmla="*/ 457 h 634"/>
                <a:gd name="T48" fmla="*/ 412 w 442"/>
                <a:gd name="T49" fmla="*/ 103 h 634"/>
                <a:gd name="T50" fmla="*/ 412 w 442"/>
                <a:gd name="T51" fmla="*/ 103 h 634"/>
                <a:gd name="T52" fmla="*/ 29 w 442"/>
                <a:gd name="T53" fmla="*/ 103 h 634"/>
                <a:gd name="T54" fmla="*/ 29 w 442"/>
                <a:gd name="T55" fmla="*/ 74 h 634"/>
                <a:gd name="T56" fmla="*/ 73 w 442"/>
                <a:gd name="T57" fmla="*/ 44 h 634"/>
                <a:gd name="T58" fmla="*/ 368 w 442"/>
                <a:gd name="T59" fmla="*/ 44 h 634"/>
                <a:gd name="T60" fmla="*/ 412 w 442"/>
                <a:gd name="T61" fmla="*/ 74 h 634"/>
                <a:gd name="T62" fmla="*/ 412 w 442"/>
                <a:gd name="T63" fmla="*/ 103 h 634"/>
                <a:gd name="T64" fmla="*/ 221 w 442"/>
                <a:gd name="T65" fmla="*/ 574 h 634"/>
                <a:gd name="T66" fmla="*/ 221 w 442"/>
                <a:gd name="T67" fmla="*/ 574 h 634"/>
                <a:gd name="T68" fmla="*/ 250 w 442"/>
                <a:gd name="T69" fmla="*/ 545 h 634"/>
                <a:gd name="T70" fmla="*/ 221 w 442"/>
                <a:gd name="T71" fmla="*/ 516 h 634"/>
                <a:gd name="T72" fmla="*/ 191 w 442"/>
                <a:gd name="T73" fmla="*/ 545 h 634"/>
                <a:gd name="T74" fmla="*/ 221 w 442"/>
                <a:gd name="T75" fmla="*/ 5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634">
                  <a:moveTo>
                    <a:pt x="368" y="0"/>
                  </a:moveTo>
                  <a:lnTo>
                    <a:pt x="368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33"/>
                    <a:pt x="73" y="633"/>
                  </a:cubicBezTo>
                  <a:cubicBezTo>
                    <a:pt x="368" y="633"/>
                    <a:pt x="368" y="633"/>
                    <a:pt x="368" y="633"/>
                  </a:cubicBezTo>
                  <a:cubicBezTo>
                    <a:pt x="412" y="633"/>
                    <a:pt x="441" y="589"/>
                    <a:pt x="441" y="545"/>
                  </a:cubicBezTo>
                  <a:cubicBezTo>
                    <a:pt x="441" y="74"/>
                    <a:pt x="441" y="74"/>
                    <a:pt x="441" y="74"/>
                  </a:cubicBezTo>
                  <a:cubicBezTo>
                    <a:pt x="441" y="30"/>
                    <a:pt x="412" y="0"/>
                    <a:pt x="368" y="0"/>
                  </a:cubicBezTo>
                  <a:close/>
                  <a:moveTo>
                    <a:pt x="412" y="545"/>
                  </a:moveTo>
                  <a:lnTo>
                    <a:pt x="412" y="545"/>
                  </a:lnTo>
                  <a:cubicBezTo>
                    <a:pt x="412" y="574"/>
                    <a:pt x="382" y="589"/>
                    <a:pt x="368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74"/>
                    <a:pt x="29" y="545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412" y="486"/>
                    <a:pt x="412" y="486"/>
                    <a:pt x="412" y="486"/>
                  </a:cubicBezTo>
                  <a:lnTo>
                    <a:pt x="412" y="545"/>
                  </a:lnTo>
                  <a:close/>
                  <a:moveTo>
                    <a:pt x="412" y="457"/>
                  </a:moveTo>
                  <a:lnTo>
                    <a:pt x="412" y="457"/>
                  </a:lnTo>
                  <a:cubicBezTo>
                    <a:pt x="29" y="457"/>
                    <a:pt x="29" y="457"/>
                    <a:pt x="29" y="457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2" y="133"/>
                    <a:pt x="412" y="133"/>
                    <a:pt x="412" y="133"/>
                  </a:cubicBezTo>
                  <a:lnTo>
                    <a:pt x="412" y="457"/>
                  </a:lnTo>
                  <a:close/>
                  <a:moveTo>
                    <a:pt x="412" y="103"/>
                  </a:moveTo>
                  <a:lnTo>
                    <a:pt x="412" y="103"/>
                  </a:lnTo>
                  <a:cubicBezTo>
                    <a:pt x="29" y="103"/>
                    <a:pt x="29" y="103"/>
                    <a:pt x="29" y="103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3" y="44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82" y="44"/>
                    <a:pt x="412" y="59"/>
                    <a:pt x="412" y="74"/>
                  </a:cubicBezTo>
                  <a:lnTo>
                    <a:pt x="412" y="103"/>
                  </a:lnTo>
                  <a:close/>
                  <a:moveTo>
                    <a:pt x="221" y="574"/>
                  </a:moveTo>
                  <a:lnTo>
                    <a:pt x="221" y="574"/>
                  </a:lnTo>
                  <a:cubicBezTo>
                    <a:pt x="235" y="574"/>
                    <a:pt x="250" y="560"/>
                    <a:pt x="250" y="545"/>
                  </a:cubicBezTo>
                  <a:cubicBezTo>
                    <a:pt x="250" y="530"/>
                    <a:pt x="235" y="516"/>
                    <a:pt x="221" y="516"/>
                  </a:cubicBezTo>
                  <a:cubicBezTo>
                    <a:pt x="206" y="516"/>
                    <a:pt x="191" y="530"/>
                    <a:pt x="191" y="545"/>
                  </a:cubicBezTo>
                  <a:cubicBezTo>
                    <a:pt x="191" y="560"/>
                    <a:pt x="206" y="574"/>
                    <a:pt x="221" y="5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143"/>
            <p:cNvSpPr>
              <a:spLocks noChangeArrowheads="1"/>
            </p:cNvSpPr>
            <p:nvPr/>
          </p:nvSpPr>
          <p:spPr bwMode="auto">
            <a:xfrm>
              <a:off x="888093" y="4636094"/>
              <a:ext cx="321616" cy="466343"/>
            </a:xfrm>
            <a:custGeom>
              <a:avLst/>
              <a:gdLst>
                <a:gd name="T0" fmla="*/ 368 w 442"/>
                <a:gd name="T1" fmla="*/ 0 h 634"/>
                <a:gd name="T2" fmla="*/ 368 w 442"/>
                <a:gd name="T3" fmla="*/ 0 h 634"/>
                <a:gd name="T4" fmla="*/ 73 w 442"/>
                <a:gd name="T5" fmla="*/ 0 h 634"/>
                <a:gd name="T6" fmla="*/ 0 w 442"/>
                <a:gd name="T7" fmla="*/ 74 h 634"/>
                <a:gd name="T8" fmla="*/ 0 w 442"/>
                <a:gd name="T9" fmla="*/ 545 h 634"/>
                <a:gd name="T10" fmla="*/ 73 w 442"/>
                <a:gd name="T11" fmla="*/ 633 h 634"/>
                <a:gd name="T12" fmla="*/ 368 w 442"/>
                <a:gd name="T13" fmla="*/ 633 h 634"/>
                <a:gd name="T14" fmla="*/ 441 w 442"/>
                <a:gd name="T15" fmla="*/ 545 h 634"/>
                <a:gd name="T16" fmla="*/ 441 w 442"/>
                <a:gd name="T17" fmla="*/ 74 h 634"/>
                <a:gd name="T18" fmla="*/ 368 w 442"/>
                <a:gd name="T19" fmla="*/ 0 h 634"/>
                <a:gd name="T20" fmla="*/ 412 w 442"/>
                <a:gd name="T21" fmla="*/ 545 h 634"/>
                <a:gd name="T22" fmla="*/ 412 w 442"/>
                <a:gd name="T23" fmla="*/ 545 h 634"/>
                <a:gd name="T24" fmla="*/ 368 w 442"/>
                <a:gd name="T25" fmla="*/ 589 h 634"/>
                <a:gd name="T26" fmla="*/ 73 w 442"/>
                <a:gd name="T27" fmla="*/ 589 h 634"/>
                <a:gd name="T28" fmla="*/ 29 w 442"/>
                <a:gd name="T29" fmla="*/ 545 h 634"/>
                <a:gd name="T30" fmla="*/ 29 w 442"/>
                <a:gd name="T31" fmla="*/ 486 h 634"/>
                <a:gd name="T32" fmla="*/ 412 w 442"/>
                <a:gd name="T33" fmla="*/ 486 h 634"/>
                <a:gd name="T34" fmla="*/ 412 w 442"/>
                <a:gd name="T35" fmla="*/ 545 h 634"/>
                <a:gd name="T36" fmla="*/ 412 w 442"/>
                <a:gd name="T37" fmla="*/ 457 h 634"/>
                <a:gd name="T38" fmla="*/ 412 w 442"/>
                <a:gd name="T39" fmla="*/ 457 h 634"/>
                <a:gd name="T40" fmla="*/ 29 w 442"/>
                <a:gd name="T41" fmla="*/ 457 h 634"/>
                <a:gd name="T42" fmla="*/ 29 w 442"/>
                <a:gd name="T43" fmla="*/ 133 h 634"/>
                <a:gd name="T44" fmla="*/ 412 w 442"/>
                <a:gd name="T45" fmla="*/ 133 h 634"/>
                <a:gd name="T46" fmla="*/ 412 w 442"/>
                <a:gd name="T47" fmla="*/ 457 h 634"/>
                <a:gd name="T48" fmla="*/ 412 w 442"/>
                <a:gd name="T49" fmla="*/ 103 h 634"/>
                <a:gd name="T50" fmla="*/ 412 w 442"/>
                <a:gd name="T51" fmla="*/ 103 h 634"/>
                <a:gd name="T52" fmla="*/ 29 w 442"/>
                <a:gd name="T53" fmla="*/ 103 h 634"/>
                <a:gd name="T54" fmla="*/ 29 w 442"/>
                <a:gd name="T55" fmla="*/ 74 h 634"/>
                <a:gd name="T56" fmla="*/ 73 w 442"/>
                <a:gd name="T57" fmla="*/ 44 h 634"/>
                <a:gd name="T58" fmla="*/ 368 w 442"/>
                <a:gd name="T59" fmla="*/ 44 h 634"/>
                <a:gd name="T60" fmla="*/ 412 w 442"/>
                <a:gd name="T61" fmla="*/ 74 h 634"/>
                <a:gd name="T62" fmla="*/ 412 w 442"/>
                <a:gd name="T63" fmla="*/ 103 h 634"/>
                <a:gd name="T64" fmla="*/ 221 w 442"/>
                <a:gd name="T65" fmla="*/ 574 h 634"/>
                <a:gd name="T66" fmla="*/ 221 w 442"/>
                <a:gd name="T67" fmla="*/ 574 h 634"/>
                <a:gd name="T68" fmla="*/ 250 w 442"/>
                <a:gd name="T69" fmla="*/ 545 h 634"/>
                <a:gd name="T70" fmla="*/ 221 w 442"/>
                <a:gd name="T71" fmla="*/ 516 h 634"/>
                <a:gd name="T72" fmla="*/ 191 w 442"/>
                <a:gd name="T73" fmla="*/ 545 h 634"/>
                <a:gd name="T74" fmla="*/ 221 w 442"/>
                <a:gd name="T75" fmla="*/ 5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634">
                  <a:moveTo>
                    <a:pt x="368" y="0"/>
                  </a:moveTo>
                  <a:lnTo>
                    <a:pt x="368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33"/>
                    <a:pt x="73" y="633"/>
                  </a:cubicBezTo>
                  <a:cubicBezTo>
                    <a:pt x="368" y="633"/>
                    <a:pt x="368" y="633"/>
                    <a:pt x="368" y="633"/>
                  </a:cubicBezTo>
                  <a:cubicBezTo>
                    <a:pt x="412" y="633"/>
                    <a:pt x="441" y="589"/>
                    <a:pt x="441" y="545"/>
                  </a:cubicBezTo>
                  <a:cubicBezTo>
                    <a:pt x="441" y="74"/>
                    <a:pt x="441" y="74"/>
                    <a:pt x="441" y="74"/>
                  </a:cubicBezTo>
                  <a:cubicBezTo>
                    <a:pt x="441" y="30"/>
                    <a:pt x="412" y="0"/>
                    <a:pt x="368" y="0"/>
                  </a:cubicBezTo>
                  <a:close/>
                  <a:moveTo>
                    <a:pt x="412" y="545"/>
                  </a:moveTo>
                  <a:lnTo>
                    <a:pt x="412" y="545"/>
                  </a:lnTo>
                  <a:cubicBezTo>
                    <a:pt x="412" y="574"/>
                    <a:pt x="382" y="589"/>
                    <a:pt x="368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74"/>
                    <a:pt x="29" y="545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412" y="486"/>
                    <a:pt x="412" y="486"/>
                    <a:pt x="412" y="486"/>
                  </a:cubicBezTo>
                  <a:lnTo>
                    <a:pt x="412" y="545"/>
                  </a:lnTo>
                  <a:close/>
                  <a:moveTo>
                    <a:pt x="412" y="457"/>
                  </a:moveTo>
                  <a:lnTo>
                    <a:pt x="412" y="457"/>
                  </a:lnTo>
                  <a:cubicBezTo>
                    <a:pt x="29" y="457"/>
                    <a:pt x="29" y="457"/>
                    <a:pt x="29" y="457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2" y="133"/>
                    <a:pt x="412" y="133"/>
                    <a:pt x="412" y="133"/>
                  </a:cubicBezTo>
                  <a:lnTo>
                    <a:pt x="412" y="457"/>
                  </a:lnTo>
                  <a:close/>
                  <a:moveTo>
                    <a:pt x="412" y="103"/>
                  </a:moveTo>
                  <a:lnTo>
                    <a:pt x="412" y="103"/>
                  </a:lnTo>
                  <a:cubicBezTo>
                    <a:pt x="29" y="103"/>
                    <a:pt x="29" y="103"/>
                    <a:pt x="29" y="103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3" y="44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82" y="44"/>
                    <a:pt x="412" y="59"/>
                    <a:pt x="412" y="74"/>
                  </a:cubicBezTo>
                  <a:lnTo>
                    <a:pt x="412" y="103"/>
                  </a:lnTo>
                  <a:close/>
                  <a:moveTo>
                    <a:pt x="221" y="574"/>
                  </a:moveTo>
                  <a:lnTo>
                    <a:pt x="221" y="574"/>
                  </a:lnTo>
                  <a:cubicBezTo>
                    <a:pt x="235" y="574"/>
                    <a:pt x="250" y="560"/>
                    <a:pt x="250" y="545"/>
                  </a:cubicBezTo>
                  <a:cubicBezTo>
                    <a:pt x="250" y="530"/>
                    <a:pt x="235" y="516"/>
                    <a:pt x="221" y="516"/>
                  </a:cubicBezTo>
                  <a:cubicBezTo>
                    <a:pt x="206" y="516"/>
                    <a:pt x="191" y="530"/>
                    <a:pt x="191" y="545"/>
                  </a:cubicBezTo>
                  <a:cubicBezTo>
                    <a:pt x="191" y="560"/>
                    <a:pt x="206" y="574"/>
                    <a:pt x="221" y="5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143"/>
            <p:cNvSpPr>
              <a:spLocks noChangeArrowheads="1"/>
            </p:cNvSpPr>
            <p:nvPr/>
          </p:nvSpPr>
          <p:spPr bwMode="auto">
            <a:xfrm>
              <a:off x="1168451" y="2246957"/>
              <a:ext cx="321616" cy="466343"/>
            </a:xfrm>
            <a:custGeom>
              <a:avLst/>
              <a:gdLst>
                <a:gd name="T0" fmla="*/ 368 w 442"/>
                <a:gd name="T1" fmla="*/ 0 h 634"/>
                <a:gd name="T2" fmla="*/ 368 w 442"/>
                <a:gd name="T3" fmla="*/ 0 h 634"/>
                <a:gd name="T4" fmla="*/ 73 w 442"/>
                <a:gd name="T5" fmla="*/ 0 h 634"/>
                <a:gd name="T6" fmla="*/ 0 w 442"/>
                <a:gd name="T7" fmla="*/ 74 h 634"/>
                <a:gd name="T8" fmla="*/ 0 w 442"/>
                <a:gd name="T9" fmla="*/ 545 h 634"/>
                <a:gd name="T10" fmla="*/ 73 w 442"/>
                <a:gd name="T11" fmla="*/ 633 h 634"/>
                <a:gd name="T12" fmla="*/ 368 w 442"/>
                <a:gd name="T13" fmla="*/ 633 h 634"/>
                <a:gd name="T14" fmla="*/ 441 w 442"/>
                <a:gd name="T15" fmla="*/ 545 h 634"/>
                <a:gd name="T16" fmla="*/ 441 w 442"/>
                <a:gd name="T17" fmla="*/ 74 h 634"/>
                <a:gd name="T18" fmla="*/ 368 w 442"/>
                <a:gd name="T19" fmla="*/ 0 h 634"/>
                <a:gd name="T20" fmla="*/ 412 w 442"/>
                <a:gd name="T21" fmla="*/ 545 h 634"/>
                <a:gd name="T22" fmla="*/ 412 w 442"/>
                <a:gd name="T23" fmla="*/ 545 h 634"/>
                <a:gd name="T24" fmla="*/ 368 w 442"/>
                <a:gd name="T25" fmla="*/ 589 h 634"/>
                <a:gd name="T26" fmla="*/ 73 w 442"/>
                <a:gd name="T27" fmla="*/ 589 h 634"/>
                <a:gd name="T28" fmla="*/ 29 w 442"/>
                <a:gd name="T29" fmla="*/ 545 h 634"/>
                <a:gd name="T30" fmla="*/ 29 w 442"/>
                <a:gd name="T31" fmla="*/ 486 h 634"/>
                <a:gd name="T32" fmla="*/ 412 w 442"/>
                <a:gd name="T33" fmla="*/ 486 h 634"/>
                <a:gd name="T34" fmla="*/ 412 w 442"/>
                <a:gd name="T35" fmla="*/ 545 h 634"/>
                <a:gd name="T36" fmla="*/ 412 w 442"/>
                <a:gd name="T37" fmla="*/ 457 h 634"/>
                <a:gd name="T38" fmla="*/ 412 w 442"/>
                <a:gd name="T39" fmla="*/ 457 h 634"/>
                <a:gd name="T40" fmla="*/ 29 w 442"/>
                <a:gd name="T41" fmla="*/ 457 h 634"/>
                <a:gd name="T42" fmla="*/ 29 w 442"/>
                <a:gd name="T43" fmla="*/ 133 h 634"/>
                <a:gd name="T44" fmla="*/ 412 w 442"/>
                <a:gd name="T45" fmla="*/ 133 h 634"/>
                <a:gd name="T46" fmla="*/ 412 w 442"/>
                <a:gd name="T47" fmla="*/ 457 h 634"/>
                <a:gd name="T48" fmla="*/ 412 w 442"/>
                <a:gd name="T49" fmla="*/ 103 h 634"/>
                <a:gd name="T50" fmla="*/ 412 w 442"/>
                <a:gd name="T51" fmla="*/ 103 h 634"/>
                <a:gd name="T52" fmla="*/ 29 w 442"/>
                <a:gd name="T53" fmla="*/ 103 h 634"/>
                <a:gd name="T54" fmla="*/ 29 w 442"/>
                <a:gd name="T55" fmla="*/ 74 h 634"/>
                <a:gd name="T56" fmla="*/ 73 w 442"/>
                <a:gd name="T57" fmla="*/ 44 h 634"/>
                <a:gd name="T58" fmla="*/ 368 w 442"/>
                <a:gd name="T59" fmla="*/ 44 h 634"/>
                <a:gd name="T60" fmla="*/ 412 w 442"/>
                <a:gd name="T61" fmla="*/ 74 h 634"/>
                <a:gd name="T62" fmla="*/ 412 w 442"/>
                <a:gd name="T63" fmla="*/ 103 h 634"/>
                <a:gd name="T64" fmla="*/ 221 w 442"/>
                <a:gd name="T65" fmla="*/ 574 h 634"/>
                <a:gd name="T66" fmla="*/ 221 w 442"/>
                <a:gd name="T67" fmla="*/ 574 h 634"/>
                <a:gd name="T68" fmla="*/ 250 w 442"/>
                <a:gd name="T69" fmla="*/ 545 h 634"/>
                <a:gd name="T70" fmla="*/ 221 w 442"/>
                <a:gd name="T71" fmla="*/ 516 h 634"/>
                <a:gd name="T72" fmla="*/ 191 w 442"/>
                <a:gd name="T73" fmla="*/ 545 h 634"/>
                <a:gd name="T74" fmla="*/ 221 w 442"/>
                <a:gd name="T75" fmla="*/ 5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634">
                  <a:moveTo>
                    <a:pt x="368" y="0"/>
                  </a:moveTo>
                  <a:lnTo>
                    <a:pt x="368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33"/>
                    <a:pt x="73" y="633"/>
                  </a:cubicBezTo>
                  <a:cubicBezTo>
                    <a:pt x="368" y="633"/>
                    <a:pt x="368" y="633"/>
                    <a:pt x="368" y="633"/>
                  </a:cubicBezTo>
                  <a:cubicBezTo>
                    <a:pt x="412" y="633"/>
                    <a:pt x="441" y="589"/>
                    <a:pt x="441" y="545"/>
                  </a:cubicBezTo>
                  <a:cubicBezTo>
                    <a:pt x="441" y="74"/>
                    <a:pt x="441" y="74"/>
                    <a:pt x="441" y="74"/>
                  </a:cubicBezTo>
                  <a:cubicBezTo>
                    <a:pt x="441" y="30"/>
                    <a:pt x="412" y="0"/>
                    <a:pt x="368" y="0"/>
                  </a:cubicBezTo>
                  <a:close/>
                  <a:moveTo>
                    <a:pt x="412" y="545"/>
                  </a:moveTo>
                  <a:lnTo>
                    <a:pt x="412" y="545"/>
                  </a:lnTo>
                  <a:cubicBezTo>
                    <a:pt x="412" y="574"/>
                    <a:pt x="382" y="589"/>
                    <a:pt x="368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74"/>
                    <a:pt x="29" y="545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412" y="486"/>
                    <a:pt x="412" y="486"/>
                    <a:pt x="412" y="486"/>
                  </a:cubicBezTo>
                  <a:lnTo>
                    <a:pt x="412" y="545"/>
                  </a:lnTo>
                  <a:close/>
                  <a:moveTo>
                    <a:pt x="412" y="457"/>
                  </a:moveTo>
                  <a:lnTo>
                    <a:pt x="412" y="457"/>
                  </a:lnTo>
                  <a:cubicBezTo>
                    <a:pt x="29" y="457"/>
                    <a:pt x="29" y="457"/>
                    <a:pt x="29" y="457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2" y="133"/>
                    <a:pt x="412" y="133"/>
                    <a:pt x="412" y="133"/>
                  </a:cubicBezTo>
                  <a:lnTo>
                    <a:pt x="412" y="457"/>
                  </a:lnTo>
                  <a:close/>
                  <a:moveTo>
                    <a:pt x="412" y="103"/>
                  </a:moveTo>
                  <a:lnTo>
                    <a:pt x="412" y="103"/>
                  </a:lnTo>
                  <a:cubicBezTo>
                    <a:pt x="29" y="103"/>
                    <a:pt x="29" y="103"/>
                    <a:pt x="29" y="103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3" y="44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82" y="44"/>
                    <a:pt x="412" y="59"/>
                    <a:pt x="412" y="74"/>
                  </a:cubicBezTo>
                  <a:lnTo>
                    <a:pt x="412" y="103"/>
                  </a:lnTo>
                  <a:close/>
                  <a:moveTo>
                    <a:pt x="221" y="574"/>
                  </a:moveTo>
                  <a:lnTo>
                    <a:pt x="221" y="574"/>
                  </a:lnTo>
                  <a:cubicBezTo>
                    <a:pt x="235" y="574"/>
                    <a:pt x="250" y="560"/>
                    <a:pt x="250" y="545"/>
                  </a:cubicBezTo>
                  <a:cubicBezTo>
                    <a:pt x="250" y="530"/>
                    <a:pt x="235" y="516"/>
                    <a:pt x="221" y="516"/>
                  </a:cubicBezTo>
                  <a:cubicBezTo>
                    <a:pt x="206" y="516"/>
                    <a:pt x="191" y="530"/>
                    <a:pt x="191" y="545"/>
                  </a:cubicBezTo>
                  <a:cubicBezTo>
                    <a:pt x="191" y="560"/>
                    <a:pt x="206" y="574"/>
                    <a:pt x="221" y="5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143"/>
            <p:cNvSpPr>
              <a:spLocks noChangeArrowheads="1"/>
            </p:cNvSpPr>
            <p:nvPr/>
          </p:nvSpPr>
          <p:spPr bwMode="auto">
            <a:xfrm>
              <a:off x="3471634" y="1465070"/>
              <a:ext cx="321616" cy="466343"/>
            </a:xfrm>
            <a:custGeom>
              <a:avLst/>
              <a:gdLst>
                <a:gd name="T0" fmla="*/ 368 w 442"/>
                <a:gd name="T1" fmla="*/ 0 h 634"/>
                <a:gd name="T2" fmla="*/ 368 w 442"/>
                <a:gd name="T3" fmla="*/ 0 h 634"/>
                <a:gd name="T4" fmla="*/ 73 w 442"/>
                <a:gd name="T5" fmla="*/ 0 h 634"/>
                <a:gd name="T6" fmla="*/ 0 w 442"/>
                <a:gd name="T7" fmla="*/ 74 h 634"/>
                <a:gd name="T8" fmla="*/ 0 w 442"/>
                <a:gd name="T9" fmla="*/ 545 h 634"/>
                <a:gd name="T10" fmla="*/ 73 w 442"/>
                <a:gd name="T11" fmla="*/ 633 h 634"/>
                <a:gd name="T12" fmla="*/ 368 w 442"/>
                <a:gd name="T13" fmla="*/ 633 h 634"/>
                <a:gd name="T14" fmla="*/ 441 w 442"/>
                <a:gd name="T15" fmla="*/ 545 h 634"/>
                <a:gd name="T16" fmla="*/ 441 w 442"/>
                <a:gd name="T17" fmla="*/ 74 h 634"/>
                <a:gd name="T18" fmla="*/ 368 w 442"/>
                <a:gd name="T19" fmla="*/ 0 h 634"/>
                <a:gd name="T20" fmla="*/ 412 w 442"/>
                <a:gd name="T21" fmla="*/ 545 h 634"/>
                <a:gd name="T22" fmla="*/ 412 w 442"/>
                <a:gd name="T23" fmla="*/ 545 h 634"/>
                <a:gd name="T24" fmla="*/ 368 w 442"/>
                <a:gd name="T25" fmla="*/ 589 h 634"/>
                <a:gd name="T26" fmla="*/ 73 w 442"/>
                <a:gd name="T27" fmla="*/ 589 h 634"/>
                <a:gd name="T28" fmla="*/ 29 w 442"/>
                <a:gd name="T29" fmla="*/ 545 h 634"/>
                <a:gd name="T30" fmla="*/ 29 w 442"/>
                <a:gd name="T31" fmla="*/ 486 h 634"/>
                <a:gd name="T32" fmla="*/ 412 w 442"/>
                <a:gd name="T33" fmla="*/ 486 h 634"/>
                <a:gd name="T34" fmla="*/ 412 w 442"/>
                <a:gd name="T35" fmla="*/ 545 h 634"/>
                <a:gd name="T36" fmla="*/ 412 w 442"/>
                <a:gd name="T37" fmla="*/ 457 h 634"/>
                <a:gd name="T38" fmla="*/ 412 w 442"/>
                <a:gd name="T39" fmla="*/ 457 h 634"/>
                <a:gd name="T40" fmla="*/ 29 w 442"/>
                <a:gd name="T41" fmla="*/ 457 h 634"/>
                <a:gd name="T42" fmla="*/ 29 w 442"/>
                <a:gd name="T43" fmla="*/ 133 h 634"/>
                <a:gd name="T44" fmla="*/ 412 w 442"/>
                <a:gd name="T45" fmla="*/ 133 h 634"/>
                <a:gd name="T46" fmla="*/ 412 w 442"/>
                <a:gd name="T47" fmla="*/ 457 h 634"/>
                <a:gd name="T48" fmla="*/ 412 w 442"/>
                <a:gd name="T49" fmla="*/ 103 h 634"/>
                <a:gd name="T50" fmla="*/ 412 w 442"/>
                <a:gd name="T51" fmla="*/ 103 h 634"/>
                <a:gd name="T52" fmla="*/ 29 w 442"/>
                <a:gd name="T53" fmla="*/ 103 h 634"/>
                <a:gd name="T54" fmla="*/ 29 w 442"/>
                <a:gd name="T55" fmla="*/ 74 h 634"/>
                <a:gd name="T56" fmla="*/ 73 w 442"/>
                <a:gd name="T57" fmla="*/ 44 h 634"/>
                <a:gd name="T58" fmla="*/ 368 w 442"/>
                <a:gd name="T59" fmla="*/ 44 h 634"/>
                <a:gd name="T60" fmla="*/ 412 w 442"/>
                <a:gd name="T61" fmla="*/ 74 h 634"/>
                <a:gd name="T62" fmla="*/ 412 w 442"/>
                <a:gd name="T63" fmla="*/ 103 h 634"/>
                <a:gd name="T64" fmla="*/ 221 w 442"/>
                <a:gd name="T65" fmla="*/ 574 h 634"/>
                <a:gd name="T66" fmla="*/ 221 w 442"/>
                <a:gd name="T67" fmla="*/ 574 h 634"/>
                <a:gd name="T68" fmla="*/ 250 w 442"/>
                <a:gd name="T69" fmla="*/ 545 h 634"/>
                <a:gd name="T70" fmla="*/ 221 w 442"/>
                <a:gd name="T71" fmla="*/ 516 h 634"/>
                <a:gd name="T72" fmla="*/ 191 w 442"/>
                <a:gd name="T73" fmla="*/ 545 h 634"/>
                <a:gd name="T74" fmla="*/ 221 w 442"/>
                <a:gd name="T75" fmla="*/ 5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634">
                  <a:moveTo>
                    <a:pt x="368" y="0"/>
                  </a:moveTo>
                  <a:lnTo>
                    <a:pt x="368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33"/>
                    <a:pt x="73" y="633"/>
                  </a:cubicBezTo>
                  <a:cubicBezTo>
                    <a:pt x="368" y="633"/>
                    <a:pt x="368" y="633"/>
                    <a:pt x="368" y="633"/>
                  </a:cubicBezTo>
                  <a:cubicBezTo>
                    <a:pt x="412" y="633"/>
                    <a:pt x="441" y="589"/>
                    <a:pt x="441" y="545"/>
                  </a:cubicBezTo>
                  <a:cubicBezTo>
                    <a:pt x="441" y="74"/>
                    <a:pt x="441" y="74"/>
                    <a:pt x="441" y="74"/>
                  </a:cubicBezTo>
                  <a:cubicBezTo>
                    <a:pt x="441" y="30"/>
                    <a:pt x="412" y="0"/>
                    <a:pt x="368" y="0"/>
                  </a:cubicBezTo>
                  <a:close/>
                  <a:moveTo>
                    <a:pt x="412" y="545"/>
                  </a:moveTo>
                  <a:lnTo>
                    <a:pt x="412" y="545"/>
                  </a:lnTo>
                  <a:cubicBezTo>
                    <a:pt x="412" y="574"/>
                    <a:pt x="382" y="589"/>
                    <a:pt x="368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74"/>
                    <a:pt x="29" y="545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412" y="486"/>
                    <a:pt x="412" y="486"/>
                    <a:pt x="412" y="486"/>
                  </a:cubicBezTo>
                  <a:lnTo>
                    <a:pt x="412" y="545"/>
                  </a:lnTo>
                  <a:close/>
                  <a:moveTo>
                    <a:pt x="412" y="457"/>
                  </a:moveTo>
                  <a:lnTo>
                    <a:pt x="412" y="457"/>
                  </a:lnTo>
                  <a:cubicBezTo>
                    <a:pt x="29" y="457"/>
                    <a:pt x="29" y="457"/>
                    <a:pt x="29" y="457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2" y="133"/>
                    <a:pt x="412" y="133"/>
                    <a:pt x="412" y="133"/>
                  </a:cubicBezTo>
                  <a:lnTo>
                    <a:pt x="412" y="457"/>
                  </a:lnTo>
                  <a:close/>
                  <a:moveTo>
                    <a:pt x="412" y="103"/>
                  </a:moveTo>
                  <a:lnTo>
                    <a:pt x="412" y="103"/>
                  </a:lnTo>
                  <a:cubicBezTo>
                    <a:pt x="29" y="103"/>
                    <a:pt x="29" y="103"/>
                    <a:pt x="29" y="103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3" y="44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82" y="44"/>
                    <a:pt x="412" y="59"/>
                    <a:pt x="412" y="74"/>
                  </a:cubicBezTo>
                  <a:lnTo>
                    <a:pt x="412" y="103"/>
                  </a:lnTo>
                  <a:close/>
                  <a:moveTo>
                    <a:pt x="221" y="574"/>
                  </a:moveTo>
                  <a:lnTo>
                    <a:pt x="221" y="574"/>
                  </a:lnTo>
                  <a:cubicBezTo>
                    <a:pt x="235" y="574"/>
                    <a:pt x="250" y="560"/>
                    <a:pt x="250" y="545"/>
                  </a:cubicBezTo>
                  <a:cubicBezTo>
                    <a:pt x="250" y="530"/>
                    <a:pt x="235" y="516"/>
                    <a:pt x="221" y="516"/>
                  </a:cubicBezTo>
                  <a:cubicBezTo>
                    <a:pt x="206" y="516"/>
                    <a:pt x="191" y="530"/>
                    <a:pt x="191" y="545"/>
                  </a:cubicBezTo>
                  <a:cubicBezTo>
                    <a:pt x="191" y="560"/>
                    <a:pt x="206" y="574"/>
                    <a:pt x="221" y="5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143"/>
            <p:cNvSpPr>
              <a:spLocks noChangeArrowheads="1"/>
            </p:cNvSpPr>
            <p:nvPr/>
          </p:nvSpPr>
          <p:spPr bwMode="auto">
            <a:xfrm>
              <a:off x="8067695" y="3100220"/>
              <a:ext cx="321616" cy="466343"/>
            </a:xfrm>
            <a:custGeom>
              <a:avLst/>
              <a:gdLst>
                <a:gd name="T0" fmla="*/ 368 w 442"/>
                <a:gd name="T1" fmla="*/ 0 h 634"/>
                <a:gd name="T2" fmla="*/ 368 w 442"/>
                <a:gd name="T3" fmla="*/ 0 h 634"/>
                <a:gd name="T4" fmla="*/ 73 w 442"/>
                <a:gd name="T5" fmla="*/ 0 h 634"/>
                <a:gd name="T6" fmla="*/ 0 w 442"/>
                <a:gd name="T7" fmla="*/ 74 h 634"/>
                <a:gd name="T8" fmla="*/ 0 w 442"/>
                <a:gd name="T9" fmla="*/ 545 h 634"/>
                <a:gd name="T10" fmla="*/ 73 w 442"/>
                <a:gd name="T11" fmla="*/ 633 h 634"/>
                <a:gd name="T12" fmla="*/ 368 w 442"/>
                <a:gd name="T13" fmla="*/ 633 h 634"/>
                <a:gd name="T14" fmla="*/ 441 w 442"/>
                <a:gd name="T15" fmla="*/ 545 h 634"/>
                <a:gd name="T16" fmla="*/ 441 w 442"/>
                <a:gd name="T17" fmla="*/ 74 h 634"/>
                <a:gd name="T18" fmla="*/ 368 w 442"/>
                <a:gd name="T19" fmla="*/ 0 h 634"/>
                <a:gd name="T20" fmla="*/ 412 w 442"/>
                <a:gd name="T21" fmla="*/ 545 h 634"/>
                <a:gd name="T22" fmla="*/ 412 w 442"/>
                <a:gd name="T23" fmla="*/ 545 h 634"/>
                <a:gd name="T24" fmla="*/ 368 w 442"/>
                <a:gd name="T25" fmla="*/ 589 h 634"/>
                <a:gd name="T26" fmla="*/ 73 w 442"/>
                <a:gd name="T27" fmla="*/ 589 h 634"/>
                <a:gd name="T28" fmla="*/ 29 w 442"/>
                <a:gd name="T29" fmla="*/ 545 h 634"/>
                <a:gd name="T30" fmla="*/ 29 w 442"/>
                <a:gd name="T31" fmla="*/ 486 h 634"/>
                <a:gd name="T32" fmla="*/ 412 w 442"/>
                <a:gd name="T33" fmla="*/ 486 h 634"/>
                <a:gd name="T34" fmla="*/ 412 w 442"/>
                <a:gd name="T35" fmla="*/ 545 h 634"/>
                <a:gd name="T36" fmla="*/ 412 w 442"/>
                <a:gd name="T37" fmla="*/ 457 h 634"/>
                <a:gd name="T38" fmla="*/ 412 w 442"/>
                <a:gd name="T39" fmla="*/ 457 h 634"/>
                <a:gd name="T40" fmla="*/ 29 w 442"/>
                <a:gd name="T41" fmla="*/ 457 h 634"/>
                <a:gd name="T42" fmla="*/ 29 w 442"/>
                <a:gd name="T43" fmla="*/ 133 h 634"/>
                <a:gd name="T44" fmla="*/ 412 w 442"/>
                <a:gd name="T45" fmla="*/ 133 h 634"/>
                <a:gd name="T46" fmla="*/ 412 w 442"/>
                <a:gd name="T47" fmla="*/ 457 h 634"/>
                <a:gd name="T48" fmla="*/ 412 w 442"/>
                <a:gd name="T49" fmla="*/ 103 h 634"/>
                <a:gd name="T50" fmla="*/ 412 w 442"/>
                <a:gd name="T51" fmla="*/ 103 h 634"/>
                <a:gd name="T52" fmla="*/ 29 w 442"/>
                <a:gd name="T53" fmla="*/ 103 h 634"/>
                <a:gd name="T54" fmla="*/ 29 w 442"/>
                <a:gd name="T55" fmla="*/ 74 h 634"/>
                <a:gd name="T56" fmla="*/ 73 w 442"/>
                <a:gd name="T57" fmla="*/ 44 h 634"/>
                <a:gd name="T58" fmla="*/ 368 w 442"/>
                <a:gd name="T59" fmla="*/ 44 h 634"/>
                <a:gd name="T60" fmla="*/ 412 w 442"/>
                <a:gd name="T61" fmla="*/ 74 h 634"/>
                <a:gd name="T62" fmla="*/ 412 w 442"/>
                <a:gd name="T63" fmla="*/ 103 h 634"/>
                <a:gd name="T64" fmla="*/ 221 w 442"/>
                <a:gd name="T65" fmla="*/ 574 h 634"/>
                <a:gd name="T66" fmla="*/ 221 w 442"/>
                <a:gd name="T67" fmla="*/ 574 h 634"/>
                <a:gd name="T68" fmla="*/ 250 w 442"/>
                <a:gd name="T69" fmla="*/ 545 h 634"/>
                <a:gd name="T70" fmla="*/ 221 w 442"/>
                <a:gd name="T71" fmla="*/ 516 h 634"/>
                <a:gd name="T72" fmla="*/ 191 w 442"/>
                <a:gd name="T73" fmla="*/ 545 h 634"/>
                <a:gd name="T74" fmla="*/ 221 w 442"/>
                <a:gd name="T75" fmla="*/ 5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634">
                  <a:moveTo>
                    <a:pt x="368" y="0"/>
                  </a:moveTo>
                  <a:lnTo>
                    <a:pt x="368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33"/>
                    <a:pt x="73" y="633"/>
                  </a:cubicBezTo>
                  <a:cubicBezTo>
                    <a:pt x="368" y="633"/>
                    <a:pt x="368" y="633"/>
                    <a:pt x="368" y="633"/>
                  </a:cubicBezTo>
                  <a:cubicBezTo>
                    <a:pt x="412" y="633"/>
                    <a:pt x="441" y="589"/>
                    <a:pt x="441" y="545"/>
                  </a:cubicBezTo>
                  <a:cubicBezTo>
                    <a:pt x="441" y="74"/>
                    <a:pt x="441" y="74"/>
                    <a:pt x="441" y="74"/>
                  </a:cubicBezTo>
                  <a:cubicBezTo>
                    <a:pt x="441" y="30"/>
                    <a:pt x="412" y="0"/>
                    <a:pt x="368" y="0"/>
                  </a:cubicBezTo>
                  <a:close/>
                  <a:moveTo>
                    <a:pt x="412" y="545"/>
                  </a:moveTo>
                  <a:lnTo>
                    <a:pt x="412" y="545"/>
                  </a:lnTo>
                  <a:cubicBezTo>
                    <a:pt x="412" y="574"/>
                    <a:pt x="382" y="589"/>
                    <a:pt x="368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74"/>
                    <a:pt x="29" y="545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412" y="486"/>
                    <a:pt x="412" y="486"/>
                    <a:pt x="412" y="486"/>
                  </a:cubicBezTo>
                  <a:lnTo>
                    <a:pt x="412" y="545"/>
                  </a:lnTo>
                  <a:close/>
                  <a:moveTo>
                    <a:pt x="412" y="457"/>
                  </a:moveTo>
                  <a:lnTo>
                    <a:pt x="412" y="457"/>
                  </a:lnTo>
                  <a:cubicBezTo>
                    <a:pt x="29" y="457"/>
                    <a:pt x="29" y="457"/>
                    <a:pt x="29" y="457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2" y="133"/>
                    <a:pt x="412" y="133"/>
                    <a:pt x="412" y="133"/>
                  </a:cubicBezTo>
                  <a:lnTo>
                    <a:pt x="412" y="457"/>
                  </a:lnTo>
                  <a:close/>
                  <a:moveTo>
                    <a:pt x="412" y="103"/>
                  </a:moveTo>
                  <a:lnTo>
                    <a:pt x="412" y="103"/>
                  </a:lnTo>
                  <a:cubicBezTo>
                    <a:pt x="29" y="103"/>
                    <a:pt x="29" y="103"/>
                    <a:pt x="29" y="103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3" y="44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82" y="44"/>
                    <a:pt x="412" y="59"/>
                    <a:pt x="412" y="74"/>
                  </a:cubicBezTo>
                  <a:lnTo>
                    <a:pt x="412" y="103"/>
                  </a:lnTo>
                  <a:close/>
                  <a:moveTo>
                    <a:pt x="221" y="574"/>
                  </a:moveTo>
                  <a:lnTo>
                    <a:pt x="221" y="574"/>
                  </a:lnTo>
                  <a:cubicBezTo>
                    <a:pt x="235" y="574"/>
                    <a:pt x="250" y="560"/>
                    <a:pt x="250" y="545"/>
                  </a:cubicBezTo>
                  <a:cubicBezTo>
                    <a:pt x="250" y="530"/>
                    <a:pt x="235" y="516"/>
                    <a:pt x="221" y="516"/>
                  </a:cubicBezTo>
                  <a:cubicBezTo>
                    <a:pt x="206" y="516"/>
                    <a:pt x="191" y="530"/>
                    <a:pt x="191" y="545"/>
                  </a:cubicBezTo>
                  <a:cubicBezTo>
                    <a:pt x="191" y="560"/>
                    <a:pt x="206" y="574"/>
                    <a:pt x="221" y="5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143"/>
            <p:cNvSpPr>
              <a:spLocks noChangeArrowheads="1"/>
            </p:cNvSpPr>
            <p:nvPr/>
          </p:nvSpPr>
          <p:spPr bwMode="auto">
            <a:xfrm>
              <a:off x="8079885" y="5464979"/>
              <a:ext cx="321616" cy="466343"/>
            </a:xfrm>
            <a:custGeom>
              <a:avLst/>
              <a:gdLst>
                <a:gd name="T0" fmla="*/ 368 w 442"/>
                <a:gd name="T1" fmla="*/ 0 h 634"/>
                <a:gd name="T2" fmla="*/ 368 w 442"/>
                <a:gd name="T3" fmla="*/ 0 h 634"/>
                <a:gd name="T4" fmla="*/ 73 w 442"/>
                <a:gd name="T5" fmla="*/ 0 h 634"/>
                <a:gd name="T6" fmla="*/ 0 w 442"/>
                <a:gd name="T7" fmla="*/ 74 h 634"/>
                <a:gd name="T8" fmla="*/ 0 w 442"/>
                <a:gd name="T9" fmla="*/ 545 h 634"/>
                <a:gd name="T10" fmla="*/ 73 w 442"/>
                <a:gd name="T11" fmla="*/ 633 h 634"/>
                <a:gd name="T12" fmla="*/ 368 w 442"/>
                <a:gd name="T13" fmla="*/ 633 h 634"/>
                <a:gd name="T14" fmla="*/ 441 w 442"/>
                <a:gd name="T15" fmla="*/ 545 h 634"/>
                <a:gd name="T16" fmla="*/ 441 w 442"/>
                <a:gd name="T17" fmla="*/ 74 h 634"/>
                <a:gd name="T18" fmla="*/ 368 w 442"/>
                <a:gd name="T19" fmla="*/ 0 h 634"/>
                <a:gd name="T20" fmla="*/ 412 w 442"/>
                <a:gd name="T21" fmla="*/ 545 h 634"/>
                <a:gd name="T22" fmla="*/ 412 w 442"/>
                <a:gd name="T23" fmla="*/ 545 h 634"/>
                <a:gd name="T24" fmla="*/ 368 w 442"/>
                <a:gd name="T25" fmla="*/ 589 h 634"/>
                <a:gd name="T26" fmla="*/ 73 w 442"/>
                <a:gd name="T27" fmla="*/ 589 h 634"/>
                <a:gd name="T28" fmla="*/ 29 w 442"/>
                <a:gd name="T29" fmla="*/ 545 h 634"/>
                <a:gd name="T30" fmla="*/ 29 w 442"/>
                <a:gd name="T31" fmla="*/ 486 h 634"/>
                <a:gd name="T32" fmla="*/ 412 w 442"/>
                <a:gd name="T33" fmla="*/ 486 h 634"/>
                <a:gd name="T34" fmla="*/ 412 w 442"/>
                <a:gd name="T35" fmla="*/ 545 h 634"/>
                <a:gd name="T36" fmla="*/ 412 w 442"/>
                <a:gd name="T37" fmla="*/ 457 h 634"/>
                <a:gd name="T38" fmla="*/ 412 w 442"/>
                <a:gd name="T39" fmla="*/ 457 h 634"/>
                <a:gd name="T40" fmla="*/ 29 w 442"/>
                <a:gd name="T41" fmla="*/ 457 h 634"/>
                <a:gd name="T42" fmla="*/ 29 w 442"/>
                <a:gd name="T43" fmla="*/ 133 h 634"/>
                <a:gd name="T44" fmla="*/ 412 w 442"/>
                <a:gd name="T45" fmla="*/ 133 h 634"/>
                <a:gd name="T46" fmla="*/ 412 w 442"/>
                <a:gd name="T47" fmla="*/ 457 h 634"/>
                <a:gd name="T48" fmla="*/ 412 w 442"/>
                <a:gd name="T49" fmla="*/ 103 h 634"/>
                <a:gd name="T50" fmla="*/ 412 w 442"/>
                <a:gd name="T51" fmla="*/ 103 h 634"/>
                <a:gd name="T52" fmla="*/ 29 w 442"/>
                <a:gd name="T53" fmla="*/ 103 h 634"/>
                <a:gd name="T54" fmla="*/ 29 w 442"/>
                <a:gd name="T55" fmla="*/ 74 h 634"/>
                <a:gd name="T56" fmla="*/ 73 w 442"/>
                <a:gd name="T57" fmla="*/ 44 h 634"/>
                <a:gd name="T58" fmla="*/ 368 w 442"/>
                <a:gd name="T59" fmla="*/ 44 h 634"/>
                <a:gd name="T60" fmla="*/ 412 w 442"/>
                <a:gd name="T61" fmla="*/ 74 h 634"/>
                <a:gd name="T62" fmla="*/ 412 w 442"/>
                <a:gd name="T63" fmla="*/ 103 h 634"/>
                <a:gd name="T64" fmla="*/ 221 w 442"/>
                <a:gd name="T65" fmla="*/ 574 h 634"/>
                <a:gd name="T66" fmla="*/ 221 w 442"/>
                <a:gd name="T67" fmla="*/ 574 h 634"/>
                <a:gd name="T68" fmla="*/ 250 w 442"/>
                <a:gd name="T69" fmla="*/ 545 h 634"/>
                <a:gd name="T70" fmla="*/ 221 w 442"/>
                <a:gd name="T71" fmla="*/ 516 h 634"/>
                <a:gd name="T72" fmla="*/ 191 w 442"/>
                <a:gd name="T73" fmla="*/ 545 h 634"/>
                <a:gd name="T74" fmla="*/ 221 w 442"/>
                <a:gd name="T75" fmla="*/ 5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634">
                  <a:moveTo>
                    <a:pt x="368" y="0"/>
                  </a:moveTo>
                  <a:lnTo>
                    <a:pt x="368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33"/>
                    <a:pt x="73" y="633"/>
                  </a:cubicBezTo>
                  <a:cubicBezTo>
                    <a:pt x="368" y="633"/>
                    <a:pt x="368" y="633"/>
                    <a:pt x="368" y="633"/>
                  </a:cubicBezTo>
                  <a:cubicBezTo>
                    <a:pt x="412" y="633"/>
                    <a:pt x="441" y="589"/>
                    <a:pt x="441" y="545"/>
                  </a:cubicBezTo>
                  <a:cubicBezTo>
                    <a:pt x="441" y="74"/>
                    <a:pt x="441" y="74"/>
                    <a:pt x="441" y="74"/>
                  </a:cubicBezTo>
                  <a:cubicBezTo>
                    <a:pt x="441" y="30"/>
                    <a:pt x="412" y="0"/>
                    <a:pt x="368" y="0"/>
                  </a:cubicBezTo>
                  <a:close/>
                  <a:moveTo>
                    <a:pt x="412" y="545"/>
                  </a:moveTo>
                  <a:lnTo>
                    <a:pt x="412" y="545"/>
                  </a:lnTo>
                  <a:cubicBezTo>
                    <a:pt x="412" y="574"/>
                    <a:pt x="382" y="589"/>
                    <a:pt x="368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74"/>
                    <a:pt x="29" y="545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412" y="486"/>
                    <a:pt x="412" y="486"/>
                    <a:pt x="412" y="486"/>
                  </a:cubicBezTo>
                  <a:lnTo>
                    <a:pt x="412" y="545"/>
                  </a:lnTo>
                  <a:close/>
                  <a:moveTo>
                    <a:pt x="412" y="457"/>
                  </a:moveTo>
                  <a:lnTo>
                    <a:pt x="412" y="457"/>
                  </a:lnTo>
                  <a:cubicBezTo>
                    <a:pt x="29" y="457"/>
                    <a:pt x="29" y="457"/>
                    <a:pt x="29" y="457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2" y="133"/>
                    <a:pt x="412" y="133"/>
                    <a:pt x="412" y="133"/>
                  </a:cubicBezTo>
                  <a:lnTo>
                    <a:pt x="412" y="457"/>
                  </a:lnTo>
                  <a:close/>
                  <a:moveTo>
                    <a:pt x="412" y="103"/>
                  </a:moveTo>
                  <a:lnTo>
                    <a:pt x="412" y="103"/>
                  </a:lnTo>
                  <a:cubicBezTo>
                    <a:pt x="29" y="103"/>
                    <a:pt x="29" y="103"/>
                    <a:pt x="29" y="103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3" y="44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82" y="44"/>
                    <a:pt x="412" y="59"/>
                    <a:pt x="412" y="74"/>
                  </a:cubicBezTo>
                  <a:lnTo>
                    <a:pt x="412" y="103"/>
                  </a:lnTo>
                  <a:close/>
                  <a:moveTo>
                    <a:pt x="221" y="574"/>
                  </a:moveTo>
                  <a:lnTo>
                    <a:pt x="221" y="574"/>
                  </a:lnTo>
                  <a:cubicBezTo>
                    <a:pt x="235" y="574"/>
                    <a:pt x="250" y="560"/>
                    <a:pt x="250" y="545"/>
                  </a:cubicBezTo>
                  <a:cubicBezTo>
                    <a:pt x="250" y="530"/>
                    <a:pt x="235" y="516"/>
                    <a:pt x="221" y="516"/>
                  </a:cubicBezTo>
                  <a:cubicBezTo>
                    <a:pt x="206" y="516"/>
                    <a:pt x="191" y="530"/>
                    <a:pt x="191" y="545"/>
                  </a:cubicBezTo>
                  <a:cubicBezTo>
                    <a:pt x="191" y="560"/>
                    <a:pt x="206" y="574"/>
                    <a:pt x="221" y="5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87"/>
            <p:cNvSpPr>
              <a:spLocks noEditPoints="1"/>
            </p:cNvSpPr>
            <p:nvPr/>
          </p:nvSpPr>
          <p:spPr bwMode="auto">
            <a:xfrm>
              <a:off x="5916333" y="4961177"/>
              <a:ext cx="339392" cy="393425"/>
            </a:xfrm>
            <a:custGeom>
              <a:avLst/>
              <a:gdLst>
                <a:gd name="T0" fmla="*/ 2147483646 w 200"/>
                <a:gd name="T1" fmla="*/ 2147483646 h 232"/>
                <a:gd name="T2" fmla="*/ 2147483646 w 200"/>
                <a:gd name="T3" fmla="*/ 2147483646 h 232"/>
                <a:gd name="T4" fmla="*/ 0 w 200"/>
                <a:gd name="T5" fmla="*/ 2147483646 h 232"/>
                <a:gd name="T6" fmla="*/ 0 w 200"/>
                <a:gd name="T7" fmla="*/ 2147483646 h 232"/>
                <a:gd name="T8" fmla="*/ 2147483646 w 200"/>
                <a:gd name="T9" fmla="*/ 0 h 232"/>
                <a:gd name="T10" fmla="*/ 2147483646 w 200"/>
                <a:gd name="T11" fmla="*/ 0 h 232"/>
                <a:gd name="T12" fmla="*/ 2147483646 w 200"/>
                <a:gd name="T13" fmla="*/ 2147483646 h 232"/>
                <a:gd name="T14" fmla="*/ 2147483646 w 200"/>
                <a:gd name="T15" fmla="*/ 2147483646 h 232"/>
                <a:gd name="T16" fmla="*/ 2147483646 w 200"/>
                <a:gd name="T17" fmla="*/ 2147483646 h 232"/>
                <a:gd name="T18" fmla="*/ 2147483646 w 200"/>
                <a:gd name="T19" fmla="*/ 2147483646 h 232"/>
                <a:gd name="T20" fmla="*/ 2147483646 w 200"/>
                <a:gd name="T21" fmla="*/ 2147483646 h 232"/>
                <a:gd name="T22" fmla="*/ 2147483646 w 200"/>
                <a:gd name="T23" fmla="*/ 2147483646 h 232"/>
                <a:gd name="T24" fmla="*/ 2147483646 w 200"/>
                <a:gd name="T25" fmla="*/ 2147483646 h 232"/>
                <a:gd name="T26" fmla="*/ 2147483646 w 200"/>
                <a:gd name="T27" fmla="*/ 2147483646 h 232"/>
                <a:gd name="T28" fmla="*/ 2147483646 w 200"/>
                <a:gd name="T29" fmla="*/ 2147483646 h 232"/>
                <a:gd name="T30" fmla="*/ 2147483646 w 200"/>
                <a:gd name="T31" fmla="*/ 2147483646 h 232"/>
                <a:gd name="T32" fmla="*/ 2147483646 w 200"/>
                <a:gd name="T33" fmla="*/ 2147483646 h 232"/>
                <a:gd name="T34" fmla="*/ 2147483646 w 200"/>
                <a:gd name="T35" fmla="*/ 2147483646 h 232"/>
                <a:gd name="T36" fmla="*/ 2147483646 w 200"/>
                <a:gd name="T37" fmla="*/ 2147483646 h 2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0" h="232">
                  <a:moveTo>
                    <a:pt x="188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00" y="224"/>
                  </a:moveTo>
                  <a:cubicBezTo>
                    <a:pt x="104" y="224"/>
                    <a:pt x="108" y="220"/>
                    <a:pt x="108" y="216"/>
                  </a:cubicBezTo>
                  <a:cubicBezTo>
                    <a:pt x="108" y="212"/>
                    <a:pt x="104" y="208"/>
                    <a:pt x="100" y="208"/>
                  </a:cubicBezTo>
                  <a:cubicBezTo>
                    <a:pt x="96" y="208"/>
                    <a:pt x="92" y="212"/>
                    <a:pt x="92" y="216"/>
                  </a:cubicBezTo>
                  <a:cubicBezTo>
                    <a:pt x="92" y="220"/>
                    <a:pt x="96" y="224"/>
                    <a:pt x="100" y="224"/>
                  </a:cubicBezTo>
                  <a:moveTo>
                    <a:pt x="176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00"/>
                    <a:pt x="24" y="200"/>
                    <a:pt x="24" y="200"/>
                  </a:cubicBezTo>
                  <a:cubicBezTo>
                    <a:pt x="176" y="200"/>
                    <a:pt x="176" y="200"/>
                    <a:pt x="176" y="200"/>
                  </a:cubicBezTo>
                  <a:lnTo>
                    <a:pt x="176" y="2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Freeform 87"/>
            <p:cNvSpPr>
              <a:spLocks noEditPoints="1"/>
            </p:cNvSpPr>
            <p:nvPr/>
          </p:nvSpPr>
          <p:spPr bwMode="auto">
            <a:xfrm>
              <a:off x="7440018" y="1779723"/>
              <a:ext cx="339392" cy="393425"/>
            </a:xfrm>
            <a:custGeom>
              <a:avLst/>
              <a:gdLst>
                <a:gd name="T0" fmla="*/ 2147483646 w 200"/>
                <a:gd name="T1" fmla="*/ 2147483646 h 232"/>
                <a:gd name="T2" fmla="*/ 2147483646 w 200"/>
                <a:gd name="T3" fmla="*/ 2147483646 h 232"/>
                <a:gd name="T4" fmla="*/ 0 w 200"/>
                <a:gd name="T5" fmla="*/ 2147483646 h 232"/>
                <a:gd name="T6" fmla="*/ 0 w 200"/>
                <a:gd name="T7" fmla="*/ 2147483646 h 232"/>
                <a:gd name="T8" fmla="*/ 2147483646 w 200"/>
                <a:gd name="T9" fmla="*/ 0 h 232"/>
                <a:gd name="T10" fmla="*/ 2147483646 w 200"/>
                <a:gd name="T11" fmla="*/ 0 h 232"/>
                <a:gd name="T12" fmla="*/ 2147483646 w 200"/>
                <a:gd name="T13" fmla="*/ 2147483646 h 232"/>
                <a:gd name="T14" fmla="*/ 2147483646 w 200"/>
                <a:gd name="T15" fmla="*/ 2147483646 h 232"/>
                <a:gd name="T16" fmla="*/ 2147483646 w 200"/>
                <a:gd name="T17" fmla="*/ 2147483646 h 232"/>
                <a:gd name="T18" fmla="*/ 2147483646 w 200"/>
                <a:gd name="T19" fmla="*/ 2147483646 h 232"/>
                <a:gd name="T20" fmla="*/ 2147483646 w 200"/>
                <a:gd name="T21" fmla="*/ 2147483646 h 232"/>
                <a:gd name="T22" fmla="*/ 2147483646 w 200"/>
                <a:gd name="T23" fmla="*/ 2147483646 h 232"/>
                <a:gd name="T24" fmla="*/ 2147483646 w 200"/>
                <a:gd name="T25" fmla="*/ 2147483646 h 232"/>
                <a:gd name="T26" fmla="*/ 2147483646 w 200"/>
                <a:gd name="T27" fmla="*/ 2147483646 h 232"/>
                <a:gd name="T28" fmla="*/ 2147483646 w 200"/>
                <a:gd name="T29" fmla="*/ 2147483646 h 232"/>
                <a:gd name="T30" fmla="*/ 2147483646 w 200"/>
                <a:gd name="T31" fmla="*/ 2147483646 h 232"/>
                <a:gd name="T32" fmla="*/ 2147483646 w 200"/>
                <a:gd name="T33" fmla="*/ 2147483646 h 232"/>
                <a:gd name="T34" fmla="*/ 2147483646 w 200"/>
                <a:gd name="T35" fmla="*/ 2147483646 h 232"/>
                <a:gd name="T36" fmla="*/ 2147483646 w 200"/>
                <a:gd name="T37" fmla="*/ 2147483646 h 2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0" h="232">
                  <a:moveTo>
                    <a:pt x="188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00" y="224"/>
                  </a:moveTo>
                  <a:cubicBezTo>
                    <a:pt x="104" y="224"/>
                    <a:pt x="108" y="220"/>
                    <a:pt x="108" y="216"/>
                  </a:cubicBezTo>
                  <a:cubicBezTo>
                    <a:pt x="108" y="212"/>
                    <a:pt x="104" y="208"/>
                    <a:pt x="100" y="208"/>
                  </a:cubicBezTo>
                  <a:cubicBezTo>
                    <a:pt x="96" y="208"/>
                    <a:pt x="92" y="212"/>
                    <a:pt x="92" y="216"/>
                  </a:cubicBezTo>
                  <a:cubicBezTo>
                    <a:pt x="92" y="220"/>
                    <a:pt x="96" y="224"/>
                    <a:pt x="100" y="224"/>
                  </a:cubicBezTo>
                  <a:moveTo>
                    <a:pt x="176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00"/>
                    <a:pt x="24" y="200"/>
                    <a:pt x="24" y="200"/>
                  </a:cubicBezTo>
                  <a:cubicBezTo>
                    <a:pt x="176" y="200"/>
                    <a:pt x="176" y="200"/>
                    <a:pt x="176" y="200"/>
                  </a:cubicBezTo>
                  <a:lnTo>
                    <a:pt x="176" y="2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Freeform 143"/>
            <p:cNvSpPr>
              <a:spLocks noChangeArrowheads="1"/>
            </p:cNvSpPr>
            <p:nvPr/>
          </p:nvSpPr>
          <p:spPr bwMode="auto">
            <a:xfrm>
              <a:off x="5776073" y="6159779"/>
              <a:ext cx="321616" cy="466343"/>
            </a:xfrm>
            <a:custGeom>
              <a:avLst/>
              <a:gdLst>
                <a:gd name="T0" fmla="*/ 368 w 442"/>
                <a:gd name="T1" fmla="*/ 0 h 634"/>
                <a:gd name="T2" fmla="*/ 368 w 442"/>
                <a:gd name="T3" fmla="*/ 0 h 634"/>
                <a:gd name="T4" fmla="*/ 73 w 442"/>
                <a:gd name="T5" fmla="*/ 0 h 634"/>
                <a:gd name="T6" fmla="*/ 0 w 442"/>
                <a:gd name="T7" fmla="*/ 74 h 634"/>
                <a:gd name="T8" fmla="*/ 0 w 442"/>
                <a:gd name="T9" fmla="*/ 545 h 634"/>
                <a:gd name="T10" fmla="*/ 73 w 442"/>
                <a:gd name="T11" fmla="*/ 633 h 634"/>
                <a:gd name="T12" fmla="*/ 368 w 442"/>
                <a:gd name="T13" fmla="*/ 633 h 634"/>
                <a:gd name="T14" fmla="*/ 441 w 442"/>
                <a:gd name="T15" fmla="*/ 545 h 634"/>
                <a:gd name="T16" fmla="*/ 441 w 442"/>
                <a:gd name="T17" fmla="*/ 74 h 634"/>
                <a:gd name="T18" fmla="*/ 368 w 442"/>
                <a:gd name="T19" fmla="*/ 0 h 634"/>
                <a:gd name="T20" fmla="*/ 412 w 442"/>
                <a:gd name="T21" fmla="*/ 545 h 634"/>
                <a:gd name="T22" fmla="*/ 412 w 442"/>
                <a:gd name="T23" fmla="*/ 545 h 634"/>
                <a:gd name="T24" fmla="*/ 368 w 442"/>
                <a:gd name="T25" fmla="*/ 589 h 634"/>
                <a:gd name="T26" fmla="*/ 73 w 442"/>
                <a:gd name="T27" fmla="*/ 589 h 634"/>
                <a:gd name="T28" fmla="*/ 29 w 442"/>
                <a:gd name="T29" fmla="*/ 545 h 634"/>
                <a:gd name="T30" fmla="*/ 29 w 442"/>
                <a:gd name="T31" fmla="*/ 486 h 634"/>
                <a:gd name="T32" fmla="*/ 412 w 442"/>
                <a:gd name="T33" fmla="*/ 486 h 634"/>
                <a:gd name="T34" fmla="*/ 412 w 442"/>
                <a:gd name="T35" fmla="*/ 545 h 634"/>
                <a:gd name="T36" fmla="*/ 412 w 442"/>
                <a:gd name="T37" fmla="*/ 457 h 634"/>
                <a:gd name="T38" fmla="*/ 412 w 442"/>
                <a:gd name="T39" fmla="*/ 457 h 634"/>
                <a:gd name="T40" fmla="*/ 29 w 442"/>
                <a:gd name="T41" fmla="*/ 457 h 634"/>
                <a:gd name="T42" fmla="*/ 29 w 442"/>
                <a:gd name="T43" fmla="*/ 133 h 634"/>
                <a:gd name="T44" fmla="*/ 412 w 442"/>
                <a:gd name="T45" fmla="*/ 133 h 634"/>
                <a:gd name="T46" fmla="*/ 412 w 442"/>
                <a:gd name="T47" fmla="*/ 457 h 634"/>
                <a:gd name="T48" fmla="*/ 412 w 442"/>
                <a:gd name="T49" fmla="*/ 103 h 634"/>
                <a:gd name="T50" fmla="*/ 412 w 442"/>
                <a:gd name="T51" fmla="*/ 103 h 634"/>
                <a:gd name="T52" fmla="*/ 29 w 442"/>
                <a:gd name="T53" fmla="*/ 103 h 634"/>
                <a:gd name="T54" fmla="*/ 29 w 442"/>
                <a:gd name="T55" fmla="*/ 74 h 634"/>
                <a:gd name="T56" fmla="*/ 73 w 442"/>
                <a:gd name="T57" fmla="*/ 44 h 634"/>
                <a:gd name="T58" fmla="*/ 368 w 442"/>
                <a:gd name="T59" fmla="*/ 44 h 634"/>
                <a:gd name="T60" fmla="*/ 412 w 442"/>
                <a:gd name="T61" fmla="*/ 74 h 634"/>
                <a:gd name="T62" fmla="*/ 412 w 442"/>
                <a:gd name="T63" fmla="*/ 103 h 634"/>
                <a:gd name="T64" fmla="*/ 221 w 442"/>
                <a:gd name="T65" fmla="*/ 574 h 634"/>
                <a:gd name="T66" fmla="*/ 221 w 442"/>
                <a:gd name="T67" fmla="*/ 574 h 634"/>
                <a:gd name="T68" fmla="*/ 250 w 442"/>
                <a:gd name="T69" fmla="*/ 545 h 634"/>
                <a:gd name="T70" fmla="*/ 221 w 442"/>
                <a:gd name="T71" fmla="*/ 516 h 634"/>
                <a:gd name="T72" fmla="*/ 191 w 442"/>
                <a:gd name="T73" fmla="*/ 545 h 634"/>
                <a:gd name="T74" fmla="*/ 221 w 442"/>
                <a:gd name="T75" fmla="*/ 5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634">
                  <a:moveTo>
                    <a:pt x="368" y="0"/>
                  </a:moveTo>
                  <a:lnTo>
                    <a:pt x="368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33"/>
                    <a:pt x="73" y="633"/>
                  </a:cubicBezTo>
                  <a:cubicBezTo>
                    <a:pt x="368" y="633"/>
                    <a:pt x="368" y="633"/>
                    <a:pt x="368" y="633"/>
                  </a:cubicBezTo>
                  <a:cubicBezTo>
                    <a:pt x="412" y="633"/>
                    <a:pt x="441" y="589"/>
                    <a:pt x="441" y="545"/>
                  </a:cubicBezTo>
                  <a:cubicBezTo>
                    <a:pt x="441" y="74"/>
                    <a:pt x="441" y="74"/>
                    <a:pt x="441" y="74"/>
                  </a:cubicBezTo>
                  <a:cubicBezTo>
                    <a:pt x="441" y="30"/>
                    <a:pt x="412" y="0"/>
                    <a:pt x="368" y="0"/>
                  </a:cubicBezTo>
                  <a:close/>
                  <a:moveTo>
                    <a:pt x="412" y="545"/>
                  </a:moveTo>
                  <a:lnTo>
                    <a:pt x="412" y="545"/>
                  </a:lnTo>
                  <a:cubicBezTo>
                    <a:pt x="412" y="574"/>
                    <a:pt x="382" y="589"/>
                    <a:pt x="368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74"/>
                    <a:pt x="29" y="545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412" y="486"/>
                    <a:pt x="412" y="486"/>
                    <a:pt x="412" y="486"/>
                  </a:cubicBezTo>
                  <a:lnTo>
                    <a:pt x="412" y="545"/>
                  </a:lnTo>
                  <a:close/>
                  <a:moveTo>
                    <a:pt x="412" y="457"/>
                  </a:moveTo>
                  <a:lnTo>
                    <a:pt x="412" y="457"/>
                  </a:lnTo>
                  <a:cubicBezTo>
                    <a:pt x="29" y="457"/>
                    <a:pt x="29" y="457"/>
                    <a:pt x="29" y="457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2" y="133"/>
                    <a:pt x="412" y="133"/>
                    <a:pt x="412" y="133"/>
                  </a:cubicBezTo>
                  <a:lnTo>
                    <a:pt x="412" y="457"/>
                  </a:lnTo>
                  <a:close/>
                  <a:moveTo>
                    <a:pt x="412" y="103"/>
                  </a:moveTo>
                  <a:lnTo>
                    <a:pt x="412" y="103"/>
                  </a:lnTo>
                  <a:cubicBezTo>
                    <a:pt x="29" y="103"/>
                    <a:pt x="29" y="103"/>
                    <a:pt x="29" y="103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3" y="44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82" y="44"/>
                    <a:pt x="412" y="59"/>
                    <a:pt x="412" y="74"/>
                  </a:cubicBezTo>
                  <a:lnTo>
                    <a:pt x="412" y="103"/>
                  </a:lnTo>
                  <a:close/>
                  <a:moveTo>
                    <a:pt x="221" y="574"/>
                  </a:moveTo>
                  <a:lnTo>
                    <a:pt x="221" y="574"/>
                  </a:lnTo>
                  <a:cubicBezTo>
                    <a:pt x="235" y="574"/>
                    <a:pt x="250" y="560"/>
                    <a:pt x="250" y="545"/>
                  </a:cubicBezTo>
                  <a:cubicBezTo>
                    <a:pt x="250" y="530"/>
                    <a:pt x="235" y="516"/>
                    <a:pt x="221" y="516"/>
                  </a:cubicBezTo>
                  <a:cubicBezTo>
                    <a:pt x="206" y="516"/>
                    <a:pt x="191" y="530"/>
                    <a:pt x="191" y="545"/>
                  </a:cubicBezTo>
                  <a:cubicBezTo>
                    <a:pt x="191" y="560"/>
                    <a:pt x="206" y="574"/>
                    <a:pt x="221" y="5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46"/>
            <p:cNvSpPr>
              <a:spLocks noChangeArrowheads="1"/>
            </p:cNvSpPr>
            <p:nvPr/>
          </p:nvSpPr>
          <p:spPr bwMode="auto">
            <a:xfrm>
              <a:off x="3230259" y="6055350"/>
              <a:ext cx="199603" cy="190461"/>
            </a:xfrm>
            <a:custGeom>
              <a:avLst/>
              <a:gdLst>
                <a:gd name="T0" fmla="*/ 363 w 461"/>
                <a:gd name="T1" fmla="*/ 336 h 443"/>
                <a:gd name="T2" fmla="*/ 363 w 461"/>
                <a:gd name="T3" fmla="*/ 336 h 443"/>
                <a:gd name="T4" fmla="*/ 284 w 461"/>
                <a:gd name="T5" fmla="*/ 248 h 443"/>
                <a:gd name="T6" fmla="*/ 310 w 461"/>
                <a:gd name="T7" fmla="*/ 195 h 443"/>
                <a:gd name="T8" fmla="*/ 328 w 461"/>
                <a:gd name="T9" fmla="*/ 151 h 443"/>
                <a:gd name="T10" fmla="*/ 319 w 461"/>
                <a:gd name="T11" fmla="*/ 132 h 443"/>
                <a:gd name="T12" fmla="*/ 328 w 461"/>
                <a:gd name="T13" fmla="*/ 88 h 443"/>
                <a:gd name="T14" fmla="*/ 230 w 461"/>
                <a:gd name="T15" fmla="*/ 0 h 443"/>
                <a:gd name="T16" fmla="*/ 132 w 461"/>
                <a:gd name="T17" fmla="*/ 88 h 443"/>
                <a:gd name="T18" fmla="*/ 141 w 461"/>
                <a:gd name="T19" fmla="*/ 132 h 443"/>
                <a:gd name="T20" fmla="*/ 132 w 461"/>
                <a:gd name="T21" fmla="*/ 151 h 443"/>
                <a:gd name="T22" fmla="*/ 150 w 461"/>
                <a:gd name="T23" fmla="*/ 195 h 443"/>
                <a:gd name="T24" fmla="*/ 177 w 461"/>
                <a:gd name="T25" fmla="*/ 248 h 443"/>
                <a:gd name="T26" fmla="*/ 97 w 461"/>
                <a:gd name="T27" fmla="*/ 336 h 443"/>
                <a:gd name="T28" fmla="*/ 0 w 461"/>
                <a:gd name="T29" fmla="*/ 398 h 443"/>
                <a:gd name="T30" fmla="*/ 0 w 461"/>
                <a:gd name="T31" fmla="*/ 442 h 443"/>
                <a:gd name="T32" fmla="*/ 230 w 461"/>
                <a:gd name="T33" fmla="*/ 442 h 443"/>
                <a:gd name="T34" fmla="*/ 460 w 461"/>
                <a:gd name="T35" fmla="*/ 442 h 443"/>
                <a:gd name="T36" fmla="*/ 460 w 461"/>
                <a:gd name="T37" fmla="*/ 398 h 443"/>
                <a:gd name="T38" fmla="*/ 363 w 461"/>
                <a:gd name="T39" fmla="*/ 3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3" name="Freeform 46"/>
            <p:cNvSpPr>
              <a:spLocks noChangeArrowheads="1"/>
            </p:cNvSpPr>
            <p:nvPr/>
          </p:nvSpPr>
          <p:spPr bwMode="auto">
            <a:xfrm>
              <a:off x="5997270" y="5043623"/>
              <a:ext cx="199603" cy="190461"/>
            </a:xfrm>
            <a:custGeom>
              <a:avLst/>
              <a:gdLst>
                <a:gd name="T0" fmla="*/ 363 w 461"/>
                <a:gd name="T1" fmla="*/ 336 h 443"/>
                <a:gd name="T2" fmla="*/ 363 w 461"/>
                <a:gd name="T3" fmla="*/ 336 h 443"/>
                <a:gd name="T4" fmla="*/ 284 w 461"/>
                <a:gd name="T5" fmla="*/ 248 h 443"/>
                <a:gd name="T6" fmla="*/ 310 w 461"/>
                <a:gd name="T7" fmla="*/ 195 h 443"/>
                <a:gd name="T8" fmla="*/ 328 w 461"/>
                <a:gd name="T9" fmla="*/ 151 h 443"/>
                <a:gd name="T10" fmla="*/ 319 w 461"/>
                <a:gd name="T11" fmla="*/ 132 h 443"/>
                <a:gd name="T12" fmla="*/ 328 w 461"/>
                <a:gd name="T13" fmla="*/ 88 h 443"/>
                <a:gd name="T14" fmla="*/ 230 w 461"/>
                <a:gd name="T15" fmla="*/ 0 h 443"/>
                <a:gd name="T16" fmla="*/ 132 w 461"/>
                <a:gd name="T17" fmla="*/ 88 h 443"/>
                <a:gd name="T18" fmla="*/ 141 w 461"/>
                <a:gd name="T19" fmla="*/ 132 h 443"/>
                <a:gd name="T20" fmla="*/ 132 w 461"/>
                <a:gd name="T21" fmla="*/ 151 h 443"/>
                <a:gd name="T22" fmla="*/ 150 w 461"/>
                <a:gd name="T23" fmla="*/ 195 h 443"/>
                <a:gd name="T24" fmla="*/ 177 w 461"/>
                <a:gd name="T25" fmla="*/ 248 h 443"/>
                <a:gd name="T26" fmla="*/ 97 w 461"/>
                <a:gd name="T27" fmla="*/ 336 h 443"/>
                <a:gd name="T28" fmla="*/ 0 w 461"/>
                <a:gd name="T29" fmla="*/ 398 h 443"/>
                <a:gd name="T30" fmla="*/ 0 w 461"/>
                <a:gd name="T31" fmla="*/ 442 h 443"/>
                <a:gd name="T32" fmla="*/ 230 w 461"/>
                <a:gd name="T33" fmla="*/ 442 h 443"/>
                <a:gd name="T34" fmla="*/ 460 w 461"/>
                <a:gd name="T35" fmla="*/ 442 h 443"/>
                <a:gd name="T36" fmla="*/ 460 w 461"/>
                <a:gd name="T37" fmla="*/ 398 h 443"/>
                <a:gd name="T38" fmla="*/ 363 w 461"/>
                <a:gd name="T39" fmla="*/ 3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4" name="Freeform 46"/>
            <p:cNvSpPr>
              <a:spLocks noChangeArrowheads="1"/>
            </p:cNvSpPr>
            <p:nvPr/>
          </p:nvSpPr>
          <p:spPr bwMode="auto">
            <a:xfrm>
              <a:off x="7520955" y="1862169"/>
              <a:ext cx="199603" cy="190461"/>
            </a:xfrm>
            <a:custGeom>
              <a:avLst/>
              <a:gdLst>
                <a:gd name="T0" fmla="*/ 363 w 461"/>
                <a:gd name="T1" fmla="*/ 336 h 443"/>
                <a:gd name="T2" fmla="*/ 363 w 461"/>
                <a:gd name="T3" fmla="*/ 336 h 443"/>
                <a:gd name="T4" fmla="*/ 284 w 461"/>
                <a:gd name="T5" fmla="*/ 248 h 443"/>
                <a:gd name="T6" fmla="*/ 310 w 461"/>
                <a:gd name="T7" fmla="*/ 195 h 443"/>
                <a:gd name="T8" fmla="*/ 328 w 461"/>
                <a:gd name="T9" fmla="*/ 151 h 443"/>
                <a:gd name="T10" fmla="*/ 319 w 461"/>
                <a:gd name="T11" fmla="*/ 132 h 443"/>
                <a:gd name="T12" fmla="*/ 328 w 461"/>
                <a:gd name="T13" fmla="*/ 88 h 443"/>
                <a:gd name="T14" fmla="*/ 230 w 461"/>
                <a:gd name="T15" fmla="*/ 0 h 443"/>
                <a:gd name="T16" fmla="*/ 132 w 461"/>
                <a:gd name="T17" fmla="*/ 88 h 443"/>
                <a:gd name="T18" fmla="*/ 141 w 461"/>
                <a:gd name="T19" fmla="*/ 132 h 443"/>
                <a:gd name="T20" fmla="*/ 132 w 461"/>
                <a:gd name="T21" fmla="*/ 151 h 443"/>
                <a:gd name="T22" fmla="*/ 150 w 461"/>
                <a:gd name="T23" fmla="*/ 195 h 443"/>
                <a:gd name="T24" fmla="*/ 177 w 461"/>
                <a:gd name="T25" fmla="*/ 248 h 443"/>
                <a:gd name="T26" fmla="*/ 97 w 461"/>
                <a:gd name="T27" fmla="*/ 336 h 443"/>
                <a:gd name="T28" fmla="*/ 0 w 461"/>
                <a:gd name="T29" fmla="*/ 398 h 443"/>
                <a:gd name="T30" fmla="*/ 0 w 461"/>
                <a:gd name="T31" fmla="*/ 442 h 443"/>
                <a:gd name="T32" fmla="*/ 230 w 461"/>
                <a:gd name="T33" fmla="*/ 442 h 443"/>
                <a:gd name="T34" fmla="*/ 460 w 461"/>
                <a:gd name="T35" fmla="*/ 442 h 443"/>
                <a:gd name="T36" fmla="*/ 460 w 461"/>
                <a:gd name="T37" fmla="*/ 398 h 443"/>
                <a:gd name="T38" fmla="*/ 363 w 461"/>
                <a:gd name="T39" fmla="*/ 3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5" name="Freeform 51"/>
            <p:cNvSpPr>
              <a:spLocks noChangeArrowheads="1"/>
            </p:cNvSpPr>
            <p:nvPr/>
          </p:nvSpPr>
          <p:spPr bwMode="auto">
            <a:xfrm>
              <a:off x="3554901" y="1563438"/>
              <a:ext cx="208744" cy="265121"/>
            </a:xfrm>
            <a:custGeom>
              <a:avLst/>
              <a:gdLst>
                <a:gd name="T0" fmla="*/ 160 w 400"/>
                <a:gd name="T1" fmla="*/ 336 h 506"/>
                <a:gd name="T2" fmla="*/ 160 w 400"/>
                <a:gd name="T3" fmla="*/ 336 h 506"/>
                <a:gd name="T4" fmla="*/ 89 w 400"/>
                <a:gd name="T5" fmla="*/ 505 h 506"/>
                <a:gd name="T6" fmla="*/ 124 w 400"/>
                <a:gd name="T7" fmla="*/ 248 h 506"/>
                <a:gd name="T8" fmla="*/ 186 w 400"/>
                <a:gd name="T9" fmla="*/ 124 h 506"/>
                <a:gd name="T10" fmla="*/ 213 w 400"/>
                <a:gd name="T11" fmla="*/ 319 h 506"/>
                <a:gd name="T12" fmla="*/ 293 w 400"/>
                <a:gd name="T13" fmla="*/ 97 h 506"/>
                <a:gd name="T14" fmla="*/ 62 w 400"/>
                <a:gd name="T15" fmla="*/ 213 h 506"/>
                <a:gd name="T16" fmla="*/ 71 w 400"/>
                <a:gd name="T17" fmla="*/ 301 h 506"/>
                <a:gd name="T18" fmla="*/ 0 w 400"/>
                <a:gd name="T19" fmla="*/ 186 h 506"/>
                <a:gd name="T20" fmla="*/ 168 w 400"/>
                <a:gd name="T21" fmla="*/ 17 h 506"/>
                <a:gd name="T22" fmla="*/ 390 w 400"/>
                <a:gd name="T23" fmla="*/ 151 h 506"/>
                <a:gd name="T24" fmla="*/ 231 w 400"/>
                <a:gd name="T25" fmla="*/ 372 h 506"/>
                <a:gd name="T26" fmla="*/ 160 w 400"/>
                <a:gd name="T27" fmla="*/ 33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506">
                  <a:moveTo>
                    <a:pt x="160" y="336"/>
                  </a:moveTo>
                  <a:lnTo>
                    <a:pt x="160" y="336"/>
                  </a:lnTo>
                  <a:cubicBezTo>
                    <a:pt x="150" y="408"/>
                    <a:pt x="133" y="479"/>
                    <a:pt x="89" y="505"/>
                  </a:cubicBezTo>
                  <a:cubicBezTo>
                    <a:pt x="71" y="408"/>
                    <a:pt x="106" y="327"/>
                    <a:pt x="124" y="248"/>
                  </a:cubicBezTo>
                  <a:cubicBezTo>
                    <a:pt x="97" y="195"/>
                    <a:pt x="124" y="97"/>
                    <a:pt x="186" y="124"/>
                  </a:cubicBezTo>
                  <a:cubicBezTo>
                    <a:pt x="257" y="151"/>
                    <a:pt x="124" y="301"/>
                    <a:pt x="213" y="319"/>
                  </a:cubicBezTo>
                  <a:cubicBezTo>
                    <a:pt x="310" y="336"/>
                    <a:pt x="355" y="151"/>
                    <a:pt x="293" y="97"/>
                  </a:cubicBezTo>
                  <a:cubicBezTo>
                    <a:pt x="204" y="8"/>
                    <a:pt x="36" y="89"/>
                    <a:pt x="62" y="213"/>
                  </a:cubicBezTo>
                  <a:cubicBezTo>
                    <a:pt x="62" y="248"/>
                    <a:pt x="97" y="257"/>
                    <a:pt x="71" y="301"/>
                  </a:cubicBezTo>
                  <a:cubicBezTo>
                    <a:pt x="18" y="283"/>
                    <a:pt x="0" y="239"/>
                    <a:pt x="0" y="186"/>
                  </a:cubicBezTo>
                  <a:cubicBezTo>
                    <a:pt x="9" y="89"/>
                    <a:pt x="89" y="26"/>
                    <a:pt x="168" y="17"/>
                  </a:cubicBezTo>
                  <a:cubicBezTo>
                    <a:pt x="275" y="0"/>
                    <a:pt x="372" y="53"/>
                    <a:pt x="390" y="151"/>
                  </a:cubicBezTo>
                  <a:cubicBezTo>
                    <a:pt x="399" y="257"/>
                    <a:pt x="337" y="380"/>
                    <a:pt x="231" y="372"/>
                  </a:cubicBezTo>
                  <a:cubicBezTo>
                    <a:pt x="195" y="372"/>
                    <a:pt x="186" y="354"/>
                    <a:pt x="160" y="336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6" name="Freeform 51"/>
            <p:cNvSpPr>
              <a:spLocks noChangeArrowheads="1"/>
            </p:cNvSpPr>
            <p:nvPr/>
          </p:nvSpPr>
          <p:spPr bwMode="auto">
            <a:xfrm>
              <a:off x="8138772" y="3186398"/>
              <a:ext cx="208744" cy="265121"/>
            </a:xfrm>
            <a:custGeom>
              <a:avLst/>
              <a:gdLst>
                <a:gd name="T0" fmla="*/ 160 w 400"/>
                <a:gd name="T1" fmla="*/ 336 h 506"/>
                <a:gd name="T2" fmla="*/ 160 w 400"/>
                <a:gd name="T3" fmla="*/ 336 h 506"/>
                <a:gd name="T4" fmla="*/ 89 w 400"/>
                <a:gd name="T5" fmla="*/ 505 h 506"/>
                <a:gd name="T6" fmla="*/ 124 w 400"/>
                <a:gd name="T7" fmla="*/ 248 h 506"/>
                <a:gd name="T8" fmla="*/ 186 w 400"/>
                <a:gd name="T9" fmla="*/ 124 h 506"/>
                <a:gd name="T10" fmla="*/ 213 w 400"/>
                <a:gd name="T11" fmla="*/ 319 h 506"/>
                <a:gd name="T12" fmla="*/ 293 w 400"/>
                <a:gd name="T13" fmla="*/ 97 h 506"/>
                <a:gd name="T14" fmla="*/ 62 w 400"/>
                <a:gd name="T15" fmla="*/ 213 h 506"/>
                <a:gd name="T16" fmla="*/ 71 w 400"/>
                <a:gd name="T17" fmla="*/ 301 h 506"/>
                <a:gd name="T18" fmla="*/ 0 w 400"/>
                <a:gd name="T19" fmla="*/ 186 h 506"/>
                <a:gd name="T20" fmla="*/ 168 w 400"/>
                <a:gd name="T21" fmla="*/ 17 h 506"/>
                <a:gd name="T22" fmla="*/ 390 w 400"/>
                <a:gd name="T23" fmla="*/ 151 h 506"/>
                <a:gd name="T24" fmla="*/ 231 w 400"/>
                <a:gd name="T25" fmla="*/ 372 h 506"/>
                <a:gd name="T26" fmla="*/ 160 w 400"/>
                <a:gd name="T27" fmla="*/ 33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506">
                  <a:moveTo>
                    <a:pt x="160" y="336"/>
                  </a:moveTo>
                  <a:lnTo>
                    <a:pt x="160" y="336"/>
                  </a:lnTo>
                  <a:cubicBezTo>
                    <a:pt x="150" y="408"/>
                    <a:pt x="133" y="479"/>
                    <a:pt x="89" y="505"/>
                  </a:cubicBezTo>
                  <a:cubicBezTo>
                    <a:pt x="71" y="408"/>
                    <a:pt x="106" y="327"/>
                    <a:pt x="124" y="248"/>
                  </a:cubicBezTo>
                  <a:cubicBezTo>
                    <a:pt x="97" y="195"/>
                    <a:pt x="124" y="97"/>
                    <a:pt x="186" y="124"/>
                  </a:cubicBezTo>
                  <a:cubicBezTo>
                    <a:pt x="257" y="151"/>
                    <a:pt x="124" y="301"/>
                    <a:pt x="213" y="319"/>
                  </a:cubicBezTo>
                  <a:cubicBezTo>
                    <a:pt x="310" y="336"/>
                    <a:pt x="355" y="151"/>
                    <a:pt x="293" y="97"/>
                  </a:cubicBezTo>
                  <a:cubicBezTo>
                    <a:pt x="204" y="8"/>
                    <a:pt x="36" y="89"/>
                    <a:pt x="62" y="213"/>
                  </a:cubicBezTo>
                  <a:cubicBezTo>
                    <a:pt x="62" y="248"/>
                    <a:pt x="97" y="257"/>
                    <a:pt x="71" y="301"/>
                  </a:cubicBezTo>
                  <a:cubicBezTo>
                    <a:pt x="18" y="283"/>
                    <a:pt x="0" y="239"/>
                    <a:pt x="0" y="186"/>
                  </a:cubicBezTo>
                  <a:cubicBezTo>
                    <a:pt x="9" y="89"/>
                    <a:pt x="89" y="26"/>
                    <a:pt x="168" y="17"/>
                  </a:cubicBezTo>
                  <a:cubicBezTo>
                    <a:pt x="275" y="0"/>
                    <a:pt x="372" y="53"/>
                    <a:pt x="390" y="151"/>
                  </a:cubicBezTo>
                  <a:cubicBezTo>
                    <a:pt x="399" y="257"/>
                    <a:pt x="337" y="380"/>
                    <a:pt x="231" y="372"/>
                  </a:cubicBezTo>
                  <a:cubicBezTo>
                    <a:pt x="195" y="372"/>
                    <a:pt x="186" y="354"/>
                    <a:pt x="160" y="336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7" name="Freeform 51"/>
            <p:cNvSpPr>
              <a:spLocks noChangeArrowheads="1"/>
            </p:cNvSpPr>
            <p:nvPr/>
          </p:nvSpPr>
          <p:spPr bwMode="auto">
            <a:xfrm>
              <a:off x="800707" y="3613030"/>
              <a:ext cx="208744" cy="265121"/>
            </a:xfrm>
            <a:custGeom>
              <a:avLst/>
              <a:gdLst>
                <a:gd name="T0" fmla="*/ 160 w 400"/>
                <a:gd name="T1" fmla="*/ 336 h 506"/>
                <a:gd name="T2" fmla="*/ 160 w 400"/>
                <a:gd name="T3" fmla="*/ 336 h 506"/>
                <a:gd name="T4" fmla="*/ 89 w 400"/>
                <a:gd name="T5" fmla="*/ 505 h 506"/>
                <a:gd name="T6" fmla="*/ 124 w 400"/>
                <a:gd name="T7" fmla="*/ 248 h 506"/>
                <a:gd name="T8" fmla="*/ 186 w 400"/>
                <a:gd name="T9" fmla="*/ 124 h 506"/>
                <a:gd name="T10" fmla="*/ 213 w 400"/>
                <a:gd name="T11" fmla="*/ 319 h 506"/>
                <a:gd name="T12" fmla="*/ 293 w 400"/>
                <a:gd name="T13" fmla="*/ 97 h 506"/>
                <a:gd name="T14" fmla="*/ 62 w 400"/>
                <a:gd name="T15" fmla="*/ 213 h 506"/>
                <a:gd name="T16" fmla="*/ 71 w 400"/>
                <a:gd name="T17" fmla="*/ 301 h 506"/>
                <a:gd name="T18" fmla="*/ 0 w 400"/>
                <a:gd name="T19" fmla="*/ 186 h 506"/>
                <a:gd name="T20" fmla="*/ 168 w 400"/>
                <a:gd name="T21" fmla="*/ 17 h 506"/>
                <a:gd name="T22" fmla="*/ 390 w 400"/>
                <a:gd name="T23" fmla="*/ 151 h 506"/>
                <a:gd name="T24" fmla="*/ 231 w 400"/>
                <a:gd name="T25" fmla="*/ 372 h 506"/>
                <a:gd name="T26" fmla="*/ 160 w 400"/>
                <a:gd name="T27" fmla="*/ 33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506">
                  <a:moveTo>
                    <a:pt x="160" y="336"/>
                  </a:moveTo>
                  <a:lnTo>
                    <a:pt x="160" y="336"/>
                  </a:lnTo>
                  <a:cubicBezTo>
                    <a:pt x="150" y="408"/>
                    <a:pt x="133" y="479"/>
                    <a:pt x="89" y="505"/>
                  </a:cubicBezTo>
                  <a:cubicBezTo>
                    <a:pt x="71" y="408"/>
                    <a:pt x="106" y="327"/>
                    <a:pt x="124" y="248"/>
                  </a:cubicBezTo>
                  <a:cubicBezTo>
                    <a:pt x="97" y="195"/>
                    <a:pt x="124" y="97"/>
                    <a:pt x="186" y="124"/>
                  </a:cubicBezTo>
                  <a:cubicBezTo>
                    <a:pt x="257" y="151"/>
                    <a:pt x="124" y="301"/>
                    <a:pt x="213" y="319"/>
                  </a:cubicBezTo>
                  <a:cubicBezTo>
                    <a:pt x="310" y="336"/>
                    <a:pt x="355" y="151"/>
                    <a:pt x="293" y="97"/>
                  </a:cubicBezTo>
                  <a:cubicBezTo>
                    <a:pt x="204" y="8"/>
                    <a:pt x="36" y="89"/>
                    <a:pt x="62" y="213"/>
                  </a:cubicBezTo>
                  <a:cubicBezTo>
                    <a:pt x="62" y="248"/>
                    <a:pt x="97" y="257"/>
                    <a:pt x="71" y="301"/>
                  </a:cubicBezTo>
                  <a:cubicBezTo>
                    <a:pt x="18" y="283"/>
                    <a:pt x="0" y="239"/>
                    <a:pt x="0" y="186"/>
                  </a:cubicBezTo>
                  <a:cubicBezTo>
                    <a:pt x="9" y="89"/>
                    <a:pt x="89" y="26"/>
                    <a:pt x="168" y="17"/>
                  </a:cubicBezTo>
                  <a:cubicBezTo>
                    <a:pt x="275" y="0"/>
                    <a:pt x="372" y="53"/>
                    <a:pt x="390" y="151"/>
                  </a:cubicBezTo>
                  <a:cubicBezTo>
                    <a:pt x="399" y="257"/>
                    <a:pt x="337" y="380"/>
                    <a:pt x="231" y="372"/>
                  </a:cubicBezTo>
                  <a:cubicBezTo>
                    <a:pt x="195" y="372"/>
                    <a:pt x="186" y="354"/>
                    <a:pt x="160" y="336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8" name="Freeform 72"/>
            <p:cNvSpPr>
              <a:spLocks noChangeArrowheads="1"/>
            </p:cNvSpPr>
            <p:nvPr/>
          </p:nvSpPr>
          <p:spPr bwMode="auto">
            <a:xfrm>
              <a:off x="950175" y="4750943"/>
              <a:ext cx="240742" cy="198079"/>
            </a:xfrm>
            <a:custGeom>
              <a:avLst/>
              <a:gdLst>
                <a:gd name="T0" fmla="*/ 310 w 462"/>
                <a:gd name="T1" fmla="*/ 222 h 383"/>
                <a:gd name="T2" fmla="*/ 310 w 462"/>
                <a:gd name="T3" fmla="*/ 222 h 383"/>
                <a:gd name="T4" fmla="*/ 275 w 462"/>
                <a:gd name="T5" fmla="*/ 266 h 383"/>
                <a:gd name="T6" fmla="*/ 310 w 462"/>
                <a:gd name="T7" fmla="*/ 310 h 383"/>
                <a:gd name="T8" fmla="*/ 337 w 462"/>
                <a:gd name="T9" fmla="*/ 266 h 383"/>
                <a:gd name="T10" fmla="*/ 310 w 462"/>
                <a:gd name="T11" fmla="*/ 222 h 383"/>
                <a:gd name="T12" fmla="*/ 416 w 462"/>
                <a:gd name="T13" fmla="*/ 107 h 383"/>
                <a:gd name="T14" fmla="*/ 416 w 462"/>
                <a:gd name="T15" fmla="*/ 107 h 383"/>
                <a:gd name="T16" fmla="*/ 408 w 462"/>
                <a:gd name="T17" fmla="*/ 0 h 383"/>
                <a:gd name="T18" fmla="*/ 293 w 462"/>
                <a:gd name="T19" fmla="*/ 45 h 383"/>
                <a:gd name="T20" fmla="*/ 231 w 462"/>
                <a:gd name="T21" fmla="*/ 45 h 383"/>
                <a:gd name="T22" fmla="*/ 169 w 462"/>
                <a:gd name="T23" fmla="*/ 45 h 383"/>
                <a:gd name="T24" fmla="*/ 53 w 462"/>
                <a:gd name="T25" fmla="*/ 0 h 383"/>
                <a:gd name="T26" fmla="*/ 36 w 462"/>
                <a:gd name="T27" fmla="*/ 107 h 383"/>
                <a:gd name="T28" fmla="*/ 0 w 462"/>
                <a:gd name="T29" fmla="*/ 204 h 383"/>
                <a:gd name="T30" fmla="*/ 186 w 462"/>
                <a:gd name="T31" fmla="*/ 382 h 383"/>
                <a:gd name="T32" fmla="*/ 231 w 462"/>
                <a:gd name="T33" fmla="*/ 382 h 383"/>
                <a:gd name="T34" fmla="*/ 275 w 462"/>
                <a:gd name="T35" fmla="*/ 382 h 383"/>
                <a:gd name="T36" fmla="*/ 461 w 462"/>
                <a:gd name="T37" fmla="*/ 204 h 383"/>
                <a:gd name="T38" fmla="*/ 416 w 462"/>
                <a:gd name="T39" fmla="*/ 107 h 383"/>
                <a:gd name="T40" fmla="*/ 231 w 462"/>
                <a:gd name="T41" fmla="*/ 364 h 383"/>
                <a:gd name="T42" fmla="*/ 231 w 462"/>
                <a:gd name="T43" fmla="*/ 364 h 383"/>
                <a:gd name="T44" fmla="*/ 231 w 462"/>
                <a:gd name="T45" fmla="*/ 364 h 383"/>
                <a:gd name="T46" fmla="*/ 62 w 462"/>
                <a:gd name="T47" fmla="*/ 257 h 383"/>
                <a:gd name="T48" fmla="*/ 89 w 462"/>
                <a:gd name="T49" fmla="*/ 204 h 383"/>
                <a:gd name="T50" fmla="*/ 231 w 462"/>
                <a:gd name="T51" fmla="*/ 187 h 383"/>
                <a:gd name="T52" fmla="*/ 231 w 462"/>
                <a:gd name="T53" fmla="*/ 187 h 383"/>
                <a:gd name="T54" fmla="*/ 231 w 462"/>
                <a:gd name="T55" fmla="*/ 187 h 383"/>
                <a:gd name="T56" fmla="*/ 372 w 462"/>
                <a:gd name="T57" fmla="*/ 204 h 383"/>
                <a:gd name="T58" fmla="*/ 399 w 462"/>
                <a:gd name="T59" fmla="*/ 257 h 383"/>
                <a:gd name="T60" fmla="*/ 231 w 462"/>
                <a:gd name="T61" fmla="*/ 364 h 383"/>
                <a:gd name="T62" fmla="*/ 150 w 462"/>
                <a:gd name="T63" fmla="*/ 222 h 383"/>
                <a:gd name="T64" fmla="*/ 150 w 462"/>
                <a:gd name="T65" fmla="*/ 222 h 383"/>
                <a:gd name="T66" fmla="*/ 115 w 462"/>
                <a:gd name="T67" fmla="*/ 266 h 383"/>
                <a:gd name="T68" fmla="*/ 150 w 462"/>
                <a:gd name="T69" fmla="*/ 310 h 383"/>
                <a:gd name="T70" fmla="*/ 186 w 462"/>
                <a:gd name="T71" fmla="*/ 266 h 383"/>
                <a:gd name="T72" fmla="*/ 150 w 462"/>
                <a:gd name="T73" fmla="*/ 22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2" h="383">
                  <a:moveTo>
                    <a:pt x="310" y="222"/>
                  </a:moveTo>
                  <a:lnTo>
                    <a:pt x="310" y="222"/>
                  </a:lnTo>
                  <a:cubicBezTo>
                    <a:pt x="293" y="222"/>
                    <a:pt x="275" y="240"/>
                    <a:pt x="275" y="266"/>
                  </a:cubicBezTo>
                  <a:cubicBezTo>
                    <a:pt x="275" y="294"/>
                    <a:pt x="293" y="310"/>
                    <a:pt x="310" y="310"/>
                  </a:cubicBezTo>
                  <a:cubicBezTo>
                    <a:pt x="328" y="310"/>
                    <a:pt x="337" y="294"/>
                    <a:pt x="337" y="266"/>
                  </a:cubicBezTo>
                  <a:cubicBezTo>
                    <a:pt x="337" y="240"/>
                    <a:pt x="328" y="222"/>
                    <a:pt x="310" y="222"/>
                  </a:cubicBezTo>
                  <a:close/>
                  <a:moveTo>
                    <a:pt x="416" y="107"/>
                  </a:moveTo>
                  <a:lnTo>
                    <a:pt x="416" y="107"/>
                  </a:lnTo>
                  <a:cubicBezTo>
                    <a:pt x="425" y="98"/>
                    <a:pt x="425" y="45"/>
                    <a:pt x="408" y="0"/>
                  </a:cubicBezTo>
                  <a:cubicBezTo>
                    <a:pt x="408" y="0"/>
                    <a:pt x="363" y="0"/>
                    <a:pt x="293" y="45"/>
                  </a:cubicBezTo>
                  <a:cubicBezTo>
                    <a:pt x="275" y="45"/>
                    <a:pt x="257" y="45"/>
                    <a:pt x="231" y="45"/>
                  </a:cubicBezTo>
                  <a:cubicBezTo>
                    <a:pt x="204" y="45"/>
                    <a:pt x="177" y="45"/>
                    <a:pt x="169" y="45"/>
                  </a:cubicBezTo>
                  <a:cubicBezTo>
                    <a:pt x="97" y="0"/>
                    <a:pt x="53" y="0"/>
                    <a:pt x="53" y="0"/>
                  </a:cubicBezTo>
                  <a:cubicBezTo>
                    <a:pt x="36" y="45"/>
                    <a:pt x="36" y="98"/>
                    <a:pt x="36" y="107"/>
                  </a:cubicBezTo>
                  <a:cubicBezTo>
                    <a:pt x="18" y="134"/>
                    <a:pt x="0" y="160"/>
                    <a:pt x="0" y="204"/>
                  </a:cubicBezTo>
                  <a:cubicBezTo>
                    <a:pt x="0" y="382"/>
                    <a:pt x="150" y="382"/>
                    <a:pt x="186" y="382"/>
                  </a:cubicBezTo>
                  <a:cubicBezTo>
                    <a:pt x="195" y="382"/>
                    <a:pt x="213" y="382"/>
                    <a:pt x="231" y="382"/>
                  </a:cubicBezTo>
                  <a:cubicBezTo>
                    <a:pt x="249" y="382"/>
                    <a:pt x="266" y="382"/>
                    <a:pt x="275" y="382"/>
                  </a:cubicBezTo>
                  <a:cubicBezTo>
                    <a:pt x="310" y="382"/>
                    <a:pt x="461" y="382"/>
                    <a:pt x="461" y="204"/>
                  </a:cubicBezTo>
                  <a:cubicBezTo>
                    <a:pt x="461" y="160"/>
                    <a:pt x="443" y="134"/>
                    <a:pt x="416" y="107"/>
                  </a:cubicBezTo>
                  <a:close/>
                  <a:moveTo>
                    <a:pt x="231" y="364"/>
                  </a:moveTo>
                  <a:lnTo>
                    <a:pt x="231" y="364"/>
                  </a:lnTo>
                  <a:lnTo>
                    <a:pt x="231" y="364"/>
                  </a:lnTo>
                  <a:cubicBezTo>
                    <a:pt x="133" y="364"/>
                    <a:pt x="62" y="355"/>
                    <a:pt x="62" y="257"/>
                  </a:cubicBezTo>
                  <a:cubicBezTo>
                    <a:pt x="62" y="240"/>
                    <a:pt x="71" y="213"/>
                    <a:pt x="89" y="204"/>
                  </a:cubicBezTo>
                  <a:cubicBezTo>
                    <a:pt x="115" y="169"/>
                    <a:pt x="169" y="187"/>
                    <a:pt x="231" y="187"/>
                  </a:cubicBezTo>
                  <a:lnTo>
                    <a:pt x="231" y="187"/>
                  </a:lnTo>
                  <a:lnTo>
                    <a:pt x="231" y="187"/>
                  </a:lnTo>
                  <a:cubicBezTo>
                    <a:pt x="293" y="187"/>
                    <a:pt x="337" y="169"/>
                    <a:pt x="372" y="204"/>
                  </a:cubicBezTo>
                  <a:cubicBezTo>
                    <a:pt x="390" y="213"/>
                    <a:pt x="399" y="240"/>
                    <a:pt x="399" y="257"/>
                  </a:cubicBezTo>
                  <a:cubicBezTo>
                    <a:pt x="399" y="355"/>
                    <a:pt x="328" y="364"/>
                    <a:pt x="231" y="364"/>
                  </a:cubicBezTo>
                  <a:close/>
                  <a:moveTo>
                    <a:pt x="150" y="222"/>
                  </a:moveTo>
                  <a:lnTo>
                    <a:pt x="150" y="222"/>
                  </a:lnTo>
                  <a:cubicBezTo>
                    <a:pt x="133" y="222"/>
                    <a:pt x="115" y="240"/>
                    <a:pt x="115" y="266"/>
                  </a:cubicBezTo>
                  <a:cubicBezTo>
                    <a:pt x="115" y="294"/>
                    <a:pt x="133" y="310"/>
                    <a:pt x="150" y="310"/>
                  </a:cubicBezTo>
                  <a:cubicBezTo>
                    <a:pt x="169" y="310"/>
                    <a:pt x="186" y="294"/>
                    <a:pt x="186" y="266"/>
                  </a:cubicBezTo>
                  <a:cubicBezTo>
                    <a:pt x="186" y="240"/>
                    <a:pt x="169" y="222"/>
                    <a:pt x="150" y="22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9" name="Freeform 72"/>
            <p:cNvSpPr>
              <a:spLocks noChangeArrowheads="1"/>
            </p:cNvSpPr>
            <p:nvPr/>
          </p:nvSpPr>
          <p:spPr bwMode="auto">
            <a:xfrm>
              <a:off x="6996156" y="5518880"/>
              <a:ext cx="240742" cy="198079"/>
            </a:xfrm>
            <a:custGeom>
              <a:avLst/>
              <a:gdLst>
                <a:gd name="T0" fmla="*/ 310 w 462"/>
                <a:gd name="T1" fmla="*/ 222 h 383"/>
                <a:gd name="T2" fmla="*/ 310 w 462"/>
                <a:gd name="T3" fmla="*/ 222 h 383"/>
                <a:gd name="T4" fmla="*/ 275 w 462"/>
                <a:gd name="T5" fmla="*/ 266 h 383"/>
                <a:gd name="T6" fmla="*/ 310 w 462"/>
                <a:gd name="T7" fmla="*/ 310 h 383"/>
                <a:gd name="T8" fmla="*/ 337 w 462"/>
                <a:gd name="T9" fmla="*/ 266 h 383"/>
                <a:gd name="T10" fmla="*/ 310 w 462"/>
                <a:gd name="T11" fmla="*/ 222 h 383"/>
                <a:gd name="T12" fmla="*/ 416 w 462"/>
                <a:gd name="T13" fmla="*/ 107 h 383"/>
                <a:gd name="T14" fmla="*/ 416 w 462"/>
                <a:gd name="T15" fmla="*/ 107 h 383"/>
                <a:gd name="T16" fmla="*/ 408 w 462"/>
                <a:gd name="T17" fmla="*/ 0 h 383"/>
                <a:gd name="T18" fmla="*/ 293 w 462"/>
                <a:gd name="T19" fmla="*/ 45 h 383"/>
                <a:gd name="T20" fmla="*/ 231 w 462"/>
                <a:gd name="T21" fmla="*/ 45 h 383"/>
                <a:gd name="T22" fmla="*/ 169 w 462"/>
                <a:gd name="T23" fmla="*/ 45 h 383"/>
                <a:gd name="T24" fmla="*/ 53 w 462"/>
                <a:gd name="T25" fmla="*/ 0 h 383"/>
                <a:gd name="T26" fmla="*/ 36 w 462"/>
                <a:gd name="T27" fmla="*/ 107 h 383"/>
                <a:gd name="T28" fmla="*/ 0 w 462"/>
                <a:gd name="T29" fmla="*/ 204 h 383"/>
                <a:gd name="T30" fmla="*/ 186 w 462"/>
                <a:gd name="T31" fmla="*/ 382 h 383"/>
                <a:gd name="T32" fmla="*/ 231 w 462"/>
                <a:gd name="T33" fmla="*/ 382 h 383"/>
                <a:gd name="T34" fmla="*/ 275 w 462"/>
                <a:gd name="T35" fmla="*/ 382 h 383"/>
                <a:gd name="T36" fmla="*/ 461 w 462"/>
                <a:gd name="T37" fmla="*/ 204 h 383"/>
                <a:gd name="T38" fmla="*/ 416 w 462"/>
                <a:gd name="T39" fmla="*/ 107 h 383"/>
                <a:gd name="T40" fmla="*/ 231 w 462"/>
                <a:gd name="T41" fmla="*/ 364 h 383"/>
                <a:gd name="T42" fmla="*/ 231 w 462"/>
                <a:gd name="T43" fmla="*/ 364 h 383"/>
                <a:gd name="T44" fmla="*/ 231 w 462"/>
                <a:gd name="T45" fmla="*/ 364 h 383"/>
                <a:gd name="T46" fmla="*/ 62 w 462"/>
                <a:gd name="T47" fmla="*/ 257 h 383"/>
                <a:gd name="T48" fmla="*/ 89 w 462"/>
                <a:gd name="T49" fmla="*/ 204 h 383"/>
                <a:gd name="T50" fmla="*/ 231 w 462"/>
                <a:gd name="T51" fmla="*/ 187 h 383"/>
                <a:gd name="T52" fmla="*/ 231 w 462"/>
                <a:gd name="T53" fmla="*/ 187 h 383"/>
                <a:gd name="T54" fmla="*/ 231 w 462"/>
                <a:gd name="T55" fmla="*/ 187 h 383"/>
                <a:gd name="T56" fmla="*/ 372 w 462"/>
                <a:gd name="T57" fmla="*/ 204 h 383"/>
                <a:gd name="T58" fmla="*/ 399 w 462"/>
                <a:gd name="T59" fmla="*/ 257 h 383"/>
                <a:gd name="T60" fmla="*/ 231 w 462"/>
                <a:gd name="T61" fmla="*/ 364 h 383"/>
                <a:gd name="T62" fmla="*/ 150 w 462"/>
                <a:gd name="T63" fmla="*/ 222 h 383"/>
                <a:gd name="T64" fmla="*/ 150 w 462"/>
                <a:gd name="T65" fmla="*/ 222 h 383"/>
                <a:gd name="T66" fmla="*/ 115 w 462"/>
                <a:gd name="T67" fmla="*/ 266 h 383"/>
                <a:gd name="T68" fmla="*/ 150 w 462"/>
                <a:gd name="T69" fmla="*/ 310 h 383"/>
                <a:gd name="T70" fmla="*/ 186 w 462"/>
                <a:gd name="T71" fmla="*/ 266 h 383"/>
                <a:gd name="T72" fmla="*/ 150 w 462"/>
                <a:gd name="T73" fmla="*/ 22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2" h="383">
                  <a:moveTo>
                    <a:pt x="310" y="222"/>
                  </a:moveTo>
                  <a:lnTo>
                    <a:pt x="310" y="222"/>
                  </a:lnTo>
                  <a:cubicBezTo>
                    <a:pt x="293" y="222"/>
                    <a:pt x="275" y="240"/>
                    <a:pt x="275" y="266"/>
                  </a:cubicBezTo>
                  <a:cubicBezTo>
                    <a:pt x="275" y="294"/>
                    <a:pt x="293" y="310"/>
                    <a:pt x="310" y="310"/>
                  </a:cubicBezTo>
                  <a:cubicBezTo>
                    <a:pt x="328" y="310"/>
                    <a:pt x="337" y="294"/>
                    <a:pt x="337" y="266"/>
                  </a:cubicBezTo>
                  <a:cubicBezTo>
                    <a:pt x="337" y="240"/>
                    <a:pt x="328" y="222"/>
                    <a:pt x="310" y="222"/>
                  </a:cubicBezTo>
                  <a:close/>
                  <a:moveTo>
                    <a:pt x="416" y="107"/>
                  </a:moveTo>
                  <a:lnTo>
                    <a:pt x="416" y="107"/>
                  </a:lnTo>
                  <a:cubicBezTo>
                    <a:pt x="425" y="98"/>
                    <a:pt x="425" y="45"/>
                    <a:pt x="408" y="0"/>
                  </a:cubicBezTo>
                  <a:cubicBezTo>
                    <a:pt x="408" y="0"/>
                    <a:pt x="363" y="0"/>
                    <a:pt x="293" y="45"/>
                  </a:cubicBezTo>
                  <a:cubicBezTo>
                    <a:pt x="275" y="45"/>
                    <a:pt x="257" y="45"/>
                    <a:pt x="231" y="45"/>
                  </a:cubicBezTo>
                  <a:cubicBezTo>
                    <a:pt x="204" y="45"/>
                    <a:pt x="177" y="45"/>
                    <a:pt x="169" y="45"/>
                  </a:cubicBezTo>
                  <a:cubicBezTo>
                    <a:pt x="97" y="0"/>
                    <a:pt x="53" y="0"/>
                    <a:pt x="53" y="0"/>
                  </a:cubicBezTo>
                  <a:cubicBezTo>
                    <a:pt x="36" y="45"/>
                    <a:pt x="36" y="98"/>
                    <a:pt x="36" y="107"/>
                  </a:cubicBezTo>
                  <a:cubicBezTo>
                    <a:pt x="18" y="134"/>
                    <a:pt x="0" y="160"/>
                    <a:pt x="0" y="204"/>
                  </a:cubicBezTo>
                  <a:cubicBezTo>
                    <a:pt x="0" y="382"/>
                    <a:pt x="150" y="382"/>
                    <a:pt x="186" y="382"/>
                  </a:cubicBezTo>
                  <a:cubicBezTo>
                    <a:pt x="195" y="382"/>
                    <a:pt x="213" y="382"/>
                    <a:pt x="231" y="382"/>
                  </a:cubicBezTo>
                  <a:cubicBezTo>
                    <a:pt x="249" y="382"/>
                    <a:pt x="266" y="382"/>
                    <a:pt x="275" y="382"/>
                  </a:cubicBezTo>
                  <a:cubicBezTo>
                    <a:pt x="310" y="382"/>
                    <a:pt x="461" y="382"/>
                    <a:pt x="461" y="204"/>
                  </a:cubicBezTo>
                  <a:cubicBezTo>
                    <a:pt x="461" y="160"/>
                    <a:pt x="443" y="134"/>
                    <a:pt x="416" y="107"/>
                  </a:cubicBezTo>
                  <a:close/>
                  <a:moveTo>
                    <a:pt x="231" y="364"/>
                  </a:moveTo>
                  <a:lnTo>
                    <a:pt x="231" y="364"/>
                  </a:lnTo>
                  <a:lnTo>
                    <a:pt x="231" y="364"/>
                  </a:lnTo>
                  <a:cubicBezTo>
                    <a:pt x="133" y="364"/>
                    <a:pt x="62" y="355"/>
                    <a:pt x="62" y="257"/>
                  </a:cubicBezTo>
                  <a:cubicBezTo>
                    <a:pt x="62" y="240"/>
                    <a:pt x="71" y="213"/>
                    <a:pt x="89" y="204"/>
                  </a:cubicBezTo>
                  <a:cubicBezTo>
                    <a:pt x="115" y="169"/>
                    <a:pt x="169" y="187"/>
                    <a:pt x="231" y="187"/>
                  </a:cubicBezTo>
                  <a:lnTo>
                    <a:pt x="231" y="187"/>
                  </a:lnTo>
                  <a:lnTo>
                    <a:pt x="231" y="187"/>
                  </a:lnTo>
                  <a:cubicBezTo>
                    <a:pt x="293" y="187"/>
                    <a:pt x="337" y="169"/>
                    <a:pt x="372" y="204"/>
                  </a:cubicBezTo>
                  <a:cubicBezTo>
                    <a:pt x="390" y="213"/>
                    <a:pt x="399" y="240"/>
                    <a:pt x="399" y="257"/>
                  </a:cubicBezTo>
                  <a:cubicBezTo>
                    <a:pt x="399" y="355"/>
                    <a:pt x="328" y="364"/>
                    <a:pt x="231" y="364"/>
                  </a:cubicBezTo>
                  <a:close/>
                  <a:moveTo>
                    <a:pt x="150" y="222"/>
                  </a:moveTo>
                  <a:lnTo>
                    <a:pt x="150" y="222"/>
                  </a:lnTo>
                  <a:cubicBezTo>
                    <a:pt x="133" y="222"/>
                    <a:pt x="115" y="240"/>
                    <a:pt x="115" y="266"/>
                  </a:cubicBezTo>
                  <a:cubicBezTo>
                    <a:pt x="115" y="294"/>
                    <a:pt x="133" y="310"/>
                    <a:pt x="150" y="310"/>
                  </a:cubicBezTo>
                  <a:cubicBezTo>
                    <a:pt x="169" y="310"/>
                    <a:pt x="186" y="294"/>
                    <a:pt x="186" y="266"/>
                  </a:cubicBezTo>
                  <a:cubicBezTo>
                    <a:pt x="186" y="240"/>
                    <a:pt x="169" y="222"/>
                    <a:pt x="150" y="22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1" name="Freeform 63"/>
            <p:cNvSpPr>
              <a:spLocks noChangeArrowheads="1"/>
            </p:cNvSpPr>
            <p:nvPr/>
          </p:nvSpPr>
          <p:spPr bwMode="auto">
            <a:xfrm>
              <a:off x="8130429" y="5546439"/>
              <a:ext cx="240742" cy="245314"/>
            </a:xfrm>
            <a:custGeom>
              <a:avLst/>
              <a:gdLst>
                <a:gd name="T0" fmla="*/ 443 w 461"/>
                <a:gd name="T1" fmla="*/ 284 h 471"/>
                <a:gd name="T2" fmla="*/ 443 w 461"/>
                <a:gd name="T3" fmla="*/ 284 h 471"/>
                <a:gd name="T4" fmla="*/ 452 w 461"/>
                <a:gd name="T5" fmla="*/ 240 h 471"/>
                <a:gd name="T6" fmla="*/ 231 w 461"/>
                <a:gd name="T7" fmla="*/ 9 h 471"/>
                <a:gd name="T8" fmla="*/ 194 w 461"/>
                <a:gd name="T9" fmla="*/ 18 h 471"/>
                <a:gd name="T10" fmla="*/ 124 w 461"/>
                <a:gd name="T11" fmla="*/ 0 h 471"/>
                <a:gd name="T12" fmla="*/ 0 w 461"/>
                <a:gd name="T13" fmla="*/ 124 h 471"/>
                <a:gd name="T14" fmla="*/ 18 w 461"/>
                <a:gd name="T15" fmla="*/ 196 h 471"/>
                <a:gd name="T16" fmla="*/ 18 w 461"/>
                <a:gd name="T17" fmla="*/ 240 h 471"/>
                <a:gd name="T18" fmla="*/ 231 w 461"/>
                <a:gd name="T19" fmla="*/ 461 h 471"/>
                <a:gd name="T20" fmla="*/ 275 w 461"/>
                <a:gd name="T21" fmla="*/ 461 h 471"/>
                <a:gd name="T22" fmla="*/ 328 w 461"/>
                <a:gd name="T23" fmla="*/ 470 h 471"/>
                <a:gd name="T24" fmla="*/ 460 w 461"/>
                <a:gd name="T25" fmla="*/ 346 h 471"/>
                <a:gd name="T26" fmla="*/ 443 w 461"/>
                <a:gd name="T27" fmla="*/ 284 h 471"/>
                <a:gd name="T28" fmla="*/ 346 w 461"/>
                <a:gd name="T29" fmla="*/ 346 h 471"/>
                <a:gd name="T30" fmla="*/ 346 w 461"/>
                <a:gd name="T31" fmla="*/ 346 h 471"/>
                <a:gd name="T32" fmla="*/ 301 w 461"/>
                <a:gd name="T33" fmla="*/ 381 h 471"/>
                <a:gd name="T34" fmla="*/ 231 w 461"/>
                <a:gd name="T35" fmla="*/ 390 h 471"/>
                <a:gd name="T36" fmla="*/ 150 w 461"/>
                <a:gd name="T37" fmla="*/ 372 h 471"/>
                <a:gd name="T38" fmla="*/ 115 w 461"/>
                <a:gd name="T39" fmla="*/ 337 h 471"/>
                <a:gd name="T40" fmla="*/ 106 w 461"/>
                <a:gd name="T41" fmla="*/ 302 h 471"/>
                <a:gd name="T42" fmla="*/ 115 w 461"/>
                <a:gd name="T43" fmla="*/ 284 h 471"/>
                <a:gd name="T44" fmla="*/ 133 w 461"/>
                <a:gd name="T45" fmla="*/ 275 h 471"/>
                <a:gd name="T46" fmla="*/ 150 w 461"/>
                <a:gd name="T47" fmla="*/ 275 h 471"/>
                <a:gd name="T48" fmla="*/ 168 w 461"/>
                <a:gd name="T49" fmla="*/ 293 h 471"/>
                <a:gd name="T50" fmla="*/ 177 w 461"/>
                <a:gd name="T51" fmla="*/ 319 h 471"/>
                <a:gd name="T52" fmla="*/ 194 w 461"/>
                <a:gd name="T53" fmla="*/ 337 h 471"/>
                <a:gd name="T54" fmla="*/ 231 w 461"/>
                <a:gd name="T55" fmla="*/ 337 h 471"/>
                <a:gd name="T56" fmla="*/ 275 w 461"/>
                <a:gd name="T57" fmla="*/ 328 h 471"/>
                <a:gd name="T58" fmla="*/ 292 w 461"/>
                <a:gd name="T59" fmla="*/ 302 h 471"/>
                <a:gd name="T60" fmla="*/ 284 w 461"/>
                <a:gd name="T61" fmla="*/ 275 h 471"/>
                <a:gd name="T62" fmla="*/ 256 w 461"/>
                <a:gd name="T63" fmla="*/ 266 h 471"/>
                <a:gd name="T64" fmla="*/ 221 w 461"/>
                <a:gd name="T65" fmla="*/ 257 h 471"/>
                <a:gd name="T66" fmla="*/ 159 w 461"/>
                <a:gd name="T67" fmla="*/ 240 h 471"/>
                <a:gd name="T68" fmla="*/ 124 w 461"/>
                <a:gd name="T69" fmla="*/ 213 h 471"/>
                <a:gd name="T70" fmla="*/ 106 w 461"/>
                <a:gd name="T71" fmla="*/ 168 h 471"/>
                <a:gd name="T72" fmla="*/ 124 w 461"/>
                <a:gd name="T73" fmla="*/ 115 h 471"/>
                <a:gd name="T74" fmla="*/ 168 w 461"/>
                <a:gd name="T75" fmla="*/ 89 h 471"/>
                <a:gd name="T76" fmla="*/ 231 w 461"/>
                <a:gd name="T77" fmla="*/ 80 h 471"/>
                <a:gd name="T78" fmla="*/ 284 w 461"/>
                <a:gd name="T79" fmla="*/ 89 h 471"/>
                <a:gd name="T80" fmla="*/ 319 w 461"/>
                <a:gd name="T81" fmla="*/ 107 h 471"/>
                <a:gd name="T82" fmla="*/ 337 w 461"/>
                <a:gd name="T83" fmla="*/ 133 h 471"/>
                <a:gd name="T84" fmla="*/ 346 w 461"/>
                <a:gd name="T85" fmla="*/ 151 h 471"/>
                <a:gd name="T86" fmla="*/ 337 w 461"/>
                <a:gd name="T87" fmla="*/ 177 h 471"/>
                <a:gd name="T88" fmla="*/ 310 w 461"/>
                <a:gd name="T89" fmla="*/ 186 h 471"/>
                <a:gd name="T90" fmla="*/ 292 w 461"/>
                <a:gd name="T91" fmla="*/ 177 h 471"/>
                <a:gd name="T92" fmla="*/ 284 w 461"/>
                <a:gd name="T93" fmla="*/ 160 h 471"/>
                <a:gd name="T94" fmla="*/ 265 w 461"/>
                <a:gd name="T95" fmla="*/ 133 h 471"/>
                <a:gd name="T96" fmla="*/ 231 w 461"/>
                <a:gd name="T97" fmla="*/ 124 h 471"/>
                <a:gd name="T98" fmla="*/ 186 w 461"/>
                <a:gd name="T99" fmla="*/ 142 h 471"/>
                <a:gd name="T100" fmla="*/ 177 w 461"/>
                <a:gd name="T101" fmla="*/ 160 h 471"/>
                <a:gd name="T102" fmla="*/ 177 w 461"/>
                <a:gd name="T103" fmla="*/ 168 h 471"/>
                <a:gd name="T104" fmla="*/ 194 w 461"/>
                <a:gd name="T105" fmla="*/ 186 h 471"/>
                <a:gd name="T106" fmla="*/ 212 w 461"/>
                <a:gd name="T107" fmla="*/ 186 h 471"/>
                <a:gd name="T108" fmla="*/ 239 w 461"/>
                <a:gd name="T109" fmla="*/ 196 h 471"/>
                <a:gd name="T110" fmla="*/ 292 w 461"/>
                <a:gd name="T111" fmla="*/ 213 h 471"/>
                <a:gd name="T112" fmla="*/ 328 w 461"/>
                <a:gd name="T113" fmla="*/ 231 h 471"/>
                <a:gd name="T114" fmla="*/ 354 w 461"/>
                <a:gd name="T115" fmla="*/ 257 h 471"/>
                <a:gd name="T116" fmla="*/ 363 w 461"/>
                <a:gd name="T117" fmla="*/ 293 h 471"/>
                <a:gd name="T118" fmla="*/ 346 w 461"/>
                <a:gd name="T119" fmla="*/ 34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1" h="471">
                  <a:moveTo>
                    <a:pt x="443" y="284"/>
                  </a:moveTo>
                  <a:lnTo>
                    <a:pt x="443" y="284"/>
                  </a:lnTo>
                  <a:cubicBezTo>
                    <a:pt x="452" y="266"/>
                    <a:pt x="452" y="257"/>
                    <a:pt x="452" y="240"/>
                  </a:cubicBezTo>
                  <a:cubicBezTo>
                    <a:pt x="452" y="115"/>
                    <a:pt x="354" y="9"/>
                    <a:pt x="231" y="9"/>
                  </a:cubicBezTo>
                  <a:cubicBezTo>
                    <a:pt x="221" y="9"/>
                    <a:pt x="203" y="18"/>
                    <a:pt x="194" y="18"/>
                  </a:cubicBezTo>
                  <a:cubicBezTo>
                    <a:pt x="177" y="0"/>
                    <a:pt x="150" y="0"/>
                    <a:pt x="124" y="0"/>
                  </a:cubicBezTo>
                  <a:cubicBezTo>
                    <a:pt x="62" y="0"/>
                    <a:pt x="0" y="54"/>
                    <a:pt x="0" y="124"/>
                  </a:cubicBezTo>
                  <a:cubicBezTo>
                    <a:pt x="0" y="151"/>
                    <a:pt x="9" y="168"/>
                    <a:pt x="18" y="196"/>
                  </a:cubicBezTo>
                  <a:cubicBezTo>
                    <a:pt x="18" y="204"/>
                    <a:pt x="18" y="221"/>
                    <a:pt x="18" y="240"/>
                  </a:cubicBezTo>
                  <a:cubicBezTo>
                    <a:pt x="18" y="364"/>
                    <a:pt x="115" y="461"/>
                    <a:pt x="231" y="461"/>
                  </a:cubicBezTo>
                  <a:cubicBezTo>
                    <a:pt x="248" y="461"/>
                    <a:pt x="256" y="461"/>
                    <a:pt x="275" y="461"/>
                  </a:cubicBezTo>
                  <a:cubicBezTo>
                    <a:pt x="292" y="470"/>
                    <a:pt x="310" y="470"/>
                    <a:pt x="328" y="470"/>
                  </a:cubicBezTo>
                  <a:cubicBezTo>
                    <a:pt x="399" y="470"/>
                    <a:pt x="460" y="417"/>
                    <a:pt x="460" y="346"/>
                  </a:cubicBezTo>
                  <a:cubicBezTo>
                    <a:pt x="460" y="319"/>
                    <a:pt x="452" y="302"/>
                    <a:pt x="443" y="284"/>
                  </a:cubicBezTo>
                  <a:close/>
                  <a:moveTo>
                    <a:pt x="346" y="346"/>
                  </a:moveTo>
                  <a:lnTo>
                    <a:pt x="346" y="346"/>
                  </a:lnTo>
                  <a:cubicBezTo>
                    <a:pt x="337" y="355"/>
                    <a:pt x="319" y="372"/>
                    <a:pt x="301" y="381"/>
                  </a:cubicBezTo>
                  <a:cubicBezTo>
                    <a:pt x="284" y="390"/>
                    <a:pt x="256" y="390"/>
                    <a:pt x="231" y="390"/>
                  </a:cubicBezTo>
                  <a:cubicBezTo>
                    <a:pt x="203" y="390"/>
                    <a:pt x="177" y="381"/>
                    <a:pt x="150" y="372"/>
                  </a:cubicBezTo>
                  <a:cubicBezTo>
                    <a:pt x="141" y="364"/>
                    <a:pt x="124" y="355"/>
                    <a:pt x="115" y="337"/>
                  </a:cubicBezTo>
                  <a:cubicBezTo>
                    <a:pt x="106" y="328"/>
                    <a:pt x="106" y="311"/>
                    <a:pt x="106" y="302"/>
                  </a:cubicBezTo>
                  <a:cubicBezTo>
                    <a:pt x="106" y="293"/>
                    <a:pt x="106" y="284"/>
                    <a:pt x="115" y="284"/>
                  </a:cubicBezTo>
                  <a:cubicBezTo>
                    <a:pt x="115" y="275"/>
                    <a:pt x="124" y="275"/>
                    <a:pt x="133" y="275"/>
                  </a:cubicBezTo>
                  <a:cubicBezTo>
                    <a:pt x="141" y="275"/>
                    <a:pt x="150" y="275"/>
                    <a:pt x="150" y="275"/>
                  </a:cubicBezTo>
                  <a:cubicBezTo>
                    <a:pt x="159" y="284"/>
                    <a:pt x="168" y="293"/>
                    <a:pt x="168" y="293"/>
                  </a:cubicBezTo>
                  <a:cubicBezTo>
                    <a:pt x="168" y="311"/>
                    <a:pt x="177" y="311"/>
                    <a:pt x="177" y="319"/>
                  </a:cubicBezTo>
                  <a:cubicBezTo>
                    <a:pt x="186" y="328"/>
                    <a:pt x="194" y="328"/>
                    <a:pt x="194" y="337"/>
                  </a:cubicBezTo>
                  <a:cubicBezTo>
                    <a:pt x="203" y="337"/>
                    <a:pt x="212" y="337"/>
                    <a:pt x="231" y="337"/>
                  </a:cubicBezTo>
                  <a:cubicBezTo>
                    <a:pt x="248" y="337"/>
                    <a:pt x="265" y="337"/>
                    <a:pt x="275" y="328"/>
                  </a:cubicBezTo>
                  <a:cubicBezTo>
                    <a:pt x="284" y="319"/>
                    <a:pt x="292" y="311"/>
                    <a:pt x="292" y="302"/>
                  </a:cubicBezTo>
                  <a:cubicBezTo>
                    <a:pt x="292" y="293"/>
                    <a:pt x="284" y="284"/>
                    <a:pt x="284" y="275"/>
                  </a:cubicBezTo>
                  <a:cubicBezTo>
                    <a:pt x="275" y="275"/>
                    <a:pt x="265" y="266"/>
                    <a:pt x="256" y="266"/>
                  </a:cubicBezTo>
                  <a:cubicBezTo>
                    <a:pt x="248" y="266"/>
                    <a:pt x="239" y="257"/>
                    <a:pt x="221" y="257"/>
                  </a:cubicBezTo>
                  <a:cubicBezTo>
                    <a:pt x="194" y="249"/>
                    <a:pt x="177" y="249"/>
                    <a:pt x="159" y="240"/>
                  </a:cubicBezTo>
                  <a:cubicBezTo>
                    <a:pt x="141" y="231"/>
                    <a:pt x="133" y="221"/>
                    <a:pt x="124" y="213"/>
                  </a:cubicBezTo>
                  <a:cubicBezTo>
                    <a:pt x="115" y="196"/>
                    <a:pt x="106" y="186"/>
                    <a:pt x="106" y="168"/>
                  </a:cubicBezTo>
                  <a:cubicBezTo>
                    <a:pt x="106" y="151"/>
                    <a:pt x="115" y="133"/>
                    <a:pt x="124" y="115"/>
                  </a:cubicBezTo>
                  <a:cubicBezTo>
                    <a:pt x="133" y="107"/>
                    <a:pt x="150" y="98"/>
                    <a:pt x="168" y="89"/>
                  </a:cubicBezTo>
                  <a:cubicBezTo>
                    <a:pt x="186" y="80"/>
                    <a:pt x="203" y="80"/>
                    <a:pt x="231" y="80"/>
                  </a:cubicBezTo>
                  <a:cubicBezTo>
                    <a:pt x="248" y="80"/>
                    <a:pt x="265" y="80"/>
                    <a:pt x="284" y="89"/>
                  </a:cubicBezTo>
                  <a:cubicBezTo>
                    <a:pt x="292" y="89"/>
                    <a:pt x="310" y="98"/>
                    <a:pt x="319" y="107"/>
                  </a:cubicBezTo>
                  <a:cubicBezTo>
                    <a:pt x="328" y="115"/>
                    <a:pt x="337" y="124"/>
                    <a:pt x="337" y="133"/>
                  </a:cubicBezTo>
                  <a:cubicBezTo>
                    <a:pt x="346" y="142"/>
                    <a:pt x="346" y="142"/>
                    <a:pt x="346" y="151"/>
                  </a:cubicBezTo>
                  <a:cubicBezTo>
                    <a:pt x="346" y="160"/>
                    <a:pt x="346" y="168"/>
                    <a:pt x="337" y="177"/>
                  </a:cubicBezTo>
                  <a:cubicBezTo>
                    <a:pt x="328" y="186"/>
                    <a:pt x="319" y="186"/>
                    <a:pt x="310" y="186"/>
                  </a:cubicBezTo>
                  <a:cubicBezTo>
                    <a:pt x="310" y="186"/>
                    <a:pt x="301" y="186"/>
                    <a:pt x="292" y="177"/>
                  </a:cubicBezTo>
                  <a:cubicBezTo>
                    <a:pt x="292" y="177"/>
                    <a:pt x="284" y="168"/>
                    <a:pt x="284" y="160"/>
                  </a:cubicBezTo>
                  <a:cubicBezTo>
                    <a:pt x="275" y="151"/>
                    <a:pt x="275" y="142"/>
                    <a:pt x="265" y="133"/>
                  </a:cubicBezTo>
                  <a:cubicBezTo>
                    <a:pt x="256" y="133"/>
                    <a:pt x="239" y="124"/>
                    <a:pt x="231" y="124"/>
                  </a:cubicBezTo>
                  <a:cubicBezTo>
                    <a:pt x="212" y="124"/>
                    <a:pt x="194" y="133"/>
                    <a:pt x="186" y="142"/>
                  </a:cubicBezTo>
                  <a:cubicBezTo>
                    <a:pt x="177" y="142"/>
                    <a:pt x="177" y="151"/>
                    <a:pt x="177" y="160"/>
                  </a:cubicBezTo>
                  <a:cubicBezTo>
                    <a:pt x="177" y="168"/>
                    <a:pt x="177" y="168"/>
                    <a:pt x="177" y="168"/>
                  </a:cubicBezTo>
                  <a:cubicBezTo>
                    <a:pt x="186" y="177"/>
                    <a:pt x="186" y="177"/>
                    <a:pt x="194" y="186"/>
                  </a:cubicBezTo>
                  <a:cubicBezTo>
                    <a:pt x="194" y="186"/>
                    <a:pt x="203" y="186"/>
                    <a:pt x="212" y="186"/>
                  </a:cubicBezTo>
                  <a:cubicBezTo>
                    <a:pt x="212" y="196"/>
                    <a:pt x="231" y="196"/>
                    <a:pt x="239" y="196"/>
                  </a:cubicBezTo>
                  <a:cubicBezTo>
                    <a:pt x="256" y="204"/>
                    <a:pt x="275" y="204"/>
                    <a:pt x="292" y="213"/>
                  </a:cubicBezTo>
                  <a:cubicBezTo>
                    <a:pt x="301" y="213"/>
                    <a:pt x="319" y="221"/>
                    <a:pt x="328" y="231"/>
                  </a:cubicBezTo>
                  <a:cubicBezTo>
                    <a:pt x="337" y="231"/>
                    <a:pt x="346" y="240"/>
                    <a:pt x="354" y="257"/>
                  </a:cubicBezTo>
                  <a:cubicBezTo>
                    <a:pt x="354" y="266"/>
                    <a:pt x="363" y="275"/>
                    <a:pt x="363" y="293"/>
                  </a:cubicBezTo>
                  <a:cubicBezTo>
                    <a:pt x="363" y="311"/>
                    <a:pt x="354" y="328"/>
                    <a:pt x="346" y="3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2" name="Freeform 63"/>
            <p:cNvSpPr>
              <a:spLocks noChangeArrowheads="1"/>
            </p:cNvSpPr>
            <p:nvPr/>
          </p:nvSpPr>
          <p:spPr bwMode="auto">
            <a:xfrm>
              <a:off x="1925985" y="5826797"/>
              <a:ext cx="240742" cy="245314"/>
            </a:xfrm>
            <a:custGeom>
              <a:avLst/>
              <a:gdLst>
                <a:gd name="T0" fmla="*/ 443 w 461"/>
                <a:gd name="T1" fmla="*/ 284 h 471"/>
                <a:gd name="T2" fmla="*/ 443 w 461"/>
                <a:gd name="T3" fmla="*/ 284 h 471"/>
                <a:gd name="T4" fmla="*/ 452 w 461"/>
                <a:gd name="T5" fmla="*/ 240 h 471"/>
                <a:gd name="T6" fmla="*/ 231 w 461"/>
                <a:gd name="T7" fmla="*/ 9 h 471"/>
                <a:gd name="T8" fmla="*/ 194 w 461"/>
                <a:gd name="T9" fmla="*/ 18 h 471"/>
                <a:gd name="T10" fmla="*/ 124 w 461"/>
                <a:gd name="T11" fmla="*/ 0 h 471"/>
                <a:gd name="T12" fmla="*/ 0 w 461"/>
                <a:gd name="T13" fmla="*/ 124 h 471"/>
                <a:gd name="T14" fmla="*/ 18 w 461"/>
                <a:gd name="T15" fmla="*/ 196 h 471"/>
                <a:gd name="T16" fmla="*/ 18 w 461"/>
                <a:gd name="T17" fmla="*/ 240 h 471"/>
                <a:gd name="T18" fmla="*/ 231 w 461"/>
                <a:gd name="T19" fmla="*/ 461 h 471"/>
                <a:gd name="T20" fmla="*/ 275 w 461"/>
                <a:gd name="T21" fmla="*/ 461 h 471"/>
                <a:gd name="T22" fmla="*/ 328 w 461"/>
                <a:gd name="T23" fmla="*/ 470 h 471"/>
                <a:gd name="T24" fmla="*/ 460 w 461"/>
                <a:gd name="T25" fmla="*/ 346 h 471"/>
                <a:gd name="T26" fmla="*/ 443 w 461"/>
                <a:gd name="T27" fmla="*/ 284 h 471"/>
                <a:gd name="T28" fmla="*/ 346 w 461"/>
                <a:gd name="T29" fmla="*/ 346 h 471"/>
                <a:gd name="T30" fmla="*/ 346 w 461"/>
                <a:gd name="T31" fmla="*/ 346 h 471"/>
                <a:gd name="T32" fmla="*/ 301 w 461"/>
                <a:gd name="T33" fmla="*/ 381 h 471"/>
                <a:gd name="T34" fmla="*/ 231 w 461"/>
                <a:gd name="T35" fmla="*/ 390 h 471"/>
                <a:gd name="T36" fmla="*/ 150 w 461"/>
                <a:gd name="T37" fmla="*/ 372 h 471"/>
                <a:gd name="T38" fmla="*/ 115 w 461"/>
                <a:gd name="T39" fmla="*/ 337 h 471"/>
                <a:gd name="T40" fmla="*/ 106 w 461"/>
                <a:gd name="T41" fmla="*/ 302 h 471"/>
                <a:gd name="T42" fmla="*/ 115 w 461"/>
                <a:gd name="T43" fmla="*/ 284 h 471"/>
                <a:gd name="T44" fmla="*/ 133 w 461"/>
                <a:gd name="T45" fmla="*/ 275 h 471"/>
                <a:gd name="T46" fmla="*/ 150 w 461"/>
                <a:gd name="T47" fmla="*/ 275 h 471"/>
                <a:gd name="T48" fmla="*/ 168 w 461"/>
                <a:gd name="T49" fmla="*/ 293 h 471"/>
                <a:gd name="T50" fmla="*/ 177 w 461"/>
                <a:gd name="T51" fmla="*/ 319 h 471"/>
                <a:gd name="T52" fmla="*/ 194 w 461"/>
                <a:gd name="T53" fmla="*/ 337 h 471"/>
                <a:gd name="T54" fmla="*/ 231 w 461"/>
                <a:gd name="T55" fmla="*/ 337 h 471"/>
                <a:gd name="T56" fmla="*/ 275 w 461"/>
                <a:gd name="T57" fmla="*/ 328 h 471"/>
                <a:gd name="T58" fmla="*/ 292 w 461"/>
                <a:gd name="T59" fmla="*/ 302 h 471"/>
                <a:gd name="T60" fmla="*/ 284 w 461"/>
                <a:gd name="T61" fmla="*/ 275 h 471"/>
                <a:gd name="T62" fmla="*/ 256 w 461"/>
                <a:gd name="T63" fmla="*/ 266 h 471"/>
                <a:gd name="T64" fmla="*/ 221 w 461"/>
                <a:gd name="T65" fmla="*/ 257 h 471"/>
                <a:gd name="T66" fmla="*/ 159 w 461"/>
                <a:gd name="T67" fmla="*/ 240 h 471"/>
                <a:gd name="T68" fmla="*/ 124 w 461"/>
                <a:gd name="T69" fmla="*/ 213 h 471"/>
                <a:gd name="T70" fmla="*/ 106 w 461"/>
                <a:gd name="T71" fmla="*/ 168 h 471"/>
                <a:gd name="T72" fmla="*/ 124 w 461"/>
                <a:gd name="T73" fmla="*/ 115 h 471"/>
                <a:gd name="T74" fmla="*/ 168 w 461"/>
                <a:gd name="T75" fmla="*/ 89 h 471"/>
                <a:gd name="T76" fmla="*/ 231 w 461"/>
                <a:gd name="T77" fmla="*/ 80 h 471"/>
                <a:gd name="T78" fmla="*/ 284 w 461"/>
                <a:gd name="T79" fmla="*/ 89 h 471"/>
                <a:gd name="T80" fmla="*/ 319 w 461"/>
                <a:gd name="T81" fmla="*/ 107 h 471"/>
                <a:gd name="T82" fmla="*/ 337 w 461"/>
                <a:gd name="T83" fmla="*/ 133 h 471"/>
                <a:gd name="T84" fmla="*/ 346 w 461"/>
                <a:gd name="T85" fmla="*/ 151 h 471"/>
                <a:gd name="T86" fmla="*/ 337 w 461"/>
                <a:gd name="T87" fmla="*/ 177 h 471"/>
                <a:gd name="T88" fmla="*/ 310 w 461"/>
                <a:gd name="T89" fmla="*/ 186 h 471"/>
                <a:gd name="T90" fmla="*/ 292 w 461"/>
                <a:gd name="T91" fmla="*/ 177 h 471"/>
                <a:gd name="T92" fmla="*/ 284 w 461"/>
                <a:gd name="T93" fmla="*/ 160 h 471"/>
                <a:gd name="T94" fmla="*/ 265 w 461"/>
                <a:gd name="T95" fmla="*/ 133 h 471"/>
                <a:gd name="T96" fmla="*/ 231 w 461"/>
                <a:gd name="T97" fmla="*/ 124 h 471"/>
                <a:gd name="T98" fmla="*/ 186 w 461"/>
                <a:gd name="T99" fmla="*/ 142 h 471"/>
                <a:gd name="T100" fmla="*/ 177 w 461"/>
                <a:gd name="T101" fmla="*/ 160 h 471"/>
                <a:gd name="T102" fmla="*/ 177 w 461"/>
                <a:gd name="T103" fmla="*/ 168 h 471"/>
                <a:gd name="T104" fmla="*/ 194 w 461"/>
                <a:gd name="T105" fmla="*/ 186 h 471"/>
                <a:gd name="T106" fmla="*/ 212 w 461"/>
                <a:gd name="T107" fmla="*/ 186 h 471"/>
                <a:gd name="T108" fmla="*/ 239 w 461"/>
                <a:gd name="T109" fmla="*/ 196 h 471"/>
                <a:gd name="T110" fmla="*/ 292 w 461"/>
                <a:gd name="T111" fmla="*/ 213 h 471"/>
                <a:gd name="T112" fmla="*/ 328 w 461"/>
                <a:gd name="T113" fmla="*/ 231 h 471"/>
                <a:gd name="T114" fmla="*/ 354 w 461"/>
                <a:gd name="T115" fmla="*/ 257 h 471"/>
                <a:gd name="T116" fmla="*/ 363 w 461"/>
                <a:gd name="T117" fmla="*/ 293 h 471"/>
                <a:gd name="T118" fmla="*/ 346 w 461"/>
                <a:gd name="T119" fmla="*/ 34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1" h="471">
                  <a:moveTo>
                    <a:pt x="443" y="284"/>
                  </a:moveTo>
                  <a:lnTo>
                    <a:pt x="443" y="284"/>
                  </a:lnTo>
                  <a:cubicBezTo>
                    <a:pt x="452" y="266"/>
                    <a:pt x="452" y="257"/>
                    <a:pt x="452" y="240"/>
                  </a:cubicBezTo>
                  <a:cubicBezTo>
                    <a:pt x="452" y="115"/>
                    <a:pt x="354" y="9"/>
                    <a:pt x="231" y="9"/>
                  </a:cubicBezTo>
                  <a:cubicBezTo>
                    <a:pt x="221" y="9"/>
                    <a:pt x="203" y="18"/>
                    <a:pt x="194" y="18"/>
                  </a:cubicBezTo>
                  <a:cubicBezTo>
                    <a:pt x="177" y="0"/>
                    <a:pt x="150" y="0"/>
                    <a:pt x="124" y="0"/>
                  </a:cubicBezTo>
                  <a:cubicBezTo>
                    <a:pt x="62" y="0"/>
                    <a:pt x="0" y="54"/>
                    <a:pt x="0" y="124"/>
                  </a:cubicBezTo>
                  <a:cubicBezTo>
                    <a:pt x="0" y="151"/>
                    <a:pt x="9" y="168"/>
                    <a:pt x="18" y="196"/>
                  </a:cubicBezTo>
                  <a:cubicBezTo>
                    <a:pt x="18" y="204"/>
                    <a:pt x="18" y="221"/>
                    <a:pt x="18" y="240"/>
                  </a:cubicBezTo>
                  <a:cubicBezTo>
                    <a:pt x="18" y="364"/>
                    <a:pt x="115" y="461"/>
                    <a:pt x="231" y="461"/>
                  </a:cubicBezTo>
                  <a:cubicBezTo>
                    <a:pt x="248" y="461"/>
                    <a:pt x="256" y="461"/>
                    <a:pt x="275" y="461"/>
                  </a:cubicBezTo>
                  <a:cubicBezTo>
                    <a:pt x="292" y="470"/>
                    <a:pt x="310" y="470"/>
                    <a:pt x="328" y="470"/>
                  </a:cubicBezTo>
                  <a:cubicBezTo>
                    <a:pt x="399" y="470"/>
                    <a:pt x="460" y="417"/>
                    <a:pt x="460" y="346"/>
                  </a:cubicBezTo>
                  <a:cubicBezTo>
                    <a:pt x="460" y="319"/>
                    <a:pt x="452" y="302"/>
                    <a:pt x="443" y="284"/>
                  </a:cubicBezTo>
                  <a:close/>
                  <a:moveTo>
                    <a:pt x="346" y="346"/>
                  </a:moveTo>
                  <a:lnTo>
                    <a:pt x="346" y="346"/>
                  </a:lnTo>
                  <a:cubicBezTo>
                    <a:pt x="337" y="355"/>
                    <a:pt x="319" y="372"/>
                    <a:pt x="301" y="381"/>
                  </a:cubicBezTo>
                  <a:cubicBezTo>
                    <a:pt x="284" y="390"/>
                    <a:pt x="256" y="390"/>
                    <a:pt x="231" y="390"/>
                  </a:cubicBezTo>
                  <a:cubicBezTo>
                    <a:pt x="203" y="390"/>
                    <a:pt x="177" y="381"/>
                    <a:pt x="150" y="372"/>
                  </a:cubicBezTo>
                  <a:cubicBezTo>
                    <a:pt x="141" y="364"/>
                    <a:pt x="124" y="355"/>
                    <a:pt x="115" y="337"/>
                  </a:cubicBezTo>
                  <a:cubicBezTo>
                    <a:pt x="106" y="328"/>
                    <a:pt x="106" y="311"/>
                    <a:pt x="106" y="302"/>
                  </a:cubicBezTo>
                  <a:cubicBezTo>
                    <a:pt x="106" y="293"/>
                    <a:pt x="106" y="284"/>
                    <a:pt x="115" y="284"/>
                  </a:cubicBezTo>
                  <a:cubicBezTo>
                    <a:pt x="115" y="275"/>
                    <a:pt x="124" y="275"/>
                    <a:pt x="133" y="275"/>
                  </a:cubicBezTo>
                  <a:cubicBezTo>
                    <a:pt x="141" y="275"/>
                    <a:pt x="150" y="275"/>
                    <a:pt x="150" y="275"/>
                  </a:cubicBezTo>
                  <a:cubicBezTo>
                    <a:pt x="159" y="284"/>
                    <a:pt x="168" y="293"/>
                    <a:pt x="168" y="293"/>
                  </a:cubicBezTo>
                  <a:cubicBezTo>
                    <a:pt x="168" y="311"/>
                    <a:pt x="177" y="311"/>
                    <a:pt x="177" y="319"/>
                  </a:cubicBezTo>
                  <a:cubicBezTo>
                    <a:pt x="186" y="328"/>
                    <a:pt x="194" y="328"/>
                    <a:pt x="194" y="337"/>
                  </a:cubicBezTo>
                  <a:cubicBezTo>
                    <a:pt x="203" y="337"/>
                    <a:pt x="212" y="337"/>
                    <a:pt x="231" y="337"/>
                  </a:cubicBezTo>
                  <a:cubicBezTo>
                    <a:pt x="248" y="337"/>
                    <a:pt x="265" y="337"/>
                    <a:pt x="275" y="328"/>
                  </a:cubicBezTo>
                  <a:cubicBezTo>
                    <a:pt x="284" y="319"/>
                    <a:pt x="292" y="311"/>
                    <a:pt x="292" y="302"/>
                  </a:cubicBezTo>
                  <a:cubicBezTo>
                    <a:pt x="292" y="293"/>
                    <a:pt x="284" y="284"/>
                    <a:pt x="284" y="275"/>
                  </a:cubicBezTo>
                  <a:cubicBezTo>
                    <a:pt x="275" y="275"/>
                    <a:pt x="265" y="266"/>
                    <a:pt x="256" y="266"/>
                  </a:cubicBezTo>
                  <a:cubicBezTo>
                    <a:pt x="248" y="266"/>
                    <a:pt x="239" y="257"/>
                    <a:pt x="221" y="257"/>
                  </a:cubicBezTo>
                  <a:cubicBezTo>
                    <a:pt x="194" y="249"/>
                    <a:pt x="177" y="249"/>
                    <a:pt x="159" y="240"/>
                  </a:cubicBezTo>
                  <a:cubicBezTo>
                    <a:pt x="141" y="231"/>
                    <a:pt x="133" y="221"/>
                    <a:pt x="124" y="213"/>
                  </a:cubicBezTo>
                  <a:cubicBezTo>
                    <a:pt x="115" y="196"/>
                    <a:pt x="106" y="186"/>
                    <a:pt x="106" y="168"/>
                  </a:cubicBezTo>
                  <a:cubicBezTo>
                    <a:pt x="106" y="151"/>
                    <a:pt x="115" y="133"/>
                    <a:pt x="124" y="115"/>
                  </a:cubicBezTo>
                  <a:cubicBezTo>
                    <a:pt x="133" y="107"/>
                    <a:pt x="150" y="98"/>
                    <a:pt x="168" y="89"/>
                  </a:cubicBezTo>
                  <a:cubicBezTo>
                    <a:pt x="186" y="80"/>
                    <a:pt x="203" y="80"/>
                    <a:pt x="231" y="80"/>
                  </a:cubicBezTo>
                  <a:cubicBezTo>
                    <a:pt x="248" y="80"/>
                    <a:pt x="265" y="80"/>
                    <a:pt x="284" y="89"/>
                  </a:cubicBezTo>
                  <a:cubicBezTo>
                    <a:pt x="292" y="89"/>
                    <a:pt x="310" y="98"/>
                    <a:pt x="319" y="107"/>
                  </a:cubicBezTo>
                  <a:cubicBezTo>
                    <a:pt x="328" y="115"/>
                    <a:pt x="337" y="124"/>
                    <a:pt x="337" y="133"/>
                  </a:cubicBezTo>
                  <a:cubicBezTo>
                    <a:pt x="346" y="142"/>
                    <a:pt x="346" y="142"/>
                    <a:pt x="346" y="151"/>
                  </a:cubicBezTo>
                  <a:cubicBezTo>
                    <a:pt x="346" y="160"/>
                    <a:pt x="346" y="168"/>
                    <a:pt x="337" y="177"/>
                  </a:cubicBezTo>
                  <a:cubicBezTo>
                    <a:pt x="328" y="186"/>
                    <a:pt x="319" y="186"/>
                    <a:pt x="310" y="186"/>
                  </a:cubicBezTo>
                  <a:cubicBezTo>
                    <a:pt x="310" y="186"/>
                    <a:pt x="301" y="186"/>
                    <a:pt x="292" y="177"/>
                  </a:cubicBezTo>
                  <a:cubicBezTo>
                    <a:pt x="292" y="177"/>
                    <a:pt x="284" y="168"/>
                    <a:pt x="284" y="160"/>
                  </a:cubicBezTo>
                  <a:cubicBezTo>
                    <a:pt x="275" y="151"/>
                    <a:pt x="275" y="142"/>
                    <a:pt x="265" y="133"/>
                  </a:cubicBezTo>
                  <a:cubicBezTo>
                    <a:pt x="256" y="133"/>
                    <a:pt x="239" y="124"/>
                    <a:pt x="231" y="124"/>
                  </a:cubicBezTo>
                  <a:cubicBezTo>
                    <a:pt x="212" y="124"/>
                    <a:pt x="194" y="133"/>
                    <a:pt x="186" y="142"/>
                  </a:cubicBezTo>
                  <a:cubicBezTo>
                    <a:pt x="177" y="142"/>
                    <a:pt x="177" y="151"/>
                    <a:pt x="177" y="160"/>
                  </a:cubicBezTo>
                  <a:cubicBezTo>
                    <a:pt x="177" y="168"/>
                    <a:pt x="177" y="168"/>
                    <a:pt x="177" y="168"/>
                  </a:cubicBezTo>
                  <a:cubicBezTo>
                    <a:pt x="186" y="177"/>
                    <a:pt x="186" y="177"/>
                    <a:pt x="194" y="186"/>
                  </a:cubicBezTo>
                  <a:cubicBezTo>
                    <a:pt x="194" y="186"/>
                    <a:pt x="203" y="186"/>
                    <a:pt x="212" y="186"/>
                  </a:cubicBezTo>
                  <a:cubicBezTo>
                    <a:pt x="212" y="196"/>
                    <a:pt x="231" y="196"/>
                    <a:pt x="239" y="196"/>
                  </a:cubicBezTo>
                  <a:cubicBezTo>
                    <a:pt x="256" y="204"/>
                    <a:pt x="275" y="204"/>
                    <a:pt x="292" y="213"/>
                  </a:cubicBezTo>
                  <a:cubicBezTo>
                    <a:pt x="301" y="213"/>
                    <a:pt x="319" y="221"/>
                    <a:pt x="328" y="231"/>
                  </a:cubicBezTo>
                  <a:cubicBezTo>
                    <a:pt x="337" y="231"/>
                    <a:pt x="346" y="240"/>
                    <a:pt x="354" y="257"/>
                  </a:cubicBezTo>
                  <a:cubicBezTo>
                    <a:pt x="354" y="266"/>
                    <a:pt x="363" y="275"/>
                    <a:pt x="363" y="293"/>
                  </a:cubicBezTo>
                  <a:cubicBezTo>
                    <a:pt x="363" y="311"/>
                    <a:pt x="354" y="328"/>
                    <a:pt x="346" y="3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3" name="Freeform 74"/>
            <p:cNvSpPr>
              <a:spLocks noChangeArrowheads="1"/>
            </p:cNvSpPr>
            <p:nvPr/>
          </p:nvSpPr>
          <p:spPr bwMode="auto">
            <a:xfrm>
              <a:off x="4889008" y="4097135"/>
              <a:ext cx="231600" cy="228553"/>
            </a:xfrm>
            <a:custGeom>
              <a:avLst/>
              <a:gdLst>
                <a:gd name="T0" fmla="*/ 27 w 445"/>
                <a:gd name="T1" fmla="*/ 107 h 436"/>
                <a:gd name="T2" fmla="*/ 27 w 445"/>
                <a:gd name="T3" fmla="*/ 107 h 436"/>
                <a:gd name="T4" fmla="*/ 62 w 445"/>
                <a:gd name="T5" fmla="*/ 186 h 436"/>
                <a:gd name="T6" fmla="*/ 116 w 445"/>
                <a:gd name="T7" fmla="*/ 204 h 436"/>
                <a:gd name="T8" fmla="*/ 125 w 445"/>
                <a:gd name="T9" fmla="*/ 204 h 436"/>
                <a:gd name="T10" fmla="*/ 134 w 445"/>
                <a:gd name="T11" fmla="*/ 248 h 436"/>
                <a:gd name="T12" fmla="*/ 134 w 445"/>
                <a:gd name="T13" fmla="*/ 248 h 436"/>
                <a:gd name="T14" fmla="*/ 0 w 445"/>
                <a:gd name="T15" fmla="*/ 345 h 436"/>
                <a:gd name="T16" fmla="*/ 116 w 445"/>
                <a:gd name="T17" fmla="*/ 435 h 436"/>
                <a:gd name="T18" fmla="*/ 116 w 445"/>
                <a:gd name="T19" fmla="*/ 435 h 436"/>
                <a:gd name="T20" fmla="*/ 125 w 445"/>
                <a:gd name="T21" fmla="*/ 435 h 436"/>
                <a:gd name="T22" fmla="*/ 196 w 445"/>
                <a:gd name="T23" fmla="*/ 417 h 436"/>
                <a:gd name="T24" fmla="*/ 249 w 445"/>
                <a:gd name="T25" fmla="*/ 320 h 436"/>
                <a:gd name="T26" fmla="*/ 205 w 445"/>
                <a:gd name="T27" fmla="*/ 230 h 436"/>
                <a:gd name="T28" fmla="*/ 178 w 445"/>
                <a:gd name="T29" fmla="*/ 204 h 436"/>
                <a:gd name="T30" fmla="*/ 196 w 445"/>
                <a:gd name="T31" fmla="*/ 177 h 436"/>
                <a:gd name="T32" fmla="*/ 231 w 445"/>
                <a:gd name="T33" fmla="*/ 98 h 436"/>
                <a:gd name="T34" fmla="*/ 196 w 445"/>
                <a:gd name="T35" fmla="*/ 18 h 436"/>
                <a:gd name="T36" fmla="*/ 213 w 445"/>
                <a:gd name="T37" fmla="*/ 18 h 436"/>
                <a:gd name="T38" fmla="*/ 249 w 445"/>
                <a:gd name="T39" fmla="*/ 0 h 436"/>
                <a:gd name="T40" fmla="*/ 249 w 445"/>
                <a:gd name="T41" fmla="*/ 0 h 436"/>
                <a:gd name="T42" fmla="*/ 143 w 445"/>
                <a:gd name="T43" fmla="*/ 0 h 436"/>
                <a:gd name="T44" fmla="*/ 27 w 445"/>
                <a:gd name="T45" fmla="*/ 107 h 436"/>
                <a:gd name="T46" fmla="*/ 205 w 445"/>
                <a:gd name="T47" fmla="*/ 328 h 436"/>
                <a:gd name="T48" fmla="*/ 205 w 445"/>
                <a:gd name="T49" fmla="*/ 328 h 436"/>
                <a:gd name="T50" fmla="*/ 134 w 445"/>
                <a:gd name="T51" fmla="*/ 390 h 436"/>
                <a:gd name="T52" fmla="*/ 54 w 445"/>
                <a:gd name="T53" fmla="*/ 345 h 436"/>
                <a:gd name="T54" fmla="*/ 71 w 445"/>
                <a:gd name="T55" fmla="*/ 292 h 436"/>
                <a:gd name="T56" fmla="*/ 125 w 445"/>
                <a:gd name="T57" fmla="*/ 275 h 436"/>
                <a:gd name="T58" fmla="*/ 134 w 445"/>
                <a:gd name="T59" fmla="*/ 275 h 436"/>
                <a:gd name="T60" fmla="*/ 205 w 445"/>
                <a:gd name="T61" fmla="*/ 328 h 436"/>
                <a:gd name="T62" fmla="*/ 178 w 445"/>
                <a:gd name="T63" fmla="*/ 80 h 436"/>
                <a:gd name="T64" fmla="*/ 178 w 445"/>
                <a:gd name="T65" fmla="*/ 80 h 436"/>
                <a:gd name="T66" fmla="*/ 143 w 445"/>
                <a:gd name="T67" fmla="*/ 169 h 436"/>
                <a:gd name="T68" fmla="*/ 134 w 445"/>
                <a:gd name="T69" fmla="*/ 169 h 436"/>
                <a:gd name="T70" fmla="*/ 81 w 445"/>
                <a:gd name="T71" fmla="*/ 116 h 436"/>
                <a:gd name="T72" fmla="*/ 81 w 445"/>
                <a:gd name="T73" fmla="*/ 62 h 436"/>
                <a:gd name="T74" fmla="*/ 107 w 445"/>
                <a:gd name="T75" fmla="*/ 26 h 436"/>
                <a:gd name="T76" fmla="*/ 116 w 445"/>
                <a:gd name="T77" fmla="*/ 26 h 436"/>
                <a:gd name="T78" fmla="*/ 178 w 445"/>
                <a:gd name="T79" fmla="*/ 80 h 436"/>
                <a:gd name="T80" fmla="*/ 373 w 445"/>
                <a:gd name="T81" fmla="*/ 169 h 436"/>
                <a:gd name="T82" fmla="*/ 373 w 445"/>
                <a:gd name="T83" fmla="*/ 169 h 436"/>
                <a:gd name="T84" fmla="*/ 373 w 445"/>
                <a:gd name="T85" fmla="*/ 98 h 436"/>
                <a:gd name="T86" fmla="*/ 319 w 445"/>
                <a:gd name="T87" fmla="*/ 98 h 436"/>
                <a:gd name="T88" fmla="*/ 319 w 445"/>
                <a:gd name="T89" fmla="*/ 169 h 436"/>
                <a:gd name="T90" fmla="*/ 249 w 445"/>
                <a:gd name="T91" fmla="*/ 169 h 436"/>
                <a:gd name="T92" fmla="*/ 249 w 445"/>
                <a:gd name="T93" fmla="*/ 213 h 436"/>
                <a:gd name="T94" fmla="*/ 319 w 445"/>
                <a:gd name="T95" fmla="*/ 213 h 436"/>
                <a:gd name="T96" fmla="*/ 319 w 445"/>
                <a:gd name="T97" fmla="*/ 292 h 436"/>
                <a:gd name="T98" fmla="*/ 373 w 445"/>
                <a:gd name="T99" fmla="*/ 292 h 436"/>
                <a:gd name="T100" fmla="*/ 373 w 445"/>
                <a:gd name="T101" fmla="*/ 213 h 436"/>
                <a:gd name="T102" fmla="*/ 444 w 445"/>
                <a:gd name="T103" fmla="*/ 213 h 436"/>
                <a:gd name="T104" fmla="*/ 444 w 445"/>
                <a:gd name="T105" fmla="*/ 169 h 436"/>
                <a:gd name="T106" fmla="*/ 373 w 445"/>
                <a:gd name="T107" fmla="*/ 16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5" h="436">
                  <a:moveTo>
                    <a:pt x="27" y="107"/>
                  </a:moveTo>
                  <a:lnTo>
                    <a:pt x="27" y="107"/>
                  </a:lnTo>
                  <a:cubicBezTo>
                    <a:pt x="27" y="142"/>
                    <a:pt x="36" y="169"/>
                    <a:pt x="62" y="186"/>
                  </a:cubicBezTo>
                  <a:cubicBezTo>
                    <a:pt x="81" y="195"/>
                    <a:pt x="107" y="204"/>
                    <a:pt x="116" y="204"/>
                  </a:cubicBezTo>
                  <a:lnTo>
                    <a:pt x="125" y="204"/>
                  </a:lnTo>
                  <a:cubicBezTo>
                    <a:pt x="125" y="204"/>
                    <a:pt x="116" y="222"/>
                    <a:pt x="134" y="248"/>
                  </a:cubicBezTo>
                  <a:lnTo>
                    <a:pt x="134" y="248"/>
                  </a:lnTo>
                  <a:cubicBezTo>
                    <a:pt x="107" y="248"/>
                    <a:pt x="0" y="257"/>
                    <a:pt x="0" y="345"/>
                  </a:cubicBezTo>
                  <a:cubicBezTo>
                    <a:pt x="0" y="435"/>
                    <a:pt x="98" y="435"/>
                    <a:pt x="116" y="435"/>
                  </a:cubicBezTo>
                  <a:lnTo>
                    <a:pt x="116" y="435"/>
                  </a:lnTo>
                  <a:cubicBezTo>
                    <a:pt x="116" y="435"/>
                    <a:pt x="116" y="435"/>
                    <a:pt x="125" y="435"/>
                  </a:cubicBezTo>
                  <a:cubicBezTo>
                    <a:pt x="134" y="435"/>
                    <a:pt x="169" y="435"/>
                    <a:pt x="196" y="417"/>
                  </a:cubicBezTo>
                  <a:cubicBezTo>
                    <a:pt x="231" y="399"/>
                    <a:pt x="249" y="364"/>
                    <a:pt x="249" y="320"/>
                  </a:cubicBezTo>
                  <a:cubicBezTo>
                    <a:pt x="249" y="275"/>
                    <a:pt x="222" y="248"/>
                    <a:pt x="205" y="230"/>
                  </a:cubicBezTo>
                  <a:cubicBezTo>
                    <a:pt x="187" y="222"/>
                    <a:pt x="178" y="213"/>
                    <a:pt x="178" y="204"/>
                  </a:cubicBezTo>
                  <a:cubicBezTo>
                    <a:pt x="178" y="195"/>
                    <a:pt x="187" y="186"/>
                    <a:pt x="196" y="177"/>
                  </a:cubicBezTo>
                  <a:cubicBezTo>
                    <a:pt x="213" y="160"/>
                    <a:pt x="231" y="142"/>
                    <a:pt x="231" y="98"/>
                  </a:cubicBezTo>
                  <a:cubicBezTo>
                    <a:pt x="231" y="62"/>
                    <a:pt x="222" y="36"/>
                    <a:pt x="196" y="18"/>
                  </a:cubicBezTo>
                  <a:lnTo>
                    <a:pt x="213" y="18"/>
                  </a:lnTo>
                  <a:cubicBezTo>
                    <a:pt x="231" y="18"/>
                    <a:pt x="249" y="9"/>
                    <a:pt x="249" y="0"/>
                  </a:cubicBezTo>
                  <a:lnTo>
                    <a:pt x="249" y="0"/>
                  </a:lnTo>
                  <a:cubicBezTo>
                    <a:pt x="143" y="0"/>
                    <a:pt x="143" y="0"/>
                    <a:pt x="143" y="0"/>
                  </a:cubicBezTo>
                  <a:cubicBezTo>
                    <a:pt x="134" y="0"/>
                    <a:pt x="27" y="0"/>
                    <a:pt x="27" y="107"/>
                  </a:cubicBezTo>
                  <a:close/>
                  <a:moveTo>
                    <a:pt x="205" y="328"/>
                  </a:moveTo>
                  <a:lnTo>
                    <a:pt x="205" y="328"/>
                  </a:lnTo>
                  <a:cubicBezTo>
                    <a:pt x="213" y="364"/>
                    <a:pt x="178" y="390"/>
                    <a:pt x="134" y="390"/>
                  </a:cubicBezTo>
                  <a:cubicBezTo>
                    <a:pt x="90" y="399"/>
                    <a:pt x="54" y="381"/>
                    <a:pt x="54" y="345"/>
                  </a:cubicBezTo>
                  <a:cubicBezTo>
                    <a:pt x="45" y="328"/>
                    <a:pt x="54" y="310"/>
                    <a:pt x="71" y="292"/>
                  </a:cubicBezTo>
                  <a:cubicBezTo>
                    <a:pt x="90" y="283"/>
                    <a:pt x="107" y="275"/>
                    <a:pt x="125" y="275"/>
                  </a:cubicBezTo>
                  <a:cubicBezTo>
                    <a:pt x="134" y="275"/>
                    <a:pt x="134" y="275"/>
                    <a:pt x="134" y="275"/>
                  </a:cubicBezTo>
                  <a:cubicBezTo>
                    <a:pt x="178" y="275"/>
                    <a:pt x="205" y="301"/>
                    <a:pt x="205" y="328"/>
                  </a:cubicBezTo>
                  <a:close/>
                  <a:moveTo>
                    <a:pt x="178" y="80"/>
                  </a:moveTo>
                  <a:lnTo>
                    <a:pt x="178" y="80"/>
                  </a:lnTo>
                  <a:cubicBezTo>
                    <a:pt x="187" y="124"/>
                    <a:pt x="169" y="160"/>
                    <a:pt x="143" y="169"/>
                  </a:cubicBezTo>
                  <a:cubicBezTo>
                    <a:pt x="143" y="169"/>
                    <a:pt x="143" y="169"/>
                    <a:pt x="134" y="169"/>
                  </a:cubicBezTo>
                  <a:cubicBezTo>
                    <a:pt x="107" y="169"/>
                    <a:pt x="90" y="151"/>
                    <a:pt x="81" y="116"/>
                  </a:cubicBezTo>
                  <a:cubicBezTo>
                    <a:pt x="71" y="98"/>
                    <a:pt x="71" y="80"/>
                    <a:pt x="81" y="62"/>
                  </a:cubicBezTo>
                  <a:cubicBezTo>
                    <a:pt x="81" y="45"/>
                    <a:pt x="98" y="36"/>
                    <a:pt x="107" y="26"/>
                  </a:cubicBezTo>
                  <a:lnTo>
                    <a:pt x="116" y="26"/>
                  </a:lnTo>
                  <a:cubicBezTo>
                    <a:pt x="151" y="26"/>
                    <a:pt x="169" y="45"/>
                    <a:pt x="178" y="80"/>
                  </a:cubicBezTo>
                  <a:close/>
                  <a:moveTo>
                    <a:pt x="373" y="169"/>
                  </a:moveTo>
                  <a:lnTo>
                    <a:pt x="373" y="169"/>
                  </a:lnTo>
                  <a:cubicBezTo>
                    <a:pt x="373" y="98"/>
                    <a:pt x="373" y="98"/>
                    <a:pt x="373" y="98"/>
                  </a:cubicBezTo>
                  <a:cubicBezTo>
                    <a:pt x="319" y="98"/>
                    <a:pt x="319" y="98"/>
                    <a:pt x="319" y="98"/>
                  </a:cubicBezTo>
                  <a:cubicBezTo>
                    <a:pt x="319" y="169"/>
                    <a:pt x="319" y="169"/>
                    <a:pt x="319" y="169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213"/>
                    <a:pt x="249" y="213"/>
                    <a:pt x="249" y="213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92"/>
                    <a:pt x="319" y="292"/>
                    <a:pt x="319" y="292"/>
                  </a:cubicBezTo>
                  <a:cubicBezTo>
                    <a:pt x="373" y="292"/>
                    <a:pt x="373" y="292"/>
                    <a:pt x="373" y="292"/>
                  </a:cubicBezTo>
                  <a:cubicBezTo>
                    <a:pt x="373" y="213"/>
                    <a:pt x="373" y="213"/>
                    <a:pt x="373" y="213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4" y="169"/>
                    <a:pt x="444" y="169"/>
                    <a:pt x="444" y="169"/>
                  </a:cubicBezTo>
                  <a:lnTo>
                    <a:pt x="373" y="16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4" name="Freeform 74"/>
            <p:cNvSpPr>
              <a:spLocks noChangeArrowheads="1"/>
            </p:cNvSpPr>
            <p:nvPr/>
          </p:nvSpPr>
          <p:spPr bwMode="auto">
            <a:xfrm>
              <a:off x="5855872" y="6268056"/>
              <a:ext cx="231600" cy="228553"/>
            </a:xfrm>
            <a:custGeom>
              <a:avLst/>
              <a:gdLst>
                <a:gd name="T0" fmla="*/ 27 w 445"/>
                <a:gd name="T1" fmla="*/ 107 h 436"/>
                <a:gd name="T2" fmla="*/ 27 w 445"/>
                <a:gd name="T3" fmla="*/ 107 h 436"/>
                <a:gd name="T4" fmla="*/ 62 w 445"/>
                <a:gd name="T5" fmla="*/ 186 h 436"/>
                <a:gd name="T6" fmla="*/ 116 w 445"/>
                <a:gd name="T7" fmla="*/ 204 h 436"/>
                <a:gd name="T8" fmla="*/ 125 w 445"/>
                <a:gd name="T9" fmla="*/ 204 h 436"/>
                <a:gd name="T10" fmla="*/ 134 w 445"/>
                <a:gd name="T11" fmla="*/ 248 h 436"/>
                <a:gd name="T12" fmla="*/ 134 w 445"/>
                <a:gd name="T13" fmla="*/ 248 h 436"/>
                <a:gd name="T14" fmla="*/ 0 w 445"/>
                <a:gd name="T15" fmla="*/ 345 h 436"/>
                <a:gd name="T16" fmla="*/ 116 w 445"/>
                <a:gd name="T17" fmla="*/ 435 h 436"/>
                <a:gd name="T18" fmla="*/ 116 w 445"/>
                <a:gd name="T19" fmla="*/ 435 h 436"/>
                <a:gd name="T20" fmla="*/ 125 w 445"/>
                <a:gd name="T21" fmla="*/ 435 h 436"/>
                <a:gd name="T22" fmla="*/ 196 w 445"/>
                <a:gd name="T23" fmla="*/ 417 h 436"/>
                <a:gd name="T24" fmla="*/ 249 w 445"/>
                <a:gd name="T25" fmla="*/ 320 h 436"/>
                <a:gd name="T26" fmla="*/ 205 w 445"/>
                <a:gd name="T27" fmla="*/ 230 h 436"/>
                <a:gd name="T28" fmla="*/ 178 w 445"/>
                <a:gd name="T29" fmla="*/ 204 h 436"/>
                <a:gd name="T30" fmla="*/ 196 w 445"/>
                <a:gd name="T31" fmla="*/ 177 h 436"/>
                <a:gd name="T32" fmla="*/ 231 w 445"/>
                <a:gd name="T33" fmla="*/ 98 h 436"/>
                <a:gd name="T34" fmla="*/ 196 w 445"/>
                <a:gd name="T35" fmla="*/ 18 h 436"/>
                <a:gd name="T36" fmla="*/ 213 w 445"/>
                <a:gd name="T37" fmla="*/ 18 h 436"/>
                <a:gd name="T38" fmla="*/ 249 w 445"/>
                <a:gd name="T39" fmla="*/ 0 h 436"/>
                <a:gd name="T40" fmla="*/ 249 w 445"/>
                <a:gd name="T41" fmla="*/ 0 h 436"/>
                <a:gd name="T42" fmla="*/ 143 w 445"/>
                <a:gd name="T43" fmla="*/ 0 h 436"/>
                <a:gd name="T44" fmla="*/ 27 w 445"/>
                <a:gd name="T45" fmla="*/ 107 h 436"/>
                <a:gd name="T46" fmla="*/ 205 w 445"/>
                <a:gd name="T47" fmla="*/ 328 h 436"/>
                <a:gd name="T48" fmla="*/ 205 w 445"/>
                <a:gd name="T49" fmla="*/ 328 h 436"/>
                <a:gd name="T50" fmla="*/ 134 w 445"/>
                <a:gd name="T51" fmla="*/ 390 h 436"/>
                <a:gd name="T52" fmla="*/ 54 w 445"/>
                <a:gd name="T53" fmla="*/ 345 h 436"/>
                <a:gd name="T54" fmla="*/ 71 w 445"/>
                <a:gd name="T55" fmla="*/ 292 h 436"/>
                <a:gd name="T56" fmla="*/ 125 w 445"/>
                <a:gd name="T57" fmla="*/ 275 h 436"/>
                <a:gd name="T58" fmla="*/ 134 w 445"/>
                <a:gd name="T59" fmla="*/ 275 h 436"/>
                <a:gd name="T60" fmla="*/ 205 w 445"/>
                <a:gd name="T61" fmla="*/ 328 h 436"/>
                <a:gd name="T62" fmla="*/ 178 w 445"/>
                <a:gd name="T63" fmla="*/ 80 h 436"/>
                <a:gd name="T64" fmla="*/ 178 w 445"/>
                <a:gd name="T65" fmla="*/ 80 h 436"/>
                <a:gd name="T66" fmla="*/ 143 w 445"/>
                <a:gd name="T67" fmla="*/ 169 h 436"/>
                <a:gd name="T68" fmla="*/ 134 w 445"/>
                <a:gd name="T69" fmla="*/ 169 h 436"/>
                <a:gd name="T70" fmla="*/ 81 w 445"/>
                <a:gd name="T71" fmla="*/ 116 h 436"/>
                <a:gd name="T72" fmla="*/ 81 w 445"/>
                <a:gd name="T73" fmla="*/ 62 h 436"/>
                <a:gd name="T74" fmla="*/ 107 w 445"/>
                <a:gd name="T75" fmla="*/ 26 h 436"/>
                <a:gd name="T76" fmla="*/ 116 w 445"/>
                <a:gd name="T77" fmla="*/ 26 h 436"/>
                <a:gd name="T78" fmla="*/ 178 w 445"/>
                <a:gd name="T79" fmla="*/ 80 h 436"/>
                <a:gd name="T80" fmla="*/ 373 w 445"/>
                <a:gd name="T81" fmla="*/ 169 h 436"/>
                <a:gd name="T82" fmla="*/ 373 w 445"/>
                <a:gd name="T83" fmla="*/ 169 h 436"/>
                <a:gd name="T84" fmla="*/ 373 w 445"/>
                <a:gd name="T85" fmla="*/ 98 h 436"/>
                <a:gd name="T86" fmla="*/ 319 w 445"/>
                <a:gd name="T87" fmla="*/ 98 h 436"/>
                <a:gd name="T88" fmla="*/ 319 w 445"/>
                <a:gd name="T89" fmla="*/ 169 h 436"/>
                <a:gd name="T90" fmla="*/ 249 w 445"/>
                <a:gd name="T91" fmla="*/ 169 h 436"/>
                <a:gd name="T92" fmla="*/ 249 w 445"/>
                <a:gd name="T93" fmla="*/ 213 h 436"/>
                <a:gd name="T94" fmla="*/ 319 w 445"/>
                <a:gd name="T95" fmla="*/ 213 h 436"/>
                <a:gd name="T96" fmla="*/ 319 w 445"/>
                <a:gd name="T97" fmla="*/ 292 h 436"/>
                <a:gd name="T98" fmla="*/ 373 w 445"/>
                <a:gd name="T99" fmla="*/ 292 h 436"/>
                <a:gd name="T100" fmla="*/ 373 w 445"/>
                <a:gd name="T101" fmla="*/ 213 h 436"/>
                <a:gd name="T102" fmla="*/ 444 w 445"/>
                <a:gd name="T103" fmla="*/ 213 h 436"/>
                <a:gd name="T104" fmla="*/ 444 w 445"/>
                <a:gd name="T105" fmla="*/ 169 h 436"/>
                <a:gd name="T106" fmla="*/ 373 w 445"/>
                <a:gd name="T107" fmla="*/ 16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5" h="436">
                  <a:moveTo>
                    <a:pt x="27" y="107"/>
                  </a:moveTo>
                  <a:lnTo>
                    <a:pt x="27" y="107"/>
                  </a:lnTo>
                  <a:cubicBezTo>
                    <a:pt x="27" y="142"/>
                    <a:pt x="36" y="169"/>
                    <a:pt x="62" y="186"/>
                  </a:cubicBezTo>
                  <a:cubicBezTo>
                    <a:pt x="81" y="195"/>
                    <a:pt x="107" y="204"/>
                    <a:pt x="116" y="204"/>
                  </a:cubicBezTo>
                  <a:lnTo>
                    <a:pt x="125" y="204"/>
                  </a:lnTo>
                  <a:cubicBezTo>
                    <a:pt x="125" y="204"/>
                    <a:pt x="116" y="222"/>
                    <a:pt x="134" y="248"/>
                  </a:cubicBezTo>
                  <a:lnTo>
                    <a:pt x="134" y="248"/>
                  </a:lnTo>
                  <a:cubicBezTo>
                    <a:pt x="107" y="248"/>
                    <a:pt x="0" y="257"/>
                    <a:pt x="0" y="345"/>
                  </a:cubicBezTo>
                  <a:cubicBezTo>
                    <a:pt x="0" y="435"/>
                    <a:pt x="98" y="435"/>
                    <a:pt x="116" y="435"/>
                  </a:cubicBezTo>
                  <a:lnTo>
                    <a:pt x="116" y="435"/>
                  </a:lnTo>
                  <a:cubicBezTo>
                    <a:pt x="116" y="435"/>
                    <a:pt x="116" y="435"/>
                    <a:pt x="125" y="435"/>
                  </a:cubicBezTo>
                  <a:cubicBezTo>
                    <a:pt x="134" y="435"/>
                    <a:pt x="169" y="435"/>
                    <a:pt x="196" y="417"/>
                  </a:cubicBezTo>
                  <a:cubicBezTo>
                    <a:pt x="231" y="399"/>
                    <a:pt x="249" y="364"/>
                    <a:pt x="249" y="320"/>
                  </a:cubicBezTo>
                  <a:cubicBezTo>
                    <a:pt x="249" y="275"/>
                    <a:pt x="222" y="248"/>
                    <a:pt x="205" y="230"/>
                  </a:cubicBezTo>
                  <a:cubicBezTo>
                    <a:pt x="187" y="222"/>
                    <a:pt x="178" y="213"/>
                    <a:pt x="178" y="204"/>
                  </a:cubicBezTo>
                  <a:cubicBezTo>
                    <a:pt x="178" y="195"/>
                    <a:pt x="187" y="186"/>
                    <a:pt x="196" y="177"/>
                  </a:cubicBezTo>
                  <a:cubicBezTo>
                    <a:pt x="213" y="160"/>
                    <a:pt x="231" y="142"/>
                    <a:pt x="231" y="98"/>
                  </a:cubicBezTo>
                  <a:cubicBezTo>
                    <a:pt x="231" y="62"/>
                    <a:pt x="222" y="36"/>
                    <a:pt x="196" y="18"/>
                  </a:cubicBezTo>
                  <a:lnTo>
                    <a:pt x="213" y="18"/>
                  </a:lnTo>
                  <a:cubicBezTo>
                    <a:pt x="231" y="18"/>
                    <a:pt x="249" y="9"/>
                    <a:pt x="249" y="0"/>
                  </a:cubicBezTo>
                  <a:lnTo>
                    <a:pt x="249" y="0"/>
                  </a:lnTo>
                  <a:cubicBezTo>
                    <a:pt x="143" y="0"/>
                    <a:pt x="143" y="0"/>
                    <a:pt x="143" y="0"/>
                  </a:cubicBezTo>
                  <a:cubicBezTo>
                    <a:pt x="134" y="0"/>
                    <a:pt x="27" y="0"/>
                    <a:pt x="27" y="107"/>
                  </a:cubicBezTo>
                  <a:close/>
                  <a:moveTo>
                    <a:pt x="205" y="328"/>
                  </a:moveTo>
                  <a:lnTo>
                    <a:pt x="205" y="328"/>
                  </a:lnTo>
                  <a:cubicBezTo>
                    <a:pt x="213" y="364"/>
                    <a:pt x="178" y="390"/>
                    <a:pt x="134" y="390"/>
                  </a:cubicBezTo>
                  <a:cubicBezTo>
                    <a:pt x="90" y="399"/>
                    <a:pt x="54" y="381"/>
                    <a:pt x="54" y="345"/>
                  </a:cubicBezTo>
                  <a:cubicBezTo>
                    <a:pt x="45" y="328"/>
                    <a:pt x="54" y="310"/>
                    <a:pt x="71" y="292"/>
                  </a:cubicBezTo>
                  <a:cubicBezTo>
                    <a:pt x="90" y="283"/>
                    <a:pt x="107" y="275"/>
                    <a:pt x="125" y="275"/>
                  </a:cubicBezTo>
                  <a:cubicBezTo>
                    <a:pt x="134" y="275"/>
                    <a:pt x="134" y="275"/>
                    <a:pt x="134" y="275"/>
                  </a:cubicBezTo>
                  <a:cubicBezTo>
                    <a:pt x="178" y="275"/>
                    <a:pt x="205" y="301"/>
                    <a:pt x="205" y="328"/>
                  </a:cubicBezTo>
                  <a:close/>
                  <a:moveTo>
                    <a:pt x="178" y="80"/>
                  </a:moveTo>
                  <a:lnTo>
                    <a:pt x="178" y="80"/>
                  </a:lnTo>
                  <a:cubicBezTo>
                    <a:pt x="187" y="124"/>
                    <a:pt x="169" y="160"/>
                    <a:pt x="143" y="169"/>
                  </a:cubicBezTo>
                  <a:cubicBezTo>
                    <a:pt x="143" y="169"/>
                    <a:pt x="143" y="169"/>
                    <a:pt x="134" y="169"/>
                  </a:cubicBezTo>
                  <a:cubicBezTo>
                    <a:pt x="107" y="169"/>
                    <a:pt x="90" y="151"/>
                    <a:pt x="81" y="116"/>
                  </a:cubicBezTo>
                  <a:cubicBezTo>
                    <a:pt x="71" y="98"/>
                    <a:pt x="71" y="80"/>
                    <a:pt x="81" y="62"/>
                  </a:cubicBezTo>
                  <a:cubicBezTo>
                    <a:pt x="81" y="45"/>
                    <a:pt x="98" y="36"/>
                    <a:pt x="107" y="26"/>
                  </a:cubicBezTo>
                  <a:lnTo>
                    <a:pt x="116" y="26"/>
                  </a:lnTo>
                  <a:cubicBezTo>
                    <a:pt x="151" y="26"/>
                    <a:pt x="169" y="45"/>
                    <a:pt x="178" y="80"/>
                  </a:cubicBezTo>
                  <a:close/>
                  <a:moveTo>
                    <a:pt x="373" y="169"/>
                  </a:moveTo>
                  <a:lnTo>
                    <a:pt x="373" y="169"/>
                  </a:lnTo>
                  <a:cubicBezTo>
                    <a:pt x="373" y="98"/>
                    <a:pt x="373" y="98"/>
                    <a:pt x="373" y="98"/>
                  </a:cubicBezTo>
                  <a:cubicBezTo>
                    <a:pt x="319" y="98"/>
                    <a:pt x="319" y="98"/>
                    <a:pt x="319" y="98"/>
                  </a:cubicBezTo>
                  <a:cubicBezTo>
                    <a:pt x="319" y="169"/>
                    <a:pt x="319" y="169"/>
                    <a:pt x="319" y="169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213"/>
                    <a:pt x="249" y="213"/>
                    <a:pt x="249" y="213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92"/>
                    <a:pt x="319" y="292"/>
                    <a:pt x="319" y="292"/>
                  </a:cubicBezTo>
                  <a:cubicBezTo>
                    <a:pt x="373" y="292"/>
                    <a:pt x="373" y="292"/>
                    <a:pt x="373" y="292"/>
                  </a:cubicBezTo>
                  <a:cubicBezTo>
                    <a:pt x="373" y="213"/>
                    <a:pt x="373" y="213"/>
                    <a:pt x="373" y="213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4" y="169"/>
                    <a:pt x="444" y="169"/>
                    <a:pt x="444" y="169"/>
                  </a:cubicBezTo>
                  <a:lnTo>
                    <a:pt x="373" y="16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" name="Freeform 85"/>
            <p:cNvSpPr>
              <a:spLocks noChangeArrowheads="1"/>
            </p:cNvSpPr>
            <p:nvPr/>
          </p:nvSpPr>
          <p:spPr bwMode="auto">
            <a:xfrm>
              <a:off x="2340772" y="1849665"/>
              <a:ext cx="240742" cy="193508"/>
            </a:xfrm>
            <a:custGeom>
              <a:avLst/>
              <a:gdLst>
                <a:gd name="T0" fmla="*/ 461 w 462"/>
                <a:gd name="T1" fmla="*/ 45 h 374"/>
                <a:gd name="T2" fmla="*/ 461 w 462"/>
                <a:gd name="T3" fmla="*/ 45 h 374"/>
                <a:gd name="T4" fmla="*/ 408 w 462"/>
                <a:gd name="T5" fmla="*/ 63 h 374"/>
                <a:gd name="T6" fmla="*/ 443 w 462"/>
                <a:gd name="T7" fmla="*/ 10 h 374"/>
                <a:gd name="T8" fmla="*/ 389 w 462"/>
                <a:gd name="T9" fmla="*/ 36 h 374"/>
                <a:gd name="T10" fmla="*/ 319 w 462"/>
                <a:gd name="T11" fmla="*/ 0 h 374"/>
                <a:gd name="T12" fmla="*/ 221 w 462"/>
                <a:gd name="T13" fmla="*/ 98 h 374"/>
                <a:gd name="T14" fmla="*/ 230 w 462"/>
                <a:gd name="T15" fmla="*/ 116 h 374"/>
                <a:gd name="T16" fmla="*/ 35 w 462"/>
                <a:gd name="T17" fmla="*/ 19 h 374"/>
                <a:gd name="T18" fmla="*/ 17 w 462"/>
                <a:gd name="T19" fmla="*/ 72 h 374"/>
                <a:gd name="T20" fmla="*/ 61 w 462"/>
                <a:gd name="T21" fmla="*/ 151 h 374"/>
                <a:gd name="T22" fmla="*/ 17 w 462"/>
                <a:gd name="T23" fmla="*/ 134 h 374"/>
                <a:gd name="T24" fmla="*/ 17 w 462"/>
                <a:gd name="T25" fmla="*/ 134 h 374"/>
                <a:gd name="T26" fmla="*/ 98 w 462"/>
                <a:gd name="T27" fmla="*/ 231 h 374"/>
                <a:gd name="T28" fmla="*/ 70 w 462"/>
                <a:gd name="T29" fmla="*/ 231 h 374"/>
                <a:gd name="T30" fmla="*/ 53 w 462"/>
                <a:gd name="T31" fmla="*/ 231 h 374"/>
                <a:gd name="T32" fmla="*/ 142 w 462"/>
                <a:gd name="T33" fmla="*/ 294 h 374"/>
                <a:gd name="T34" fmla="*/ 26 w 462"/>
                <a:gd name="T35" fmla="*/ 338 h 374"/>
                <a:gd name="T36" fmla="*/ 0 w 462"/>
                <a:gd name="T37" fmla="*/ 338 h 374"/>
                <a:gd name="T38" fmla="*/ 142 w 462"/>
                <a:gd name="T39" fmla="*/ 373 h 374"/>
                <a:gd name="T40" fmla="*/ 408 w 462"/>
                <a:gd name="T41" fmla="*/ 107 h 374"/>
                <a:gd name="T42" fmla="*/ 408 w 462"/>
                <a:gd name="T43" fmla="*/ 98 h 374"/>
                <a:gd name="T44" fmla="*/ 461 w 462"/>
                <a:gd name="T45" fmla="*/ 4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lnTo>
                    <a:pt x="17" y="134"/>
                  </a:ln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" name="Freeform 85"/>
            <p:cNvSpPr>
              <a:spLocks noChangeArrowheads="1"/>
            </p:cNvSpPr>
            <p:nvPr/>
          </p:nvSpPr>
          <p:spPr bwMode="auto">
            <a:xfrm>
              <a:off x="6018602" y="1746369"/>
              <a:ext cx="240742" cy="193508"/>
            </a:xfrm>
            <a:custGeom>
              <a:avLst/>
              <a:gdLst>
                <a:gd name="T0" fmla="*/ 461 w 462"/>
                <a:gd name="T1" fmla="*/ 45 h 374"/>
                <a:gd name="T2" fmla="*/ 461 w 462"/>
                <a:gd name="T3" fmla="*/ 45 h 374"/>
                <a:gd name="T4" fmla="*/ 408 w 462"/>
                <a:gd name="T5" fmla="*/ 63 h 374"/>
                <a:gd name="T6" fmla="*/ 443 w 462"/>
                <a:gd name="T7" fmla="*/ 10 h 374"/>
                <a:gd name="T8" fmla="*/ 389 w 462"/>
                <a:gd name="T9" fmla="*/ 36 h 374"/>
                <a:gd name="T10" fmla="*/ 319 w 462"/>
                <a:gd name="T11" fmla="*/ 0 h 374"/>
                <a:gd name="T12" fmla="*/ 221 w 462"/>
                <a:gd name="T13" fmla="*/ 98 h 374"/>
                <a:gd name="T14" fmla="*/ 230 w 462"/>
                <a:gd name="T15" fmla="*/ 116 h 374"/>
                <a:gd name="T16" fmla="*/ 35 w 462"/>
                <a:gd name="T17" fmla="*/ 19 h 374"/>
                <a:gd name="T18" fmla="*/ 17 w 462"/>
                <a:gd name="T19" fmla="*/ 72 h 374"/>
                <a:gd name="T20" fmla="*/ 61 w 462"/>
                <a:gd name="T21" fmla="*/ 151 h 374"/>
                <a:gd name="T22" fmla="*/ 17 w 462"/>
                <a:gd name="T23" fmla="*/ 134 h 374"/>
                <a:gd name="T24" fmla="*/ 17 w 462"/>
                <a:gd name="T25" fmla="*/ 134 h 374"/>
                <a:gd name="T26" fmla="*/ 98 w 462"/>
                <a:gd name="T27" fmla="*/ 231 h 374"/>
                <a:gd name="T28" fmla="*/ 70 w 462"/>
                <a:gd name="T29" fmla="*/ 231 h 374"/>
                <a:gd name="T30" fmla="*/ 53 w 462"/>
                <a:gd name="T31" fmla="*/ 231 h 374"/>
                <a:gd name="T32" fmla="*/ 142 w 462"/>
                <a:gd name="T33" fmla="*/ 294 h 374"/>
                <a:gd name="T34" fmla="*/ 26 w 462"/>
                <a:gd name="T35" fmla="*/ 338 h 374"/>
                <a:gd name="T36" fmla="*/ 0 w 462"/>
                <a:gd name="T37" fmla="*/ 338 h 374"/>
                <a:gd name="T38" fmla="*/ 142 w 462"/>
                <a:gd name="T39" fmla="*/ 373 h 374"/>
                <a:gd name="T40" fmla="*/ 408 w 462"/>
                <a:gd name="T41" fmla="*/ 107 h 374"/>
                <a:gd name="T42" fmla="*/ 408 w 462"/>
                <a:gd name="T43" fmla="*/ 98 h 374"/>
                <a:gd name="T44" fmla="*/ 461 w 462"/>
                <a:gd name="T45" fmla="*/ 4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lnTo>
                    <a:pt x="17" y="134"/>
                  </a:ln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37" name="直接连接符 236"/>
            <p:cNvCxnSpPr/>
            <p:nvPr/>
          </p:nvCxnSpPr>
          <p:spPr>
            <a:xfrm flipH="1" flipV="1">
              <a:off x="2423886" y="2278742"/>
              <a:ext cx="14514" cy="5805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H="1" flipV="1">
              <a:off x="3062653" y="5113713"/>
              <a:ext cx="950779" cy="40225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flipH="1">
              <a:off x="1219200" y="3565649"/>
              <a:ext cx="441663" cy="9195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flipH="1" flipV="1">
              <a:off x="1624295" y="2635333"/>
              <a:ext cx="280358" cy="38179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H="1" flipV="1">
              <a:off x="1380505" y="4906492"/>
              <a:ext cx="731369" cy="7313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>
              <a:off x="2258148" y="5442829"/>
              <a:ext cx="146274" cy="25597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2709159" y="5479397"/>
              <a:ext cx="341305" cy="4510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H="1" flipV="1">
              <a:off x="5208001" y="2415922"/>
              <a:ext cx="999537" cy="55244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H="1">
              <a:off x="2782295" y="2371080"/>
              <a:ext cx="1523685" cy="75183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flipH="1">
              <a:off x="5232380" y="1944448"/>
              <a:ext cx="536337" cy="18284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H="1" flipV="1">
              <a:off x="7146128" y="3760682"/>
              <a:ext cx="256158" cy="3468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flipH="1">
              <a:off x="7109560" y="2236996"/>
              <a:ext cx="268169" cy="56071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flipH="1" flipV="1">
              <a:off x="7365539" y="3273101"/>
              <a:ext cx="499769" cy="3656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flipH="1">
              <a:off x="4731657" y="4542971"/>
              <a:ext cx="174172" cy="53702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7463055" y="5759755"/>
              <a:ext cx="451011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7365539" y="5016197"/>
              <a:ext cx="243790" cy="3778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H="1" flipV="1">
              <a:off x="4862286" y="5820229"/>
              <a:ext cx="747969" cy="45148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6000318" y="5503776"/>
              <a:ext cx="60947" cy="56071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H="1" flipV="1">
              <a:off x="6390381" y="5259986"/>
              <a:ext cx="353495" cy="20722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H="1" flipV="1">
              <a:off x="3915647" y="1841845"/>
              <a:ext cx="406400" cy="20319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457200" y="8612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Five ke</a:t>
            </a:r>
            <a:r>
              <a:rPr lang="en-US" altLang="zh-CN" dirty="0" smtClean="0"/>
              <a:t>y forces of Blockchain technology</a:t>
            </a:r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508703" y="1061917"/>
            <a:ext cx="4091634" cy="3829944"/>
            <a:chOff x="1463440" y="828286"/>
            <a:chExt cx="6250280" cy="5850528"/>
          </a:xfrm>
        </p:grpSpPr>
        <p:sp>
          <p:nvSpPr>
            <p:cNvPr id="28" name="Oval 4"/>
            <p:cNvSpPr/>
            <p:nvPr/>
          </p:nvSpPr>
          <p:spPr>
            <a:xfrm>
              <a:off x="3006224" y="828286"/>
              <a:ext cx="3107274" cy="2312324"/>
            </a:xfrm>
            <a:custGeom>
              <a:avLst/>
              <a:gdLst/>
              <a:ahLst/>
              <a:cxnLst/>
              <a:rect l="l" t="t" r="r" b="b"/>
              <a:pathLst>
                <a:path w="3107274" h="2312324">
                  <a:moveTo>
                    <a:pt x="1506155" y="0"/>
                  </a:moveTo>
                  <a:cubicBezTo>
                    <a:pt x="1797617" y="0"/>
                    <a:pt x="2038202" y="217882"/>
                    <a:pt x="2071283" y="500039"/>
                  </a:cubicBezTo>
                  <a:cubicBezTo>
                    <a:pt x="2434701" y="560081"/>
                    <a:pt x="2788225" y="698424"/>
                    <a:pt x="3107274" y="914061"/>
                  </a:cubicBezTo>
                  <a:lnTo>
                    <a:pt x="2188243" y="2272357"/>
                  </a:lnTo>
                  <a:cubicBezTo>
                    <a:pt x="1827719" y="2028436"/>
                    <a:pt x="1351033" y="2044614"/>
                    <a:pt x="1007528" y="2312324"/>
                  </a:cubicBezTo>
                  <a:lnTo>
                    <a:pt x="0" y="1019540"/>
                  </a:lnTo>
                  <a:cubicBezTo>
                    <a:pt x="284069" y="798152"/>
                    <a:pt x="602749" y="642138"/>
                    <a:pt x="935750" y="552403"/>
                  </a:cubicBezTo>
                  <a:cubicBezTo>
                    <a:pt x="944727" y="245488"/>
                    <a:pt x="1196780" y="0"/>
                    <a:pt x="1506155" y="0"/>
                  </a:cubicBez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4"/>
            <p:cNvSpPr/>
            <p:nvPr/>
          </p:nvSpPr>
          <p:spPr>
            <a:xfrm>
              <a:off x="5195761" y="1741597"/>
              <a:ext cx="2517959" cy="2922404"/>
            </a:xfrm>
            <a:custGeom>
              <a:avLst/>
              <a:gdLst/>
              <a:ahLst/>
              <a:cxnLst/>
              <a:rect l="l" t="t" r="r" b="b"/>
              <a:pathLst>
                <a:path w="2517959" h="2922404">
                  <a:moveTo>
                    <a:pt x="918263" y="0"/>
                  </a:moveTo>
                  <a:cubicBezTo>
                    <a:pt x="1246994" y="222386"/>
                    <a:pt x="1513228" y="509352"/>
                    <a:pt x="1705919" y="836247"/>
                  </a:cubicBezTo>
                  <a:cubicBezTo>
                    <a:pt x="1778330" y="801020"/>
                    <a:pt x="1859720" y="782139"/>
                    <a:pt x="1945519" y="782139"/>
                  </a:cubicBezTo>
                  <a:cubicBezTo>
                    <a:pt x="2261669" y="782139"/>
                    <a:pt x="2517959" y="1038496"/>
                    <a:pt x="2517959" y="1354728"/>
                  </a:cubicBezTo>
                  <a:cubicBezTo>
                    <a:pt x="2517959" y="1629564"/>
                    <a:pt x="2324377" y="1859174"/>
                    <a:pt x="2066051" y="1914080"/>
                  </a:cubicBezTo>
                  <a:cubicBezTo>
                    <a:pt x="2102019" y="2245878"/>
                    <a:pt x="2074483" y="2587798"/>
                    <a:pt x="1978070" y="2922404"/>
                  </a:cubicBezTo>
                  <a:lnTo>
                    <a:pt x="402967" y="2468340"/>
                  </a:lnTo>
                  <a:cubicBezTo>
                    <a:pt x="523210" y="2050025"/>
                    <a:pt x="360792" y="1601802"/>
                    <a:pt x="0" y="1357913"/>
                  </a:cubicBez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4"/>
            <p:cNvSpPr/>
            <p:nvPr/>
          </p:nvSpPr>
          <p:spPr>
            <a:xfrm>
              <a:off x="4667269" y="4211523"/>
              <a:ext cx="2506576" cy="2453645"/>
            </a:xfrm>
            <a:custGeom>
              <a:avLst/>
              <a:gdLst/>
              <a:ahLst/>
              <a:cxnLst/>
              <a:rect l="l" t="t" r="r" b="b"/>
              <a:pathLst>
                <a:path w="2506576" h="2453645">
                  <a:moveTo>
                    <a:pt x="931679" y="0"/>
                  </a:moveTo>
                  <a:lnTo>
                    <a:pt x="2506576" y="453368"/>
                  </a:lnTo>
                  <a:cubicBezTo>
                    <a:pt x="2401857" y="816798"/>
                    <a:pt x="2223781" y="1144342"/>
                    <a:pt x="1989756" y="1420427"/>
                  </a:cubicBezTo>
                  <a:cubicBezTo>
                    <a:pt x="2132772" y="1523256"/>
                    <a:pt x="2224969" y="1691386"/>
                    <a:pt x="2224969" y="1881056"/>
                  </a:cubicBezTo>
                  <a:cubicBezTo>
                    <a:pt x="2224969" y="2197288"/>
                    <a:pt x="1968679" y="2453645"/>
                    <a:pt x="1652529" y="2453645"/>
                  </a:cubicBezTo>
                  <a:cubicBezTo>
                    <a:pt x="1412901" y="2453645"/>
                    <a:pt x="1207662" y="2306368"/>
                    <a:pt x="1122960" y="2097120"/>
                  </a:cubicBezTo>
                  <a:cubicBezTo>
                    <a:pt x="796997" y="2257955"/>
                    <a:pt x="434369" y="2351389"/>
                    <a:pt x="54713" y="2364221"/>
                  </a:cubicBezTo>
                  <a:lnTo>
                    <a:pt x="0" y="726102"/>
                  </a:lnTo>
                  <a:cubicBezTo>
                    <a:pt x="435011" y="711515"/>
                    <a:pt x="811040" y="418458"/>
                    <a:pt x="931679" y="0"/>
                  </a:cubicBezTo>
                  <a:close/>
                </a:path>
              </a:pathLst>
            </a:custGeom>
            <a:solidFill>
              <a:schemeClr val="accent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l 4"/>
            <p:cNvSpPr/>
            <p:nvPr/>
          </p:nvSpPr>
          <p:spPr>
            <a:xfrm>
              <a:off x="2146306" y="4275375"/>
              <a:ext cx="2574676" cy="2403439"/>
            </a:xfrm>
            <a:custGeom>
              <a:avLst/>
              <a:gdLst/>
              <a:ahLst/>
              <a:cxnLst/>
              <a:rect l="l" t="t" r="r" b="b"/>
              <a:pathLst>
                <a:path w="2574676" h="2403439">
                  <a:moveTo>
                    <a:pt x="1540672" y="0"/>
                  </a:moveTo>
                  <a:cubicBezTo>
                    <a:pt x="1689301" y="409238"/>
                    <a:pt x="2084020" y="676418"/>
                    <a:pt x="2519237" y="661837"/>
                  </a:cubicBezTo>
                  <a:lnTo>
                    <a:pt x="2574676" y="2300247"/>
                  </a:lnTo>
                  <a:cubicBezTo>
                    <a:pt x="2172499" y="2313750"/>
                    <a:pt x="1783259" y="2235672"/>
                    <a:pt x="1431332" y="2080258"/>
                  </a:cubicBezTo>
                  <a:cubicBezTo>
                    <a:pt x="1340381" y="2271970"/>
                    <a:pt x="1144676" y="2403439"/>
                    <a:pt x="918273" y="2403439"/>
                  </a:cubicBezTo>
                  <a:cubicBezTo>
                    <a:pt x="602123" y="2403439"/>
                    <a:pt x="345833" y="2147082"/>
                    <a:pt x="345833" y="1830850"/>
                  </a:cubicBezTo>
                  <a:cubicBezTo>
                    <a:pt x="345833" y="1670571"/>
                    <a:pt x="411671" y="1525673"/>
                    <a:pt x="518152" y="1422127"/>
                  </a:cubicBezTo>
                  <a:cubicBezTo>
                    <a:pt x="295553" y="1175688"/>
                    <a:pt x="118086" y="884162"/>
                    <a:pt x="0" y="55845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4"/>
            <p:cNvSpPr/>
            <p:nvPr/>
          </p:nvSpPr>
          <p:spPr>
            <a:xfrm>
              <a:off x="1463440" y="1847826"/>
              <a:ext cx="2550313" cy="2985713"/>
            </a:xfrm>
            <a:custGeom>
              <a:avLst/>
              <a:gdLst/>
              <a:ahLst/>
              <a:cxnLst/>
              <a:rect l="l" t="t" r="r" b="b"/>
              <a:pathLst>
                <a:path w="2550313" h="2985713">
                  <a:moveTo>
                    <a:pt x="1542785" y="0"/>
                  </a:moveTo>
                  <a:lnTo>
                    <a:pt x="2550313" y="1292784"/>
                  </a:lnTo>
                  <a:cubicBezTo>
                    <a:pt x="2207133" y="1560240"/>
                    <a:pt x="2075417" y="2018218"/>
                    <a:pt x="2223870" y="2427417"/>
                  </a:cubicBezTo>
                  <a:lnTo>
                    <a:pt x="683425" y="2985713"/>
                  </a:lnTo>
                  <a:cubicBezTo>
                    <a:pt x="573988" y="2683995"/>
                    <a:pt x="522459" y="2372177"/>
                    <a:pt x="526859" y="2064142"/>
                  </a:cubicBezTo>
                  <a:cubicBezTo>
                    <a:pt x="231903" y="2043593"/>
                    <a:pt x="0" y="1796960"/>
                    <a:pt x="0" y="1496149"/>
                  </a:cubicBezTo>
                  <a:cubicBezTo>
                    <a:pt x="0" y="1179917"/>
                    <a:pt x="256290" y="923560"/>
                    <a:pt x="572440" y="923560"/>
                  </a:cubicBezTo>
                  <a:cubicBezTo>
                    <a:pt x="644013" y="923560"/>
                    <a:pt x="712519" y="936699"/>
                    <a:pt x="775072" y="962289"/>
                  </a:cubicBezTo>
                  <a:cubicBezTo>
                    <a:pt x="947445" y="593589"/>
                    <a:pt x="1206567" y="262030"/>
                    <a:pt x="1542785" y="0"/>
                  </a:cubicBezTo>
                  <a:close/>
                </a:path>
              </a:pathLst>
            </a:custGeom>
            <a:solidFill>
              <a:srgbClr val="73BC44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967678" y="1630497"/>
              <a:ext cx="5418901" cy="4481366"/>
              <a:chOff x="1967678" y="1630497"/>
              <a:chExt cx="5418901" cy="4481366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3463660" y="1630497"/>
                <a:ext cx="2141603" cy="1184807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Establishing transparent P2P transaction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440288" y="2949265"/>
                <a:ext cx="1946291" cy="1495108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Promoting dynamic efficient pricing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667269" y="4820826"/>
                <a:ext cx="2206146" cy="1184807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Allowing micrometering &amp; micro monetizing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646914" y="4927056"/>
                <a:ext cx="1946291" cy="1184807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Establishing a reputation system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967678" y="3232508"/>
                <a:ext cx="1946291" cy="874508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Enabling smart contracts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</p:grpSp>
        <p:sp>
          <p:nvSpPr>
            <p:cNvPr id="34" name="Freeform 125"/>
            <p:cNvSpPr>
              <a:spLocks noChangeArrowheads="1"/>
            </p:cNvSpPr>
            <p:nvPr/>
          </p:nvSpPr>
          <p:spPr bwMode="auto">
            <a:xfrm rot="2648146">
              <a:off x="4126197" y="3414375"/>
              <a:ext cx="1107664" cy="1107669"/>
            </a:xfrm>
            <a:custGeom>
              <a:avLst/>
              <a:gdLst>
                <a:gd name="T0" fmla="*/ 544 w 587"/>
                <a:gd name="T1" fmla="*/ 205 h 588"/>
                <a:gd name="T2" fmla="*/ 544 w 587"/>
                <a:gd name="T3" fmla="*/ 205 h 588"/>
                <a:gd name="T4" fmla="*/ 466 w 587"/>
                <a:gd name="T5" fmla="*/ 283 h 588"/>
                <a:gd name="T6" fmla="*/ 360 w 587"/>
                <a:gd name="T7" fmla="*/ 311 h 588"/>
                <a:gd name="T8" fmla="*/ 424 w 587"/>
                <a:gd name="T9" fmla="*/ 241 h 588"/>
                <a:gd name="T10" fmla="*/ 431 w 587"/>
                <a:gd name="T11" fmla="*/ 241 h 588"/>
                <a:gd name="T12" fmla="*/ 509 w 587"/>
                <a:gd name="T13" fmla="*/ 163 h 588"/>
                <a:gd name="T14" fmla="*/ 509 w 587"/>
                <a:gd name="T15" fmla="*/ 85 h 588"/>
                <a:gd name="T16" fmla="*/ 431 w 587"/>
                <a:gd name="T17" fmla="*/ 85 h 588"/>
                <a:gd name="T18" fmla="*/ 346 w 587"/>
                <a:gd name="T19" fmla="*/ 163 h 588"/>
                <a:gd name="T20" fmla="*/ 346 w 587"/>
                <a:gd name="T21" fmla="*/ 163 h 588"/>
                <a:gd name="T22" fmla="*/ 346 w 587"/>
                <a:gd name="T23" fmla="*/ 163 h 588"/>
                <a:gd name="T24" fmla="*/ 283 w 587"/>
                <a:gd name="T25" fmla="*/ 234 h 588"/>
                <a:gd name="T26" fmla="*/ 311 w 587"/>
                <a:gd name="T27" fmla="*/ 121 h 588"/>
                <a:gd name="T28" fmla="*/ 388 w 587"/>
                <a:gd name="T29" fmla="*/ 43 h 588"/>
                <a:gd name="T30" fmla="*/ 544 w 587"/>
                <a:gd name="T31" fmla="*/ 43 h 588"/>
                <a:gd name="T32" fmla="*/ 544 w 587"/>
                <a:gd name="T33" fmla="*/ 205 h 588"/>
                <a:gd name="T34" fmla="*/ 226 w 587"/>
                <a:gd name="T35" fmla="*/ 410 h 588"/>
                <a:gd name="T36" fmla="*/ 226 w 587"/>
                <a:gd name="T37" fmla="*/ 410 h 588"/>
                <a:gd name="T38" fmla="*/ 226 w 587"/>
                <a:gd name="T39" fmla="*/ 410 h 588"/>
                <a:gd name="T40" fmla="*/ 205 w 587"/>
                <a:gd name="T41" fmla="*/ 417 h 588"/>
                <a:gd name="T42" fmla="*/ 176 w 587"/>
                <a:gd name="T43" fmla="*/ 389 h 588"/>
                <a:gd name="T44" fmla="*/ 183 w 587"/>
                <a:gd name="T45" fmla="*/ 368 h 588"/>
                <a:gd name="T46" fmla="*/ 367 w 587"/>
                <a:gd name="T47" fmla="*/ 184 h 588"/>
                <a:gd name="T48" fmla="*/ 388 w 587"/>
                <a:gd name="T49" fmla="*/ 170 h 588"/>
                <a:gd name="T50" fmla="*/ 417 w 587"/>
                <a:gd name="T51" fmla="*/ 198 h 588"/>
                <a:gd name="T52" fmla="*/ 410 w 587"/>
                <a:gd name="T53" fmla="*/ 219 h 588"/>
                <a:gd name="T54" fmla="*/ 410 w 587"/>
                <a:gd name="T55" fmla="*/ 219 h 588"/>
                <a:gd name="T56" fmla="*/ 226 w 587"/>
                <a:gd name="T57" fmla="*/ 410 h 588"/>
                <a:gd name="T58" fmla="*/ 162 w 587"/>
                <a:gd name="T59" fmla="*/ 347 h 588"/>
                <a:gd name="T60" fmla="*/ 162 w 587"/>
                <a:gd name="T61" fmla="*/ 347 h 588"/>
                <a:gd name="T62" fmla="*/ 85 w 587"/>
                <a:gd name="T63" fmla="*/ 424 h 588"/>
                <a:gd name="T64" fmla="*/ 85 w 587"/>
                <a:gd name="T65" fmla="*/ 502 h 588"/>
                <a:gd name="T66" fmla="*/ 162 w 587"/>
                <a:gd name="T67" fmla="*/ 502 h 588"/>
                <a:gd name="T68" fmla="*/ 240 w 587"/>
                <a:gd name="T69" fmla="*/ 424 h 588"/>
                <a:gd name="T70" fmla="*/ 247 w 587"/>
                <a:gd name="T71" fmla="*/ 424 h 588"/>
                <a:gd name="T72" fmla="*/ 311 w 587"/>
                <a:gd name="T73" fmla="*/ 361 h 588"/>
                <a:gd name="T74" fmla="*/ 283 w 587"/>
                <a:gd name="T75" fmla="*/ 467 h 588"/>
                <a:gd name="T76" fmla="*/ 205 w 587"/>
                <a:gd name="T77" fmla="*/ 545 h 588"/>
                <a:gd name="T78" fmla="*/ 49 w 587"/>
                <a:gd name="T79" fmla="*/ 545 h 588"/>
                <a:gd name="T80" fmla="*/ 49 w 587"/>
                <a:gd name="T81" fmla="*/ 389 h 588"/>
                <a:gd name="T82" fmla="*/ 127 w 587"/>
                <a:gd name="T83" fmla="*/ 311 h 588"/>
                <a:gd name="T84" fmla="*/ 233 w 587"/>
                <a:gd name="T85" fmla="*/ 276 h 588"/>
                <a:gd name="T86" fmla="*/ 162 w 587"/>
                <a:gd name="T87" fmla="*/ 34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7" h="588">
                  <a:moveTo>
                    <a:pt x="544" y="205"/>
                  </a:moveTo>
                  <a:lnTo>
                    <a:pt x="544" y="205"/>
                  </a:lnTo>
                  <a:cubicBezTo>
                    <a:pt x="466" y="283"/>
                    <a:pt x="466" y="283"/>
                    <a:pt x="466" y="283"/>
                  </a:cubicBezTo>
                  <a:cubicBezTo>
                    <a:pt x="438" y="311"/>
                    <a:pt x="396" y="319"/>
                    <a:pt x="360" y="311"/>
                  </a:cubicBezTo>
                  <a:cubicBezTo>
                    <a:pt x="424" y="241"/>
                    <a:pt x="424" y="241"/>
                    <a:pt x="424" y="241"/>
                  </a:cubicBezTo>
                  <a:cubicBezTo>
                    <a:pt x="424" y="241"/>
                    <a:pt x="424" y="241"/>
                    <a:pt x="431" y="241"/>
                  </a:cubicBezTo>
                  <a:cubicBezTo>
                    <a:pt x="509" y="163"/>
                    <a:pt x="509" y="163"/>
                    <a:pt x="509" y="163"/>
                  </a:cubicBezTo>
                  <a:cubicBezTo>
                    <a:pt x="530" y="142"/>
                    <a:pt x="530" y="106"/>
                    <a:pt x="509" y="85"/>
                  </a:cubicBezTo>
                  <a:cubicBezTo>
                    <a:pt x="487" y="64"/>
                    <a:pt x="452" y="64"/>
                    <a:pt x="431" y="85"/>
                  </a:cubicBezTo>
                  <a:cubicBezTo>
                    <a:pt x="346" y="163"/>
                    <a:pt x="346" y="163"/>
                    <a:pt x="346" y="163"/>
                  </a:cubicBezTo>
                  <a:lnTo>
                    <a:pt x="346" y="163"/>
                  </a:lnTo>
                  <a:lnTo>
                    <a:pt x="346" y="163"/>
                  </a:lnTo>
                  <a:cubicBezTo>
                    <a:pt x="283" y="234"/>
                    <a:pt x="283" y="234"/>
                    <a:pt x="283" y="234"/>
                  </a:cubicBezTo>
                  <a:cubicBezTo>
                    <a:pt x="268" y="191"/>
                    <a:pt x="283" y="149"/>
                    <a:pt x="311" y="121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431" y="0"/>
                    <a:pt x="501" y="0"/>
                    <a:pt x="544" y="43"/>
                  </a:cubicBezTo>
                  <a:cubicBezTo>
                    <a:pt x="586" y="85"/>
                    <a:pt x="586" y="156"/>
                    <a:pt x="544" y="205"/>
                  </a:cubicBezTo>
                  <a:close/>
                  <a:moveTo>
                    <a:pt x="226" y="410"/>
                  </a:moveTo>
                  <a:lnTo>
                    <a:pt x="226" y="410"/>
                  </a:lnTo>
                  <a:lnTo>
                    <a:pt x="226" y="410"/>
                  </a:lnTo>
                  <a:cubicBezTo>
                    <a:pt x="219" y="417"/>
                    <a:pt x="212" y="417"/>
                    <a:pt x="205" y="417"/>
                  </a:cubicBezTo>
                  <a:cubicBezTo>
                    <a:pt x="183" y="417"/>
                    <a:pt x="176" y="403"/>
                    <a:pt x="176" y="389"/>
                  </a:cubicBezTo>
                  <a:cubicBezTo>
                    <a:pt x="176" y="382"/>
                    <a:pt x="176" y="375"/>
                    <a:pt x="183" y="368"/>
                  </a:cubicBezTo>
                  <a:cubicBezTo>
                    <a:pt x="367" y="184"/>
                    <a:pt x="367" y="184"/>
                    <a:pt x="367" y="184"/>
                  </a:cubicBezTo>
                  <a:cubicBezTo>
                    <a:pt x="374" y="177"/>
                    <a:pt x="381" y="170"/>
                    <a:pt x="388" y="170"/>
                  </a:cubicBezTo>
                  <a:cubicBezTo>
                    <a:pt x="410" y="170"/>
                    <a:pt x="417" y="184"/>
                    <a:pt x="417" y="198"/>
                  </a:cubicBezTo>
                  <a:cubicBezTo>
                    <a:pt x="417" y="205"/>
                    <a:pt x="417" y="212"/>
                    <a:pt x="410" y="219"/>
                  </a:cubicBezTo>
                  <a:lnTo>
                    <a:pt x="410" y="219"/>
                  </a:lnTo>
                  <a:lnTo>
                    <a:pt x="226" y="410"/>
                  </a:lnTo>
                  <a:close/>
                  <a:moveTo>
                    <a:pt x="162" y="347"/>
                  </a:moveTo>
                  <a:lnTo>
                    <a:pt x="162" y="347"/>
                  </a:lnTo>
                  <a:cubicBezTo>
                    <a:pt x="85" y="424"/>
                    <a:pt x="85" y="424"/>
                    <a:pt x="85" y="424"/>
                  </a:cubicBezTo>
                  <a:cubicBezTo>
                    <a:pt x="63" y="446"/>
                    <a:pt x="63" y="481"/>
                    <a:pt x="85" y="502"/>
                  </a:cubicBezTo>
                  <a:cubicBezTo>
                    <a:pt x="106" y="530"/>
                    <a:pt x="141" y="530"/>
                    <a:pt x="162" y="502"/>
                  </a:cubicBezTo>
                  <a:cubicBezTo>
                    <a:pt x="240" y="424"/>
                    <a:pt x="240" y="424"/>
                    <a:pt x="240" y="424"/>
                  </a:cubicBezTo>
                  <a:lnTo>
                    <a:pt x="247" y="424"/>
                  </a:lnTo>
                  <a:cubicBezTo>
                    <a:pt x="311" y="361"/>
                    <a:pt x="311" y="361"/>
                    <a:pt x="311" y="361"/>
                  </a:cubicBezTo>
                  <a:cubicBezTo>
                    <a:pt x="318" y="396"/>
                    <a:pt x="311" y="439"/>
                    <a:pt x="283" y="467"/>
                  </a:cubicBezTo>
                  <a:cubicBezTo>
                    <a:pt x="205" y="545"/>
                    <a:pt x="205" y="545"/>
                    <a:pt x="205" y="545"/>
                  </a:cubicBezTo>
                  <a:cubicBezTo>
                    <a:pt x="162" y="587"/>
                    <a:pt x="92" y="587"/>
                    <a:pt x="49" y="545"/>
                  </a:cubicBezTo>
                  <a:cubicBezTo>
                    <a:pt x="0" y="502"/>
                    <a:pt x="0" y="432"/>
                    <a:pt x="49" y="389"/>
                  </a:cubicBezTo>
                  <a:cubicBezTo>
                    <a:pt x="127" y="311"/>
                    <a:pt x="127" y="311"/>
                    <a:pt x="127" y="311"/>
                  </a:cubicBezTo>
                  <a:cubicBezTo>
                    <a:pt x="155" y="276"/>
                    <a:pt x="198" y="269"/>
                    <a:pt x="233" y="276"/>
                  </a:cubicBezTo>
                  <a:cubicBezTo>
                    <a:pt x="162" y="347"/>
                    <a:pt x="162" y="347"/>
                    <a:pt x="162" y="3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35" name="Freeform 164"/>
            <p:cNvSpPr>
              <a:spLocks noChangeArrowheads="1"/>
            </p:cNvSpPr>
            <p:nvPr/>
          </p:nvSpPr>
          <p:spPr bwMode="auto">
            <a:xfrm>
              <a:off x="6075911" y="5863093"/>
              <a:ext cx="604806" cy="604806"/>
            </a:xfrm>
            <a:custGeom>
              <a:avLst/>
              <a:gdLst>
                <a:gd name="T0" fmla="*/ 236 w 590"/>
                <a:gd name="T1" fmla="*/ 398 h 590"/>
                <a:gd name="T2" fmla="*/ 236 w 590"/>
                <a:gd name="T3" fmla="*/ 398 h 590"/>
                <a:gd name="T4" fmla="*/ 251 w 590"/>
                <a:gd name="T5" fmla="*/ 309 h 590"/>
                <a:gd name="T6" fmla="*/ 221 w 590"/>
                <a:gd name="T7" fmla="*/ 295 h 590"/>
                <a:gd name="T8" fmla="*/ 192 w 590"/>
                <a:gd name="T9" fmla="*/ 472 h 590"/>
                <a:gd name="T10" fmla="*/ 339 w 590"/>
                <a:gd name="T11" fmla="*/ 354 h 590"/>
                <a:gd name="T12" fmla="*/ 295 w 590"/>
                <a:gd name="T13" fmla="*/ 339 h 590"/>
                <a:gd name="T14" fmla="*/ 236 w 590"/>
                <a:gd name="T15" fmla="*/ 398 h 590"/>
                <a:gd name="T16" fmla="*/ 324 w 590"/>
                <a:gd name="T17" fmla="*/ 295 h 590"/>
                <a:gd name="T18" fmla="*/ 324 w 590"/>
                <a:gd name="T19" fmla="*/ 295 h 590"/>
                <a:gd name="T20" fmla="*/ 295 w 590"/>
                <a:gd name="T21" fmla="*/ 265 h 590"/>
                <a:gd name="T22" fmla="*/ 265 w 590"/>
                <a:gd name="T23" fmla="*/ 295 h 590"/>
                <a:gd name="T24" fmla="*/ 295 w 590"/>
                <a:gd name="T25" fmla="*/ 324 h 590"/>
                <a:gd name="T26" fmla="*/ 324 w 590"/>
                <a:gd name="T27" fmla="*/ 295 h 590"/>
                <a:gd name="T28" fmla="*/ 295 w 590"/>
                <a:gd name="T29" fmla="*/ 0 h 590"/>
                <a:gd name="T30" fmla="*/ 295 w 590"/>
                <a:gd name="T31" fmla="*/ 0 h 590"/>
                <a:gd name="T32" fmla="*/ 0 w 590"/>
                <a:gd name="T33" fmla="*/ 295 h 590"/>
                <a:gd name="T34" fmla="*/ 295 w 590"/>
                <a:gd name="T35" fmla="*/ 589 h 590"/>
                <a:gd name="T36" fmla="*/ 589 w 590"/>
                <a:gd name="T37" fmla="*/ 295 h 590"/>
                <a:gd name="T38" fmla="*/ 295 w 590"/>
                <a:gd name="T39" fmla="*/ 0 h 590"/>
                <a:gd name="T40" fmla="*/ 295 w 590"/>
                <a:gd name="T41" fmla="*/ 545 h 590"/>
                <a:gd name="T42" fmla="*/ 295 w 590"/>
                <a:gd name="T43" fmla="*/ 545 h 590"/>
                <a:gd name="T44" fmla="*/ 45 w 590"/>
                <a:gd name="T45" fmla="*/ 295 h 590"/>
                <a:gd name="T46" fmla="*/ 295 w 590"/>
                <a:gd name="T47" fmla="*/ 30 h 590"/>
                <a:gd name="T48" fmla="*/ 560 w 590"/>
                <a:gd name="T49" fmla="*/ 295 h 590"/>
                <a:gd name="T50" fmla="*/ 295 w 590"/>
                <a:gd name="T51" fmla="*/ 545 h 590"/>
                <a:gd name="T52" fmla="*/ 280 w 590"/>
                <a:gd name="T53" fmla="*/ 265 h 590"/>
                <a:gd name="T54" fmla="*/ 280 w 590"/>
                <a:gd name="T55" fmla="*/ 265 h 590"/>
                <a:gd name="T56" fmla="*/ 354 w 590"/>
                <a:gd name="T57" fmla="*/ 192 h 590"/>
                <a:gd name="T58" fmla="*/ 324 w 590"/>
                <a:gd name="T59" fmla="*/ 295 h 590"/>
                <a:gd name="T60" fmla="*/ 369 w 590"/>
                <a:gd name="T61" fmla="*/ 309 h 590"/>
                <a:gd name="T62" fmla="*/ 383 w 590"/>
                <a:gd name="T63" fmla="*/ 133 h 590"/>
                <a:gd name="T64" fmla="*/ 251 w 590"/>
                <a:gd name="T65" fmla="*/ 236 h 590"/>
                <a:gd name="T66" fmla="*/ 280 w 590"/>
                <a:gd name="T67" fmla="*/ 26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0" h="590">
                  <a:moveTo>
                    <a:pt x="236" y="398"/>
                  </a:moveTo>
                  <a:lnTo>
                    <a:pt x="236" y="398"/>
                  </a:lnTo>
                  <a:cubicBezTo>
                    <a:pt x="251" y="309"/>
                    <a:pt x="251" y="309"/>
                    <a:pt x="251" y="309"/>
                  </a:cubicBezTo>
                  <a:cubicBezTo>
                    <a:pt x="221" y="295"/>
                    <a:pt x="221" y="295"/>
                    <a:pt x="221" y="295"/>
                  </a:cubicBezTo>
                  <a:cubicBezTo>
                    <a:pt x="192" y="472"/>
                    <a:pt x="192" y="472"/>
                    <a:pt x="192" y="472"/>
                  </a:cubicBezTo>
                  <a:cubicBezTo>
                    <a:pt x="339" y="354"/>
                    <a:pt x="339" y="354"/>
                    <a:pt x="339" y="354"/>
                  </a:cubicBezTo>
                  <a:cubicBezTo>
                    <a:pt x="295" y="339"/>
                    <a:pt x="295" y="339"/>
                    <a:pt x="295" y="339"/>
                  </a:cubicBezTo>
                  <a:lnTo>
                    <a:pt x="236" y="398"/>
                  </a:lnTo>
                  <a:close/>
                  <a:moveTo>
                    <a:pt x="324" y="295"/>
                  </a:moveTo>
                  <a:lnTo>
                    <a:pt x="324" y="295"/>
                  </a:lnTo>
                  <a:cubicBezTo>
                    <a:pt x="324" y="280"/>
                    <a:pt x="310" y="265"/>
                    <a:pt x="295" y="265"/>
                  </a:cubicBezTo>
                  <a:cubicBezTo>
                    <a:pt x="280" y="265"/>
                    <a:pt x="265" y="280"/>
                    <a:pt x="265" y="295"/>
                  </a:cubicBezTo>
                  <a:cubicBezTo>
                    <a:pt x="265" y="309"/>
                    <a:pt x="280" y="324"/>
                    <a:pt x="295" y="324"/>
                  </a:cubicBezTo>
                  <a:cubicBezTo>
                    <a:pt x="310" y="324"/>
                    <a:pt x="324" y="309"/>
                    <a:pt x="324" y="295"/>
                  </a:cubicBezTo>
                  <a:close/>
                  <a:moveTo>
                    <a:pt x="295" y="0"/>
                  </a:moveTo>
                  <a:lnTo>
                    <a:pt x="295" y="0"/>
                  </a:lnTo>
                  <a:cubicBezTo>
                    <a:pt x="133" y="0"/>
                    <a:pt x="0" y="133"/>
                    <a:pt x="0" y="295"/>
                  </a:cubicBezTo>
                  <a:cubicBezTo>
                    <a:pt x="0" y="457"/>
                    <a:pt x="133" y="589"/>
                    <a:pt x="295" y="589"/>
                  </a:cubicBezTo>
                  <a:cubicBezTo>
                    <a:pt x="457" y="589"/>
                    <a:pt x="589" y="457"/>
                    <a:pt x="589" y="295"/>
                  </a:cubicBezTo>
                  <a:cubicBezTo>
                    <a:pt x="589" y="133"/>
                    <a:pt x="457" y="0"/>
                    <a:pt x="295" y="0"/>
                  </a:cubicBezTo>
                  <a:close/>
                  <a:moveTo>
                    <a:pt x="295" y="545"/>
                  </a:moveTo>
                  <a:lnTo>
                    <a:pt x="295" y="545"/>
                  </a:lnTo>
                  <a:cubicBezTo>
                    <a:pt x="162" y="545"/>
                    <a:pt x="45" y="427"/>
                    <a:pt x="45" y="295"/>
                  </a:cubicBezTo>
                  <a:cubicBezTo>
                    <a:pt x="45" y="147"/>
                    <a:pt x="162" y="30"/>
                    <a:pt x="295" y="30"/>
                  </a:cubicBezTo>
                  <a:cubicBezTo>
                    <a:pt x="442" y="30"/>
                    <a:pt x="560" y="147"/>
                    <a:pt x="560" y="295"/>
                  </a:cubicBezTo>
                  <a:cubicBezTo>
                    <a:pt x="560" y="427"/>
                    <a:pt x="442" y="545"/>
                    <a:pt x="295" y="545"/>
                  </a:cubicBezTo>
                  <a:close/>
                  <a:moveTo>
                    <a:pt x="280" y="265"/>
                  </a:moveTo>
                  <a:lnTo>
                    <a:pt x="280" y="265"/>
                  </a:lnTo>
                  <a:cubicBezTo>
                    <a:pt x="354" y="192"/>
                    <a:pt x="354" y="192"/>
                    <a:pt x="354" y="192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69" y="309"/>
                    <a:pt x="369" y="309"/>
                    <a:pt x="369" y="309"/>
                  </a:cubicBezTo>
                  <a:cubicBezTo>
                    <a:pt x="383" y="133"/>
                    <a:pt x="383" y="133"/>
                    <a:pt x="383" y="133"/>
                  </a:cubicBezTo>
                  <a:cubicBezTo>
                    <a:pt x="251" y="236"/>
                    <a:pt x="251" y="236"/>
                    <a:pt x="251" y="236"/>
                  </a:cubicBezTo>
                  <a:lnTo>
                    <a:pt x="280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36" name="Freeform 188"/>
            <p:cNvSpPr>
              <a:spLocks noChangeArrowheads="1"/>
            </p:cNvSpPr>
            <p:nvPr/>
          </p:nvSpPr>
          <p:spPr bwMode="auto">
            <a:xfrm>
              <a:off x="2698269" y="5845404"/>
              <a:ext cx="684325" cy="702257"/>
            </a:xfrm>
            <a:custGeom>
              <a:avLst/>
              <a:gdLst>
                <a:gd name="T0" fmla="*/ 250 w 604"/>
                <a:gd name="T1" fmla="*/ 251 h 619"/>
                <a:gd name="T2" fmla="*/ 250 w 604"/>
                <a:gd name="T3" fmla="*/ 251 h 619"/>
                <a:gd name="T4" fmla="*/ 279 w 604"/>
                <a:gd name="T5" fmla="*/ 221 h 619"/>
                <a:gd name="T6" fmla="*/ 250 w 604"/>
                <a:gd name="T7" fmla="*/ 192 h 619"/>
                <a:gd name="T8" fmla="*/ 220 w 604"/>
                <a:gd name="T9" fmla="*/ 221 h 619"/>
                <a:gd name="T10" fmla="*/ 250 w 604"/>
                <a:gd name="T11" fmla="*/ 251 h 619"/>
                <a:gd name="T12" fmla="*/ 132 w 604"/>
                <a:gd name="T13" fmla="*/ 251 h 619"/>
                <a:gd name="T14" fmla="*/ 132 w 604"/>
                <a:gd name="T15" fmla="*/ 251 h 619"/>
                <a:gd name="T16" fmla="*/ 162 w 604"/>
                <a:gd name="T17" fmla="*/ 221 h 619"/>
                <a:gd name="T18" fmla="*/ 132 w 604"/>
                <a:gd name="T19" fmla="*/ 192 h 619"/>
                <a:gd name="T20" fmla="*/ 103 w 604"/>
                <a:gd name="T21" fmla="*/ 221 h 619"/>
                <a:gd name="T22" fmla="*/ 132 w 604"/>
                <a:gd name="T23" fmla="*/ 251 h 619"/>
                <a:gd name="T24" fmla="*/ 367 w 604"/>
                <a:gd name="T25" fmla="*/ 251 h 619"/>
                <a:gd name="T26" fmla="*/ 367 w 604"/>
                <a:gd name="T27" fmla="*/ 251 h 619"/>
                <a:gd name="T28" fmla="*/ 397 w 604"/>
                <a:gd name="T29" fmla="*/ 221 h 619"/>
                <a:gd name="T30" fmla="*/ 367 w 604"/>
                <a:gd name="T31" fmla="*/ 192 h 619"/>
                <a:gd name="T32" fmla="*/ 338 w 604"/>
                <a:gd name="T33" fmla="*/ 221 h 619"/>
                <a:gd name="T34" fmla="*/ 367 w 604"/>
                <a:gd name="T35" fmla="*/ 251 h 619"/>
                <a:gd name="T36" fmla="*/ 530 w 604"/>
                <a:gd name="T37" fmla="*/ 177 h 619"/>
                <a:gd name="T38" fmla="*/ 530 w 604"/>
                <a:gd name="T39" fmla="*/ 177 h 619"/>
                <a:gd name="T40" fmla="*/ 530 w 604"/>
                <a:gd name="T41" fmla="*/ 192 h 619"/>
                <a:gd name="T42" fmla="*/ 530 w 604"/>
                <a:gd name="T43" fmla="*/ 221 h 619"/>
                <a:gd name="T44" fmla="*/ 574 w 604"/>
                <a:gd name="T45" fmla="*/ 339 h 619"/>
                <a:gd name="T46" fmla="*/ 471 w 604"/>
                <a:gd name="T47" fmla="*/ 501 h 619"/>
                <a:gd name="T48" fmla="*/ 471 w 604"/>
                <a:gd name="T49" fmla="*/ 560 h 619"/>
                <a:gd name="T50" fmla="*/ 397 w 604"/>
                <a:gd name="T51" fmla="*/ 516 h 619"/>
                <a:gd name="T52" fmla="*/ 353 w 604"/>
                <a:gd name="T53" fmla="*/ 530 h 619"/>
                <a:gd name="T54" fmla="*/ 235 w 604"/>
                <a:gd name="T55" fmla="*/ 486 h 619"/>
                <a:gd name="T56" fmla="*/ 206 w 604"/>
                <a:gd name="T57" fmla="*/ 486 h 619"/>
                <a:gd name="T58" fmla="*/ 176 w 604"/>
                <a:gd name="T59" fmla="*/ 486 h 619"/>
                <a:gd name="T60" fmla="*/ 353 w 604"/>
                <a:gd name="T61" fmla="*/ 560 h 619"/>
                <a:gd name="T62" fmla="*/ 397 w 604"/>
                <a:gd name="T63" fmla="*/ 560 h 619"/>
                <a:gd name="T64" fmla="*/ 515 w 604"/>
                <a:gd name="T65" fmla="*/ 618 h 619"/>
                <a:gd name="T66" fmla="*/ 515 w 604"/>
                <a:gd name="T67" fmla="*/ 516 h 619"/>
                <a:gd name="T68" fmla="*/ 603 w 604"/>
                <a:gd name="T69" fmla="*/ 339 h 619"/>
                <a:gd name="T70" fmla="*/ 530 w 604"/>
                <a:gd name="T71" fmla="*/ 177 h 619"/>
                <a:gd name="T72" fmla="*/ 191 w 604"/>
                <a:gd name="T73" fmla="*/ 442 h 619"/>
                <a:gd name="T74" fmla="*/ 191 w 604"/>
                <a:gd name="T75" fmla="*/ 442 h 619"/>
                <a:gd name="T76" fmla="*/ 250 w 604"/>
                <a:gd name="T77" fmla="*/ 442 h 619"/>
                <a:gd name="T78" fmla="*/ 485 w 604"/>
                <a:gd name="T79" fmla="*/ 221 h 619"/>
                <a:gd name="T80" fmla="*/ 250 w 604"/>
                <a:gd name="T81" fmla="*/ 0 h 619"/>
                <a:gd name="T82" fmla="*/ 0 w 604"/>
                <a:gd name="T83" fmla="*/ 221 h 619"/>
                <a:gd name="T84" fmla="*/ 73 w 604"/>
                <a:gd name="T85" fmla="*/ 398 h 619"/>
                <a:gd name="T86" fmla="*/ 73 w 604"/>
                <a:gd name="T87" fmla="*/ 501 h 619"/>
                <a:gd name="T88" fmla="*/ 191 w 604"/>
                <a:gd name="T89" fmla="*/ 442 h 619"/>
                <a:gd name="T90" fmla="*/ 44 w 604"/>
                <a:gd name="T91" fmla="*/ 221 h 619"/>
                <a:gd name="T92" fmla="*/ 44 w 604"/>
                <a:gd name="T93" fmla="*/ 221 h 619"/>
                <a:gd name="T94" fmla="*/ 250 w 604"/>
                <a:gd name="T95" fmla="*/ 30 h 619"/>
                <a:gd name="T96" fmla="*/ 456 w 604"/>
                <a:gd name="T97" fmla="*/ 221 h 619"/>
                <a:gd name="T98" fmla="*/ 250 w 604"/>
                <a:gd name="T99" fmla="*/ 413 h 619"/>
                <a:gd name="T100" fmla="*/ 191 w 604"/>
                <a:gd name="T101" fmla="*/ 398 h 619"/>
                <a:gd name="T102" fmla="*/ 117 w 604"/>
                <a:gd name="T103" fmla="*/ 442 h 619"/>
                <a:gd name="T104" fmla="*/ 117 w 604"/>
                <a:gd name="T105" fmla="*/ 383 h 619"/>
                <a:gd name="T106" fmla="*/ 44 w 604"/>
                <a:gd name="T107" fmla="*/ 22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4" h="619">
                  <a:moveTo>
                    <a:pt x="250" y="251"/>
                  </a:moveTo>
                  <a:lnTo>
                    <a:pt x="250" y="251"/>
                  </a:lnTo>
                  <a:cubicBezTo>
                    <a:pt x="265" y="251"/>
                    <a:pt x="279" y="236"/>
                    <a:pt x="279" y="221"/>
                  </a:cubicBezTo>
                  <a:cubicBezTo>
                    <a:pt x="279" y="206"/>
                    <a:pt x="265" y="192"/>
                    <a:pt x="250" y="192"/>
                  </a:cubicBezTo>
                  <a:cubicBezTo>
                    <a:pt x="235" y="192"/>
                    <a:pt x="220" y="206"/>
                    <a:pt x="220" y="221"/>
                  </a:cubicBezTo>
                  <a:cubicBezTo>
                    <a:pt x="220" y="236"/>
                    <a:pt x="235" y="251"/>
                    <a:pt x="250" y="251"/>
                  </a:cubicBezTo>
                  <a:close/>
                  <a:moveTo>
                    <a:pt x="132" y="251"/>
                  </a:moveTo>
                  <a:lnTo>
                    <a:pt x="132" y="251"/>
                  </a:lnTo>
                  <a:cubicBezTo>
                    <a:pt x="147" y="251"/>
                    <a:pt x="162" y="236"/>
                    <a:pt x="162" y="221"/>
                  </a:cubicBezTo>
                  <a:cubicBezTo>
                    <a:pt x="162" y="206"/>
                    <a:pt x="147" y="192"/>
                    <a:pt x="132" y="192"/>
                  </a:cubicBezTo>
                  <a:cubicBezTo>
                    <a:pt x="117" y="192"/>
                    <a:pt x="103" y="206"/>
                    <a:pt x="103" y="221"/>
                  </a:cubicBezTo>
                  <a:cubicBezTo>
                    <a:pt x="103" y="236"/>
                    <a:pt x="117" y="251"/>
                    <a:pt x="132" y="251"/>
                  </a:cubicBezTo>
                  <a:close/>
                  <a:moveTo>
                    <a:pt x="367" y="251"/>
                  </a:moveTo>
                  <a:lnTo>
                    <a:pt x="367" y="251"/>
                  </a:lnTo>
                  <a:cubicBezTo>
                    <a:pt x="383" y="251"/>
                    <a:pt x="397" y="236"/>
                    <a:pt x="397" y="221"/>
                  </a:cubicBezTo>
                  <a:cubicBezTo>
                    <a:pt x="397" y="206"/>
                    <a:pt x="383" y="192"/>
                    <a:pt x="367" y="192"/>
                  </a:cubicBezTo>
                  <a:cubicBezTo>
                    <a:pt x="353" y="192"/>
                    <a:pt x="338" y="206"/>
                    <a:pt x="338" y="221"/>
                  </a:cubicBezTo>
                  <a:cubicBezTo>
                    <a:pt x="338" y="236"/>
                    <a:pt x="353" y="251"/>
                    <a:pt x="367" y="251"/>
                  </a:cubicBezTo>
                  <a:close/>
                  <a:moveTo>
                    <a:pt x="530" y="177"/>
                  </a:moveTo>
                  <a:lnTo>
                    <a:pt x="530" y="177"/>
                  </a:lnTo>
                  <a:lnTo>
                    <a:pt x="530" y="192"/>
                  </a:lnTo>
                  <a:cubicBezTo>
                    <a:pt x="530" y="206"/>
                    <a:pt x="530" y="221"/>
                    <a:pt x="530" y="221"/>
                  </a:cubicBezTo>
                  <a:cubicBezTo>
                    <a:pt x="559" y="265"/>
                    <a:pt x="574" y="295"/>
                    <a:pt x="574" y="339"/>
                  </a:cubicBezTo>
                  <a:cubicBezTo>
                    <a:pt x="574" y="398"/>
                    <a:pt x="530" y="457"/>
                    <a:pt x="471" y="501"/>
                  </a:cubicBezTo>
                  <a:cubicBezTo>
                    <a:pt x="471" y="560"/>
                    <a:pt x="471" y="560"/>
                    <a:pt x="471" y="560"/>
                  </a:cubicBezTo>
                  <a:cubicBezTo>
                    <a:pt x="397" y="516"/>
                    <a:pt x="397" y="516"/>
                    <a:pt x="397" y="516"/>
                  </a:cubicBezTo>
                  <a:cubicBezTo>
                    <a:pt x="383" y="530"/>
                    <a:pt x="367" y="530"/>
                    <a:pt x="353" y="530"/>
                  </a:cubicBezTo>
                  <a:cubicBezTo>
                    <a:pt x="309" y="530"/>
                    <a:pt x="279" y="516"/>
                    <a:pt x="235" y="486"/>
                  </a:cubicBezTo>
                  <a:cubicBezTo>
                    <a:pt x="220" y="486"/>
                    <a:pt x="220" y="486"/>
                    <a:pt x="206" y="486"/>
                  </a:cubicBezTo>
                  <a:cubicBezTo>
                    <a:pt x="191" y="486"/>
                    <a:pt x="191" y="486"/>
                    <a:pt x="176" y="486"/>
                  </a:cubicBezTo>
                  <a:cubicBezTo>
                    <a:pt x="235" y="530"/>
                    <a:pt x="279" y="560"/>
                    <a:pt x="353" y="560"/>
                  </a:cubicBezTo>
                  <a:cubicBezTo>
                    <a:pt x="367" y="560"/>
                    <a:pt x="383" y="560"/>
                    <a:pt x="397" y="560"/>
                  </a:cubicBezTo>
                  <a:cubicBezTo>
                    <a:pt x="515" y="618"/>
                    <a:pt x="515" y="618"/>
                    <a:pt x="515" y="618"/>
                  </a:cubicBezTo>
                  <a:cubicBezTo>
                    <a:pt x="515" y="516"/>
                    <a:pt x="515" y="516"/>
                    <a:pt x="515" y="516"/>
                  </a:cubicBezTo>
                  <a:cubicBezTo>
                    <a:pt x="574" y="471"/>
                    <a:pt x="603" y="413"/>
                    <a:pt x="603" y="339"/>
                  </a:cubicBezTo>
                  <a:cubicBezTo>
                    <a:pt x="603" y="280"/>
                    <a:pt x="574" y="221"/>
                    <a:pt x="530" y="177"/>
                  </a:cubicBezTo>
                  <a:close/>
                  <a:moveTo>
                    <a:pt x="191" y="442"/>
                  </a:moveTo>
                  <a:lnTo>
                    <a:pt x="191" y="442"/>
                  </a:lnTo>
                  <a:cubicBezTo>
                    <a:pt x="206" y="442"/>
                    <a:pt x="235" y="442"/>
                    <a:pt x="250" y="442"/>
                  </a:cubicBezTo>
                  <a:cubicBezTo>
                    <a:pt x="397" y="442"/>
                    <a:pt x="485" y="339"/>
                    <a:pt x="485" y="221"/>
                  </a:cubicBezTo>
                  <a:cubicBezTo>
                    <a:pt x="485" y="88"/>
                    <a:pt x="367" y="0"/>
                    <a:pt x="250" y="0"/>
                  </a:cubicBezTo>
                  <a:cubicBezTo>
                    <a:pt x="117" y="0"/>
                    <a:pt x="0" y="88"/>
                    <a:pt x="0" y="221"/>
                  </a:cubicBezTo>
                  <a:cubicBezTo>
                    <a:pt x="0" y="295"/>
                    <a:pt x="29" y="354"/>
                    <a:pt x="73" y="398"/>
                  </a:cubicBezTo>
                  <a:cubicBezTo>
                    <a:pt x="73" y="501"/>
                    <a:pt x="73" y="501"/>
                    <a:pt x="73" y="501"/>
                  </a:cubicBezTo>
                  <a:lnTo>
                    <a:pt x="191" y="442"/>
                  </a:lnTo>
                  <a:close/>
                  <a:moveTo>
                    <a:pt x="44" y="221"/>
                  </a:moveTo>
                  <a:lnTo>
                    <a:pt x="44" y="221"/>
                  </a:lnTo>
                  <a:cubicBezTo>
                    <a:pt x="44" y="118"/>
                    <a:pt x="132" y="30"/>
                    <a:pt x="250" y="30"/>
                  </a:cubicBezTo>
                  <a:cubicBezTo>
                    <a:pt x="353" y="30"/>
                    <a:pt x="456" y="118"/>
                    <a:pt x="456" y="221"/>
                  </a:cubicBezTo>
                  <a:cubicBezTo>
                    <a:pt x="456" y="324"/>
                    <a:pt x="367" y="413"/>
                    <a:pt x="250" y="413"/>
                  </a:cubicBezTo>
                  <a:cubicBezTo>
                    <a:pt x="235" y="413"/>
                    <a:pt x="206" y="413"/>
                    <a:pt x="191" y="398"/>
                  </a:cubicBezTo>
                  <a:cubicBezTo>
                    <a:pt x="117" y="442"/>
                    <a:pt x="117" y="442"/>
                    <a:pt x="117" y="442"/>
                  </a:cubicBezTo>
                  <a:cubicBezTo>
                    <a:pt x="117" y="383"/>
                    <a:pt x="117" y="383"/>
                    <a:pt x="117" y="383"/>
                  </a:cubicBezTo>
                  <a:cubicBezTo>
                    <a:pt x="73" y="339"/>
                    <a:pt x="44" y="280"/>
                    <a:pt x="44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37" name="Freeform 47"/>
            <p:cNvSpPr>
              <a:spLocks noChangeArrowheads="1"/>
            </p:cNvSpPr>
            <p:nvPr/>
          </p:nvSpPr>
          <p:spPr bwMode="auto">
            <a:xfrm>
              <a:off x="4221087" y="1024480"/>
              <a:ext cx="599471" cy="526677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4290" tIns="17145" rIns="34290" bIns="1714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+mn-lt"/>
                <a:ea typeface="+mn-ea"/>
              </a:endParaRPr>
            </a:p>
          </p:txBody>
        </p:sp>
        <p:grpSp>
          <p:nvGrpSpPr>
            <p:cNvPr id="38" name="Group 153"/>
            <p:cNvGrpSpPr/>
            <p:nvPr/>
          </p:nvGrpSpPr>
          <p:grpSpPr>
            <a:xfrm>
              <a:off x="6981576" y="2786817"/>
              <a:ext cx="633197" cy="627667"/>
              <a:chOff x="-6350" y="1208088"/>
              <a:chExt cx="363538" cy="360363"/>
            </a:xfrm>
            <a:solidFill>
              <a:srgbClr val="FFFFFF"/>
            </a:solidFill>
          </p:grpSpPr>
          <p:sp>
            <p:nvSpPr>
              <p:cNvPr id="43" name="Freeform 5"/>
              <p:cNvSpPr>
                <a:spLocks noEditPoints="1"/>
              </p:cNvSpPr>
              <p:nvPr/>
            </p:nvSpPr>
            <p:spPr bwMode="auto">
              <a:xfrm>
                <a:off x="-6350" y="1208088"/>
                <a:ext cx="363538" cy="360363"/>
              </a:xfrm>
              <a:custGeom>
                <a:avLst/>
                <a:gdLst/>
                <a:ahLst/>
                <a:cxnLst>
                  <a:cxn ang="0">
                    <a:pos x="121" y="41"/>
                  </a:cxn>
                  <a:cxn ang="0">
                    <a:pos x="83" y="2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70" y="6"/>
                  </a:cxn>
                  <a:cxn ang="0">
                    <a:pos x="61" y="21"/>
                  </a:cxn>
                  <a:cxn ang="0">
                    <a:pos x="39" y="36"/>
                  </a:cxn>
                  <a:cxn ang="0">
                    <a:pos x="14" y="53"/>
                  </a:cxn>
                  <a:cxn ang="0">
                    <a:pos x="1" y="75"/>
                  </a:cxn>
                  <a:cxn ang="0">
                    <a:pos x="3" y="82"/>
                  </a:cxn>
                  <a:cxn ang="0">
                    <a:pos x="42" y="121"/>
                  </a:cxn>
                  <a:cxn ang="0">
                    <a:pos x="49" y="123"/>
                  </a:cxn>
                  <a:cxn ang="0">
                    <a:pos x="52" y="121"/>
                  </a:cxn>
                  <a:cxn ang="0">
                    <a:pos x="54" y="117"/>
                  </a:cxn>
                  <a:cxn ang="0">
                    <a:pos x="63" y="103"/>
                  </a:cxn>
                  <a:cxn ang="0">
                    <a:pos x="85" y="87"/>
                  </a:cxn>
                  <a:cxn ang="0">
                    <a:pos x="110" y="70"/>
                  </a:cxn>
                  <a:cxn ang="0">
                    <a:pos x="123" y="48"/>
                  </a:cxn>
                  <a:cxn ang="0">
                    <a:pos x="121" y="41"/>
                  </a:cxn>
                  <a:cxn ang="0">
                    <a:pos x="47" y="115"/>
                  </a:cxn>
                  <a:cxn ang="0">
                    <a:pos x="9" y="77"/>
                  </a:cxn>
                  <a:cxn ang="0">
                    <a:pos x="78" y="8"/>
                  </a:cxn>
                  <a:cxn ang="0">
                    <a:pos x="116" y="46"/>
                  </a:cxn>
                  <a:cxn ang="0">
                    <a:pos x="47" y="115"/>
                  </a:cxn>
                  <a:cxn ang="0">
                    <a:pos x="47" y="115"/>
                  </a:cxn>
                  <a:cxn ang="0">
                    <a:pos x="47" y="115"/>
                  </a:cxn>
                </a:cxnLst>
                <a:rect l="0" t="0" r="r" b="b"/>
                <a:pathLst>
                  <a:path w="124" h="123">
                    <a:moveTo>
                      <a:pt x="121" y="41"/>
                    </a:moveTo>
                    <a:cubicBezTo>
                      <a:pt x="83" y="2"/>
                      <a:pt x="83" y="2"/>
                      <a:pt x="83" y="2"/>
                    </a:cubicBezTo>
                    <a:cubicBezTo>
                      <a:pt x="81" y="0"/>
                      <a:pt x="78" y="0"/>
                      <a:pt x="76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1" y="3"/>
                      <a:pt x="71" y="4"/>
                      <a:pt x="70" y="6"/>
                    </a:cubicBezTo>
                    <a:cubicBezTo>
                      <a:pt x="69" y="11"/>
                      <a:pt x="66" y="16"/>
                      <a:pt x="61" y="21"/>
                    </a:cubicBezTo>
                    <a:cubicBezTo>
                      <a:pt x="55" y="26"/>
                      <a:pt x="47" y="31"/>
                      <a:pt x="39" y="36"/>
                    </a:cubicBezTo>
                    <a:cubicBezTo>
                      <a:pt x="31" y="41"/>
                      <a:pt x="22" y="46"/>
                      <a:pt x="14" y="53"/>
                    </a:cubicBezTo>
                    <a:cubicBezTo>
                      <a:pt x="8" y="60"/>
                      <a:pt x="4" y="67"/>
                      <a:pt x="1" y="75"/>
                    </a:cubicBezTo>
                    <a:cubicBezTo>
                      <a:pt x="0" y="77"/>
                      <a:pt x="1" y="80"/>
                      <a:pt x="3" y="82"/>
                    </a:cubicBezTo>
                    <a:cubicBezTo>
                      <a:pt x="42" y="121"/>
                      <a:pt x="42" y="121"/>
                      <a:pt x="42" y="121"/>
                    </a:cubicBezTo>
                    <a:cubicBezTo>
                      <a:pt x="43" y="123"/>
                      <a:pt x="46" y="123"/>
                      <a:pt x="49" y="123"/>
                    </a:cubicBezTo>
                    <a:cubicBezTo>
                      <a:pt x="50" y="122"/>
                      <a:pt x="51" y="122"/>
                      <a:pt x="52" y="121"/>
                    </a:cubicBezTo>
                    <a:cubicBezTo>
                      <a:pt x="53" y="120"/>
                      <a:pt x="54" y="119"/>
                      <a:pt x="54" y="117"/>
                    </a:cubicBezTo>
                    <a:cubicBezTo>
                      <a:pt x="56" y="112"/>
                      <a:pt x="59" y="107"/>
                      <a:pt x="63" y="103"/>
                    </a:cubicBezTo>
                    <a:cubicBezTo>
                      <a:pt x="69" y="97"/>
                      <a:pt x="77" y="92"/>
                      <a:pt x="85" y="87"/>
                    </a:cubicBezTo>
                    <a:cubicBezTo>
                      <a:pt x="94" y="82"/>
                      <a:pt x="103" y="77"/>
                      <a:pt x="110" y="70"/>
                    </a:cubicBezTo>
                    <a:cubicBezTo>
                      <a:pt x="117" y="63"/>
                      <a:pt x="121" y="57"/>
                      <a:pt x="123" y="48"/>
                    </a:cubicBezTo>
                    <a:cubicBezTo>
                      <a:pt x="124" y="46"/>
                      <a:pt x="123" y="43"/>
                      <a:pt x="121" y="41"/>
                    </a:cubicBezTo>
                    <a:close/>
                    <a:moveTo>
                      <a:pt x="47" y="115"/>
                    </a:moveTo>
                    <a:cubicBezTo>
                      <a:pt x="34" y="103"/>
                      <a:pt x="21" y="90"/>
                      <a:pt x="9" y="77"/>
                    </a:cubicBezTo>
                    <a:cubicBezTo>
                      <a:pt x="20" y="42"/>
                      <a:pt x="67" y="43"/>
                      <a:pt x="78" y="8"/>
                    </a:cubicBezTo>
                    <a:cubicBezTo>
                      <a:pt x="90" y="21"/>
                      <a:pt x="103" y="33"/>
                      <a:pt x="116" y="46"/>
                    </a:cubicBezTo>
                    <a:cubicBezTo>
                      <a:pt x="105" y="81"/>
                      <a:pt x="58" y="80"/>
                      <a:pt x="47" y="115"/>
                    </a:cubicBezTo>
                    <a:close/>
                    <a:moveTo>
                      <a:pt x="47" y="115"/>
                    </a:moveTo>
                    <a:cubicBezTo>
                      <a:pt x="47" y="115"/>
                      <a:pt x="47" y="115"/>
                      <a:pt x="47" y="1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latin typeface="+mn-lt"/>
                  <a:ea typeface="+mn-ea"/>
                </a:endParaRPr>
              </a:p>
            </p:txBody>
          </p:sp>
          <p:sp>
            <p:nvSpPr>
              <p:cNvPr id="44" name="Freeform 6"/>
              <p:cNvSpPr>
                <a:spLocks noEditPoints="1"/>
              </p:cNvSpPr>
              <p:nvPr/>
            </p:nvSpPr>
            <p:spPr bwMode="auto">
              <a:xfrm>
                <a:off x="125413" y="1336676"/>
                <a:ext cx="100013" cy="100013"/>
              </a:xfrm>
              <a:custGeom>
                <a:avLst/>
                <a:gdLst/>
                <a:ahLst/>
                <a:cxnLst>
                  <a:cxn ang="0">
                    <a:pos x="27" y="11"/>
                  </a:cxn>
                  <a:cxn ang="0">
                    <a:pos x="20" y="12"/>
                  </a:cxn>
                  <a:cxn ang="0">
                    <a:pos x="9" y="6"/>
                  </a:cxn>
                  <a:cxn ang="0">
                    <a:pos x="15" y="5"/>
                  </a:cxn>
                  <a:cxn ang="0">
                    <a:pos x="19" y="5"/>
                  </a:cxn>
                  <a:cxn ang="0">
                    <a:pos x="19" y="1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1" y="13"/>
                  </a:cxn>
                  <a:cxn ang="0">
                    <a:pos x="3" y="20"/>
                  </a:cxn>
                  <a:cxn ang="0">
                    <a:pos x="18" y="20"/>
                  </a:cxn>
                  <a:cxn ang="0">
                    <a:pos x="22" y="29"/>
                  </a:cxn>
                  <a:cxn ang="0">
                    <a:pos x="18" y="28"/>
                  </a:cxn>
                  <a:cxn ang="0">
                    <a:pos x="15" y="26"/>
                  </a:cxn>
                  <a:cxn ang="0">
                    <a:pos x="13" y="29"/>
                  </a:cxn>
                  <a:cxn ang="0">
                    <a:pos x="16" y="33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2" y="32"/>
                  </a:cxn>
                  <a:cxn ang="0">
                    <a:pos x="32" y="30"/>
                  </a:cxn>
                  <a:cxn ang="0">
                    <a:pos x="32" y="24"/>
                  </a:cxn>
                  <a:cxn ang="0">
                    <a:pos x="33" y="16"/>
                  </a:cxn>
                  <a:cxn ang="0">
                    <a:pos x="10" y="16"/>
                  </a:cxn>
                  <a:cxn ang="0">
                    <a:pos x="6" y="14"/>
                  </a:cxn>
                  <a:cxn ang="0">
                    <a:pos x="6" y="10"/>
                  </a:cxn>
                  <a:cxn ang="0">
                    <a:pos x="13" y="15"/>
                  </a:cxn>
                  <a:cxn ang="0">
                    <a:pos x="28" y="24"/>
                  </a:cxn>
                  <a:cxn ang="0">
                    <a:pos x="20" y="18"/>
                  </a:cxn>
                  <a:cxn ang="0">
                    <a:pos x="24" y="17"/>
                  </a:cxn>
                  <a:cxn ang="0">
                    <a:pos x="27" y="18"/>
                  </a:cxn>
                  <a:cxn ang="0">
                    <a:pos x="28" y="22"/>
                  </a:cxn>
                  <a:cxn ang="0">
                    <a:pos x="28" y="24"/>
                  </a:cxn>
                </a:cxnLst>
                <a:rect l="0" t="0" r="r" b="b"/>
                <a:pathLst>
                  <a:path w="34" h="34">
                    <a:moveTo>
                      <a:pt x="31" y="13"/>
                    </a:moveTo>
                    <a:cubicBezTo>
                      <a:pt x="30" y="12"/>
                      <a:pt x="28" y="12"/>
                      <a:pt x="27" y="11"/>
                    </a:cubicBezTo>
                    <a:cubicBezTo>
                      <a:pt x="26" y="11"/>
                      <a:pt x="25" y="11"/>
                      <a:pt x="23" y="11"/>
                    </a:cubicBezTo>
                    <a:cubicBezTo>
                      <a:pt x="22" y="11"/>
                      <a:pt x="21" y="11"/>
                      <a:pt x="20" y="12"/>
                    </a:cubicBezTo>
                    <a:cubicBezTo>
                      <a:pt x="18" y="12"/>
                      <a:pt x="17" y="13"/>
                      <a:pt x="16" y="13"/>
                    </a:cubicBezTo>
                    <a:cubicBezTo>
                      <a:pt x="14" y="11"/>
                      <a:pt x="12" y="9"/>
                      <a:pt x="9" y="6"/>
                    </a:cubicBezTo>
                    <a:cubicBezTo>
                      <a:pt x="10" y="6"/>
                      <a:pt x="11" y="5"/>
                      <a:pt x="12" y="5"/>
                    </a:cubicBezTo>
                    <a:cubicBezTo>
                      <a:pt x="13" y="5"/>
                      <a:pt x="14" y="5"/>
                      <a:pt x="15" y="5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8" y="6"/>
                      <a:pt x="18" y="6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0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1" y="11"/>
                      <a:pt x="1" y="12"/>
                      <a:pt x="1" y="13"/>
                    </a:cubicBezTo>
                    <a:cubicBezTo>
                      <a:pt x="0" y="15"/>
                      <a:pt x="1" y="16"/>
                      <a:pt x="1" y="17"/>
                    </a:cubicBezTo>
                    <a:cubicBezTo>
                      <a:pt x="1" y="18"/>
                      <a:pt x="2" y="19"/>
                      <a:pt x="3" y="20"/>
                    </a:cubicBezTo>
                    <a:cubicBezTo>
                      <a:pt x="5" y="21"/>
                      <a:pt x="7" y="22"/>
                      <a:pt x="10" y="22"/>
                    </a:cubicBezTo>
                    <a:cubicBezTo>
                      <a:pt x="12" y="22"/>
                      <a:pt x="15" y="21"/>
                      <a:pt x="18" y="20"/>
                    </a:cubicBezTo>
                    <a:cubicBezTo>
                      <a:pt x="20" y="22"/>
                      <a:pt x="22" y="25"/>
                      <a:pt x="24" y="27"/>
                    </a:cubicBezTo>
                    <a:cubicBezTo>
                      <a:pt x="24" y="28"/>
                      <a:pt x="23" y="28"/>
                      <a:pt x="22" y="29"/>
                    </a:cubicBezTo>
                    <a:cubicBezTo>
                      <a:pt x="21" y="29"/>
                      <a:pt x="21" y="29"/>
                      <a:pt x="20" y="29"/>
                    </a:cubicBezTo>
                    <a:cubicBezTo>
                      <a:pt x="19" y="28"/>
                      <a:pt x="19" y="28"/>
                      <a:pt x="18" y="28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6" y="27"/>
                      <a:pt x="16" y="26"/>
                      <a:pt x="15" y="26"/>
                    </a:cubicBezTo>
                    <a:cubicBezTo>
                      <a:pt x="15" y="26"/>
                      <a:pt x="14" y="27"/>
                      <a:pt x="14" y="27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4" y="31"/>
                    </a:cubicBezTo>
                    <a:cubicBezTo>
                      <a:pt x="14" y="32"/>
                      <a:pt x="15" y="33"/>
                      <a:pt x="16" y="33"/>
                    </a:cubicBezTo>
                    <a:cubicBezTo>
                      <a:pt x="17" y="34"/>
                      <a:pt x="18" y="34"/>
                      <a:pt x="20" y="34"/>
                    </a:cubicBezTo>
                    <a:cubicBezTo>
                      <a:pt x="21" y="34"/>
                      <a:pt x="22" y="34"/>
                      <a:pt x="24" y="33"/>
                    </a:cubicBezTo>
                    <a:cubicBezTo>
                      <a:pt x="25" y="33"/>
                      <a:pt x="26" y="32"/>
                      <a:pt x="28" y="31"/>
                    </a:cubicBezTo>
                    <a:cubicBezTo>
                      <a:pt x="28" y="31"/>
                      <a:pt x="29" y="32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2" y="32"/>
                      <a:pt x="32" y="31"/>
                      <a:pt x="32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1" y="30"/>
                      <a:pt x="30" y="29"/>
                      <a:pt x="30" y="28"/>
                    </a:cubicBezTo>
                    <a:cubicBezTo>
                      <a:pt x="31" y="27"/>
                      <a:pt x="32" y="26"/>
                      <a:pt x="32" y="24"/>
                    </a:cubicBezTo>
                    <a:cubicBezTo>
                      <a:pt x="33" y="23"/>
                      <a:pt x="34" y="21"/>
                      <a:pt x="34" y="20"/>
                    </a:cubicBezTo>
                    <a:cubicBezTo>
                      <a:pt x="34" y="19"/>
                      <a:pt x="34" y="17"/>
                      <a:pt x="33" y="16"/>
                    </a:cubicBezTo>
                    <a:cubicBezTo>
                      <a:pt x="33" y="15"/>
                      <a:pt x="32" y="14"/>
                      <a:pt x="31" y="13"/>
                    </a:cubicBezTo>
                    <a:close/>
                    <a:moveTo>
                      <a:pt x="10" y="16"/>
                    </a:moveTo>
                    <a:cubicBezTo>
                      <a:pt x="8" y="16"/>
                      <a:pt x="7" y="16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2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7" y="10"/>
                      <a:pt x="7" y="9"/>
                      <a:pt x="8" y="8"/>
                    </a:cubicBezTo>
                    <a:cubicBezTo>
                      <a:pt x="9" y="10"/>
                      <a:pt x="11" y="12"/>
                      <a:pt x="13" y="15"/>
                    </a:cubicBezTo>
                    <a:cubicBezTo>
                      <a:pt x="12" y="15"/>
                      <a:pt x="11" y="16"/>
                      <a:pt x="10" y="16"/>
                    </a:cubicBezTo>
                    <a:close/>
                    <a:moveTo>
                      <a:pt x="28" y="24"/>
                    </a:moveTo>
                    <a:cubicBezTo>
                      <a:pt x="27" y="24"/>
                      <a:pt x="27" y="25"/>
                      <a:pt x="26" y="25"/>
                    </a:cubicBezTo>
                    <a:cubicBezTo>
                      <a:pt x="24" y="23"/>
                      <a:pt x="22" y="21"/>
                      <a:pt x="20" y="18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20"/>
                    </a:cubicBezTo>
                    <a:cubicBezTo>
                      <a:pt x="28" y="20"/>
                      <a:pt x="28" y="21"/>
                      <a:pt x="28" y="22"/>
                    </a:cubicBezTo>
                    <a:cubicBezTo>
                      <a:pt x="28" y="22"/>
                      <a:pt x="28" y="23"/>
                      <a:pt x="28" y="24"/>
                    </a:cubicBezTo>
                    <a:close/>
                    <a:moveTo>
                      <a:pt x="28" y="24"/>
                    </a:moveTo>
                    <a:cubicBezTo>
                      <a:pt x="28" y="24"/>
                      <a:pt x="28" y="24"/>
                      <a:pt x="28" y="2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latin typeface="+mn-lt"/>
                  <a:ea typeface="+mn-ea"/>
                </a:endParaRPr>
              </a:p>
            </p:txBody>
          </p:sp>
          <p:sp>
            <p:nvSpPr>
              <p:cNvPr id="45" name="Freeform 7"/>
              <p:cNvSpPr>
                <a:spLocks noEditPoints="1"/>
              </p:cNvSpPr>
              <p:nvPr/>
            </p:nvSpPr>
            <p:spPr bwMode="auto">
              <a:xfrm>
                <a:off x="117475" y="1457326"/>
                <a:ext cx="55563" cy="5556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8" y="6"/>
                  </a:cxn>
                  <a:cxn ang="0">
                    <a:pos x="3" y="13"/>
                  </a:cxn>
                  <a:cxn ang="0">
                    <a:pos x="0" y="16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4" y="18"/>
                  </a:cxn>
                  <a:cxn ang="0">
                    <a:pos x="6" y="15"/>
                  </a:cxn>
                  <a:cxn ang="0">
                    <a:pos x="11" y="9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19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3" y="2"/>
                      <a:pt x="11" y="4"/>
                      <a:pt x="8" y="6"/>
                    </a:cubicBezTo>
                    <a:cubicBezTo>
                      <a:pt x="6" y="8"/>
                      <a:pt x="4" y="10"/>
                      <a:pt x="3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3" y="19"/>
                      <a:pt x="3" y="18"/>
                      <a:pt x="4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3"/>
                      <a:pt x="9" y="11"/>
                      <a:pt x="11" y="9"/>
                    </a:cubicBezTo>
                    <a:cubicBezTo>
                      <a:pt x="13" y="7"/>
                      <a:pt x="15" y="5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2"/>
                      <a:pt x="19" y="1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latin typeface="+mn-lt"/>
                  <a:ea typeface="+mn-ea"/>
                </a:endParaRPr>
              </a:p>
            </p:txBody>
          </p:sp>
          <p:sp>
            <p:nvSpPr>
              <p:cNvPr id="46" name="Freeform 8"/>
              <p:cNvSpPr>
                <a:spLocks noEditPoints="1"/>
              </p:cNvSpPr>
              <p:nvPr/>
            </p:nvSpPr>
            <p:spPr bwMode="auto">
              <a:xfrm>
                <a:off x="180975" y="1263651"/>
                <a:ext cx="55563" cy="58738"/>
              </a:xfrm>
              <a:custGeom>
                <a:avLst/>
                <a:gdLst/>
                <a:ahLst/>
                <a:cxnLst>
                  <a:cxn ang="0">
                    <a:pos x="7" y="11"/>
                  </a:cxn>
                  <a:cxn ang="0">
                    <a:pos x="1" y="16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3" y="19"/>
                  </a:cxn>
                  <a:cxn ang="0">
                    <a:pos x="10" y="13"/>
                  </a:cxn>
                  <a:cxn ang="0">
                    <a:pos x="16" y="7"/>
                  </a:cxn>
                  <a:cxn ang="0">
                    <a:pos x="18" y="3"/>
                  </a:cxn>
                  <a:cxn ang="0">
                    <a:pos x="18" y="1"/>
                  </a:cxn>
                  <a:cxn ang="0">
                    <a:pos x="16" y="1"/>
                  </a:cxn>
                  <a:cxn ang="0">
                    <a:pos x="15" y="1"/>
                  </a:cxn>
                  <a:cxn ang="0">
                    <a:pos x="13" y="5"/>
                  </a:cxn>
                  <a:cxn ang="0">
                    <a:pos x="7" y="11"/>
                  </a:cxn>
                  <a:cxn ang="0">
                    <a:pos x="7" y="11"/>
                  </a:cxn>
                  <a:cxn ang="0">
                    <a:pos x="7" y="11"/>
                  </a:cxn>
                </a:cxnLst>
                <a:rect l="0" t="0" r="r" b="b"/>
                <a:pathLst>
                  <a:path w="19" h="20">
                    <a:moveTo>
                      <a:pt x="7" y="11"/>
                    </a:moveTo>
                    <a:cubicBezTo>
                      <a:pt x="5" y="13"/>
                      <a:pt x="3" y="15"/>
                      <a:pt x="1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1" y="20"/>
                      <a:pt x="2" y="20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6" y="18"/>
                      <a:pt x="8" y="16"/>
                      <a:pt x="10" y="13"/>
                    </a:cubicBezTo>
                    <a:cubicBezTo>
                      <a:pt x="12" y="11"/>
                      <a:pt x="14" y="9"/>
                      <a:pt x="16" y="7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1"/>
                      <a:pt x="18" y="1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9" y="9"/>
                      <a:pt x="7" y="11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1"/>
                      <a:pt x="7" y="1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latin typeface="+mn-lt"/>
                  <a:ea typeface="+mn-ea"/>
                </a:endParaRPr>
              </a:p>
            </p:txBody>
          </p:sp>
        </p:grpSp>
        <p:sp>
          <p:nvSpPr>
            <p:cNvPr id="39" name="Freeform 64"/>
            <p:cNvSpPr>
              <a:spLocks noChangeArrowheads="1"/>
            </p:cNvSpPr>
            <p:nvPr/>
          </p:nvSpPr>
          <p:spPr bwMode="auto">
            <a:xfrm>
              <a:off x="1706206" y="3102103"/>
              <a:ext cx="483641" cy="483641"/>
            </a:xfrm>
            <a:custGeom>
              <a:avLst/>
              <a:gdLst>
                <a:gd name="T0" fmla="*/ 572 w 580"/>
                <a:gd name="T1" fmla="*/ 92 h 581"/>
                <a:gd name="T2" fmla="*/ 572 w 580"/>
                <a:gd name="T3" fmla="*/ 92 h 581"/>
                <a:gd name="T4" fmla="*/ 509 w 580"/>
                <a:gd name="T5" fmla="*/ 149 h 581"/>
                <a:gd name="T6" fmla="*/ 431 w 580"/>
                <a:gd name="T7" fmla="*/ 71 h 581"/>
                <a:gd name="T8" fmla="*/ 488 w 580"/>
                <a:gd name="T9" fmla="*/ 7 h 581"/>
                <a:gd name="T10" fmla="*/ 530 w 580"/>
                <a:gd name="T11" fmla="*/ 7 h 581"/>
                <a:gd name="T12" fmla="*/ 572 w 580"/>
                <a:gd name="T13" fmla="*/ 50 h 581"/>
                <a:gd name="T14" fmla="*/ 572 w 580"/>
                <a:gd name="T15" fmla="*/ 92 h 581"/>
                <a:gd name="T16" fmla="*/ 148 w 580"/>
                <a:gd name="T17" fmla="*/ 347 h 581"/>
                <a:gd name="T18" fmla="*/ 148 w 580"/>
                <a:gd name="T19" fmla="*/ 347 h 581"/>
                <a:gd name="T20" fmla="*/ 233 w 580"/>
                <a:gd name="T21" fmla="*/ 424 h 581"/>
                <a:gd name="T22" fmla="*/ 127 w 580"/>
                <a:gd name="T23" fmla="*/ 453 h 581"/>
                <a:gd name="T24" fmla="*/ 148 w 580"/>
                <a:gd name="T25" fmla="*/ 347 h 581"/>
                <a:gd name="T26" fmla="*/ 488 w 580"/>
                <a:gd name="T27" fmla="*/ 170 h 581"/>
                <a:gd name="T28" fmla="*/ 488 w 580"/>
                <a:gd name="T29" fmla="*/ 170 h 581"/>
                <a:gd name="T30" fmla="*/ 254 w 580"/>
                <a:gd name="T31" fmla="*/ 410 h 581"/>
                <a:gd name="T32" fmla="*/ 169 w 580"/>
                <a:gd name="T33" fmla="*/ 325 h 581"/>
                <a:gd name="T34" fmla="*/ 410 w 580"/>
                <a:gd name="T35" fmla="*/ 92 h 581"/>
                <a:gd name="T36" fmla="*/ 488 w 580"/>
                <a:gd name="T37" fmla="*/ 170 h 581"/>
                <a:gd name="T38" fmla="*/ 56 w 580"/>
                <a:gd name="T39" fmla="*/ 85 h 581"/>
                <a:gd name="T40" fmla="*/ 56 w 580"/>
                <a:gd name="T41" fmla="*/ 85 h 581"/>
                <a:gd name="T42" fmla="*/ 56 w 580"/>
                <a:gd name="T43" fmla="*/ 523 h 581"/>
                <a:gd name="T44" fmla="*/ 495 w 580"/>
                <a:gd name="T45" fmla="*/ 523 h 581"/>
                <a:gd name="T46" fmla="*/ 495 w 580"/>
                <a:gd name="T47" fmla="*/ 205 h 581"/>
                <a:gd name="T48" fmla="*/ 551 w 580"/>
                <a:gd name="T49" fmla="*/ 149 h 581"/>
                <a:gd name="T50" fmla="*/ 551 w 580"/>
                <a:gd name="T51" fmla="*/ 552 h 581"/>
                <a:gd name="T52" fmla="*/ 523 w 580"/>
                <a:gd name="T53" fmla="*/ 580 h 581"/>
                <a:gd name="T54" fmla="*/ 28 w 580"/>
                <a:gd name="T55" fmla="*/ 580 h 581"/>
                <a:gd name="T56" fmla="*/ 0 w 580"/>
                <a:gd name="T57" fmla="*/ 552 h 581"/>
                <a:gd name="T58" fmla="*/ 0 w 580"/>
                <a:gd name="T59" fmla="*/ 57 h 581"/>
                <a:gd name="T60" fmla="*/ 28 w 580"/>
                <a:gd name="T61" fmla="*/ 28 h 581"/>
                <a:gd name="T62" fmla="*/ 431 w 580"/>
                <a:gd name="T63" fmla="*/ 28 h 581"/>
                <a:gd name="T64" fmla="*/ 375 w 580"/>
                <a:gd name="T65" fmla="*/ 85 h 581"/>
                <a:gd name="T66" fmla="*/ 56 w 580"/>
                <a:gd name="T67" fmla="*/ 8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0" h="581">
                  <a:moveTo>
                    <a:pt x="572" y="92"/>
                  </a:moveTo>
                  <a:lnTo>
                    <a:pt x="572" y="92"/>
                  </a:lnTo>
                  <a:cubicBezTo>
                    <a:pt x="509" y="149"/>
                    <a:pt x="509" y="149"/>
                    <a:pt x="509" y="149"/>
                  </a:cubicBezTo>
                  <a:cubicBezTo>
                    <a:pt x="431" y="71"/>
                    <a:pt x="431" y="71"/>
                    <a:pt x="431" y="71"/>
                  </a:cubicBezTo>
                  <a:cubicBezTo>
                    <a:pt x="488" y="7"/>
                    <a:pt x="488" y="7"/>
                    <a:pt x="488" y="7"/>
                  </a:cubicBezTo>
                  <a:cubicBezTo>
                    <a:pt x="502" y="0"/>
                    <a:pt x="516" y="0"/>
                    <a:pt x="530" y="7"/>
                  </a:cubicBezTo>
                  <a:cubicBezTo>
                    <a:pt x="572" y="50"/>
                    <a:pt x="572" y="50"/>
                    <a:pt x="572" y="50"/>
                  </a:cubicBezTo>
                  <a:cubicBezTo>
                    <a:pt x="579" y="64"/>
                    <a:pt x="579" y="78"/>
                    <a:pt x="572" y="92"/>
                  </a:cubicBezTo>
                  <a:close/>
                  <a:moveTo>
                    <a:pt x="148" y="347"/>
                  </a:moveTo>
                  <a:lnTo>
                    <a:pt x="148" y="347"/>
                  </a:lnTo>
                  <a:cubicBezTo>
                    <a:pt x="233" y="424"/>
                    <a:pt x="233" y="424"/>
                    <a:pt x="233" y="424"/>
                  </a:cubicBezTo>
                  <a:cubicBezTo>
                    <a:pt x="127" y="453"/>
                    <a:pt x="127" y="453"/>
                    <a:pt x="127" y="453"/>
                  </a:cubicBezTo>
                  <a:lnTo>
                    <a:pt x="148" y="347"/>
                  </a:lnTo>
                  <a:close/>
                  <a:moveTo>
                    <a:pt x="488" y="170"/>
                  </a:moveTo>
                  <a:lnTo>
                    <a:pt x="488" y="170"/>
                  </a:lnTo>
                  <a:cubicBezTo>
                    <a:pt x="254" y="410"/>
                    <a:pt x="254" y="410"/>
                    <a:pt x="254" y="410"/>
                  </a:cubicBezTo>
                  <a:cubicBezTo>
                    <a:pt x="169" y="325"/>
                    <a:pt x="169" y="325"/>
                    <a:pt x="169" y="325"/>
                  </a:cubicBezTo>
                  <a:cubicBezTo>
                    <a:pt x="410" y="92"/>
                    <a:pt x="410" y="92"/>
                    <a:pt x="410" y="92"/>
                  </a:cubicBezTo>
                  <a:lnTo>
                    <a:pt x="488" y="170"/>
                  </a:lnTo>
                  <a:close/>
                  <a:moveTo>
                    <a:pt x="56" y="85"/>
                  </a:moveTo>
                  <a:lnTo>
                    <a:pt x="56" y="85"/>
                  </a:lnTo>
                  <a:cubicBezTo>
                    <a:pt x="56" y="523"/>
                    <a:pt x="56" y="523"/>
                    <a:pt x="56" y="523"/>
                  </a:cubicBezTo>
                  <a:cubicBezTo>
                    <a:pt x="495" y="523"/>
                    <a:pt x="495" y="523"/>
                    <a:pt x="495" y="523"/>
                  </a:cubicBezTo>
                  <a:cubicBezTo>
                    <a:pt x="495" y="205"/>
                    <a:pt x="495" y="205"/>
                    <a:pt x="495" y="205"/>
                  </a:cubicBezTo>
                  <a:cubicBezTo>
                    <a:pt x="551" y="149"/>
                    <a:pt x="551" y="149"/>
                    <a:pt x="551" y="149"/>
                  </a:cubicBezTo>
                  <a:cubicBezTo>
                    <a:pt x="551" y="552"/>
                    <a:pt x="551" y="552"/>
                    <a:pt x="551" y="552"/>
                  </a:cubicBezTo>
                  <a:cubicBezTo>
                    <a:pt x="551" y="566"/>
                    <a:pt x="537" y="580"/>
                    <a:pt x="523" y="580"/>
                  </a:cubicBezTo>
                  <a:cubicBezTo>
                    <a:pt x="28" y="580"/>
                    <a:pt x="28" y="580"/>
                    <a:pt x="28" y="580"/>
                  </a:cubicBezTo>
                  <a:cubicBezTo>
                    <a:pt x="14" y="580"/>
                    <a:pt x="0" y="566"/>
                    <a:pt x="0" y="55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43"/>
                    <a:pt x="14" y="28"/>
                    <a:pt x="28" y="28"/>
                  </a:cubicBezTo>
                  <a:cubicBezTo>
                    <a:pt x="431" y="28"/>
                    <a:pt x="431" y="28"/>
                    <a:pt x="431" y="28"/>
                  </a:cubicBezTo>
                  <a:cubicBezTo>
                    <a:pt x="375" y="85"/>
                    <a:pt x="375" y="85"/>
                    <a:pt x="375" y="85"/>
                  </a:cubicBezTo>
                  <a:lnTo>
                    <a:pt x="56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40" name="Rectangle 93"/>
            <p:cNvSpPr/>
            <p:nvPr/>
          </p:nvSpPr>
          <p:spPr>
            <a:xfrm>
              <a:off x="3913969" y="3269319"/>
              <a:ext cx="1526320" cy="818088"/>
            </a:xfrm>
            <a:prstGeom prst="rect">
              <a:avLst/>
            </a:prstGeom>
          </p:spPr>
          <p:txBody>
            <a:bodyPr wrap="square" lIns="164607" tIns="82304" rIns="164607" bIns="82304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rPr>
                <a:t>Blockchain</a:t>
              </a:r>
              <a:endPara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41" name="Rectangle 93"/>
            <p:cNvSpPr/>
            <p:nvPr/>
          </p:nvSpPr>
          <p:spPr>
            <a:xfrm>
              <a:off x="3846652" y="4266458"/>
              <a:ext cx="1660954" cy="535997"/>
            </a:xfrm>
            <a:prstGeom prst="rect">
              <a:avLst/>
            </a:prstGeom>
          </p:spPr>
          <p:txBody>
            <a:bodyPr wrap="square" lIns="164607" tIns="82304" rIns="164607" bIns="82304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rPr>
                <a:t>Technology</a:t>
              </a:r>
              <a:endPara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0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"/>
          <p:cNvSpPr txBox="1">
            <a:spLocks noChangeArrowheads="1"/>
          </p:cNvSpPr>
          <p:nvPr/>
        </p:nvSpPr>
        <p:spPr>
          <a:xfrm>
            <a:off x="457200" y="8612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Blockchain technology</a:t>
            </a:r>
            <a:endParaRPr lang="en-US" altLang="zh-CN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1216264" y="1049113"/>
            <a:ext cx="6671644" cy="3722194"/>
            <a:chOff x="756588" y="1428945"/>
            <a:chExt cx="8140512" cy="4541694"/>
          </a:xfrm>
        </p:grpSpPr>
        <p:grpSp>
          <p:nvGrpSpPr>
            <p:cNvPr id="105" name="组合 104"/>
            <p:cNvGrpSpPr/>
            <p:nvPr/>
          </p:nvGrpSpPr>
          <p:grpSpPr>
            <a:xfrm>
              <a:off x="3878996" y="1428945"/>
              <a:ext cx="1422101" cy="1301543"/>
              <a:chOff x="2768605" y="2001891"/>
              <a:chExt cx="1422101" cy="1301543"/>
            </a:xfrm>
          </p:grpSpPr>
          <p:sp>
            <p:nvSpPr>
              <p:cNvPr id="225" name="Oval 4"/>
              <p:cNvSpPr/>
              <p:nvPr/>
            </p:nvSpPr>
            <p:spPr>
              <a:xfrm>
                <a:off x="3045827" y="21582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6" name="组合 225"/>
              <p:cNvGrpSpPr/>
              <p:nvPr/>
            </p:nvGrpSpPr>
            <p:grpSpPr>
              <a:xfrm>
                <a:off x="3216629" y="2300677"/>
                <a:ext cx="803274" cy="860337"/>
                <a:chOff x="3332767" y="2426415"/>
                <a:chExt cx="581025" cy="622300"/>
              </a:xfrm>
              <a:solidFill>
                <a:srgbClr val="C00000"/>
              </a:solidFill>
            </p:grpSpPr>
            <p:sp>
              <p:nvSpPr>
                <p:cNvPr id="234" name="Freeform 75"/>
                <p:cNvSpPr>
                  <a:spLocks/>
                </p:cNvSpPr>
                <p:nvPr/>
              </p:nvSpPr>
              <p:spPr bwMode="auto">
                <a:xfrm>
                  <a:off x="3558192" y="3020140"/>
                  <a:ext cx="128588" cy="28575"/>
                </a:xfrm>
                <a:custGeom>
                  <a:avLst/>
                  <a:gdLst/>
                  <a:ahLst/>
                  <a:cxnLst>
                    <a:cxn ang="0">
                      <a:pos x="45" y="1"/>
                    </a:cxn>
                    <a:cxn ang="0">
                      <a:pos x="34" y="10"/>
                    </a:cxn>
                    <a:cxn ang="0">
                      <a:pos x="12" y="10"/>
                    </a:cxn>
                    <a:cxn ang="0">
                      <a:pos x="0" y="0"/>
                    </a:cxn>
                    <a:cxn ang="0">
                      <a:pos x="24" y="2"/>
                    </a:cxn>
                    <a:cxn ang="0">
                      <a:pos x="45" y="1"/>
                    </a:cxn>
                  </a:cxnLst>
                  <a:rect l="0" t="0" r="r" b="b"/>
                  <a:pathLst>
                    <a:path w="45" h="10">
                      <a:moveTo>
                        <a:pt x="45" y="1"/>
                      </a:moveTo>
                      <a:cubicBezTo>
                        <a:pt x="43" y="6"/>
                        <a:pt x="39" y="10"/>
                        <a:pt x="34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7" y="10"/>
                        <a:pt x="2" y="6"/>
                        <a:pt x="0" y="0"/>
                      </a:cubicBezTo>
                      <a:cubicBezTo>
                        <a:pt x="7" y="2"/>
                        <a:pt x="15" y="2"/>
                        <a:pt x="24" y="2"/>
                      </a:cubicBezTo>
                      <a:cubicBezTo>
                        <a:pt x="32" y="2"/>
                        <a:pt x="39" y="2"/>
                        <a:pt x="4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5" name="Freeform 76"/>
                <p:cNvSpPr>
                  <a:spLocks/>
                </p:cNvSpPr>
                <p:nvPr/>
              </p:nvSpPr>
              <p:spPr bwMode="auto">
                <a:xfrm>
                  <a:off x="3551842" y="2982040"/>
                  <a:ext cx="142875" cy="25400"/>
                </a:xfrm>
                <a:custGeom>
                  <a:avLst/>
                  <a:gdLst/>
                  <a:ahLst/>
                  <a:cxnLst>
                    <a:cxn ang="0">
                      <a:pos x="50" y="1"/>
                    </a:cxn>
                    <a:cxn ang="0">
                      <a:pos x="50" y="2"/>
                    </a:cxn>
                    <a:cxn ang="0">
                      <a:pos x="50" y="3"/>
                    </a:cxn>
                    <a:cxn ang="0">
                      <a:pos x="49" y="7"/>
                    </a:cxn>
                    <a:cxn ang="0">
                      <a:pos x="26" y="9"/>
                    </a:cxn>
                    <a:cxn ang="0">
                      <a:pos x="0" y="7"/>
                    </a:cxn>
                    <a:cxn ang="0">
                      <a:pos x="0" y="3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26" y="2"/>
                    </a:cxn>
                    <a:cxn ang="0">
                      <a:pos x="50" y="1"/>
                    </a:cxn>
                  </a:cxnLst>
                  <a:rect l="0" t="0" r="r" b="b"/>
                  <a:pathLst>
                    <a:path w="50" h="9">
                      <a:moveTo>
                        <a:pt x="50" y="1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50" y="4"/>
                        <a:pt x="50" y="6"/>
                        <a:pt x="49" y="7"/>
                      </a:cubicBezTo>
                      <a:cubicBezTo>
                        <a:pt x="43" y="8"/>
                        <a:pt x="35" y="9"/>
                        <a:pt x="26" y="9"/>
                      </a:cubicBezTo>
                      <a:cubicBezTo>
                        <a:pt x="16" y="9"/>
                        <a:pt x="8" y="8"/>
                        <a:pt x="0" y="7"/>
                      </a:cubicBezTo>
                      <a:cubicBezTo>
                        <a:pt x="0" y="5"/>
                        <a:pt x="0" y="4"/>
                        <a:pt x="0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2"/>
                        <a:pt x="16" y="2"/>
                        <a:pt x="26" y="2"/>
                      </a:cubicBezTo>
                      <a:cubicBezTo>
                        <a:pt x="35" y="2"/>
                        <a:pt x="43" y="2"/>
                        <a:pt x="5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6" name="Freeform 79"/>
                <p:cNvSpPr>
                  <a:spLocks/>
                </p:cNvSpPr>
                <p:nvPr/>
              </p:nvSpPr>
              <p:spPr bwMode="auto">
                <a:xfrm>
                  <a:off x="3332767" y="2821703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7" y="39"/>
                    </a:cxn>
                    <a:cxn ang="0">
                      <a:pos x="14" y="34"/>
                    </a:cxn>
                    <a:cxn ang="0">
                      <a:pos x="3" y="14"/>
                    </a:cxn>
                    <a:cxn ang="0">
                      <a:pos x="5" y="0"/>
                    </a:cxn>
                    <a:cxn ang="0">
                      <a:pos x="15" y="21"/>
                    </a:cxn>
                    <a:cxn ang="0">
                      <a:pos x="27" y="39"/>
                    </a:cxn>
                  </a:cxnLst>
                  <a:rect l="0" t="0" r="r" b="b"/>
                  <a:pathLst>
                    <a:path w="27" h="40">
                      <a:moveTo>
                        <a:pt x="27" y="39"/>
                      </a:moveTo>
                      <a:cubicBezTo>
                        <a:pt x="21" y="40"/>
                        <a:pt x="16" y="38"/>
                        <a:pt x="14" y="3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0" y="10"/>
                        <a:pt x="1" y="5"/>
                        <a:pt x="5" y="0"/>
                      </a:cubicBezTo>
                      <a:cubicBezTo>
                        <a:pt x="7" y="6"/>
                        <a:pt x="11" y="14"/>
                        <a:pt x="15" y="21"/>
                      </a:cubicBezTo>
                      <a:cubicBezTo>
                        <a:pt x="19" y="28"/>
                        <a:pt x="23" y="34"/>
                        <a:pt x="27" y="39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7" name="Freeform 80"/>
                <p:cNvSpPr>
                  <a:spLocks/>
                </p:cNvSpPr>
                <p:nvPr/>
              </p:nvSpPr>
              <p:spPr bwMode="auto">
                <a:xfrm>
                  <a:off x="3361342" y="2796303"/>
                  <a:ext cx="85725" cy="134938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28" y="44"/>
                    </a:cxn>
                    <a:cxn ang="0">
                      <a:pos x="28" y="45"/>
                    </a:cxn>
                    <a:cxn ang="0">
                      <a:pos x="24" y="47"/>
                    </a:cxn>
                    <a:cxn ang="0">
                      <a:pos x="11" y="27"/>
                    </a:cxn>
                    <a:cxn ang="0">
                      <a:pos x="0" y="4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5" y="0"/>
                    </a:cxn>
                    <a:cxn ang="0">
                      <a:pos x="16" y="24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30" h="47">
                      <a:moveTo>
                        <a:pt x="30" y="44"/>
                      </a:moveTo>
                      <a:cubicBezTo>
                        <a:pt x="28" y="44"/>
                        <a:pt x="28" y="44"/>
                        <a:pt x="28" y="44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7" y="46"/>
                        <a:pt x="25" y="46"/>
                        <a:pt x="24" y="47"/>
                      </a:cubicBezTo>
                      <a:cubicBezTo>
                        <a:pt x="20" y="41"/>
                        <a:pt x="15" y="35"/>
                        <a:pt x="11" y="27"/>
                      </a:cubicBezTo>
                      <a:cubicBezTo>
                        <a:pt x="6" y="19"/>
                        <a:pt x="2" y="11"/>
                        <a:pt x="0" y="4"/>
                      </a:cubicBezTo>
                      <a:cubicBezTo>
                        <a:pt x="1" y="3"/>
                        <a:pt x="2" y="2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7"/>
                        <a:pt x="12" y="15"/>
                        <a:pt x="16" y="24"/>
                      </a:cubicBezTo>
                      <a:cubicBezTo>
                        <a:pt x="21" y="31"/>
                        <a:pt x="25" y="38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8" name="Freeform 83"/>
                <p:cNvSpPr>
                  <a:spLocks/>
                </p:cNvSpPr>
                <p:nvPr/>
              </p:nvSpPr>
              <p:spPr bwMode="auto">
                <a:xfrm>
                  <a:off x="3335942" y="2535953"/>
                  <a:ext cx="76200" cy="114300"/>
                </a:xfrm>
                <a:custGeom>
                  <a:avLst/>
                  <a:gdLst/>
                  <a:ahLst/>
                  <a:cxnLst>
                    <a:cxn ang="0">
                      <a:pos x="4" y="40"/>
                    </a:cxn>
                    <a:cxn ang="0">
                      <a:pos x="2" y="25"/>
                    </a:cxn>
                    <a:cxn ang="0">
                      <a:pos x="13" y="6"/>
                    </a:cxn>
                    <a:cxn ang="0">
                      <a:pos x="27" y="1"/>
                    </a:cxn>
                    <a:cxn ang="0">
                      <a:pos x="14" y="20"/>
                    </a:cxn>
                    <a:cxn ang="0">
                      <a:pos x="4" y="40"/>
                    </a:cxn>
                  </a:cxnLst>
                  <a:rect l="0" t="0" r="r" b="b"/>
                  <a:pathLst>
                    <a:path w="27" h="40">
                      <a:moveTo>
                        <a:pt x="4" y="40"/>
                      </a:moveTo>
                      <a:cubicBezTo>
                        <a:pt x="1" y="35"/>
                        <a:pt x="0" y="30"/>
                        <a:pt x="2" y="25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6" y="2"/>
                        <a:pt x="21" y="0"/>
                        <a:pt x="27" y="1"/>
                      </a:cubicBezTo>
                      <a:cubicBezTo>
                        <a:pt x="23" y="6"/>
                        <a:pt x="18" y="13"/>
                        <a:pt x="14" y="20"/>
                      </a:cubicBezTo>
                      <a:cubicBezTo>
                        <a:pt x="10" y="27"/>
                        <a:pt x="7" y="34"/>
                        <a:pt x="4" y="4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9" name="Freeform 84"/>
                <p:cNvSpPr>
                  <a:spLocks/>
                </p:cNvSpPr>
                <p:nvPr/>
              </p:nvSpPr>
              <p:spPr bwMode="auto">
                <a:xfrm>
                  <a:off x="3361342" y="2542303"/>
                  <a:ext cx="88900" cy="131763"/>
                </a:xfrm>
                <a:custGeom>
                  <a:avLst/>
                  <a:gdLst/>
                  <a:ahLst/>
                  <a:cxnLst>
                    <a:cxn ang="0">
                      <a:pos x="6" y="46"/>
                    </a:cxn>
                    <a:cxn ang="0">
                      <a:pos x="4" y="46"/>
                    </a:cxn>
                    <a:cxn ang="0">
                      <a:pos x="3" y="45"/>
                    </a:cxn>
                    <a:cxn ang="0">
                      <a:pos x="0" y="43"/>
                    </a:cxn>
                    <a:cxn ang="0">
                      <a:pos x="10" y="22"/>
                    </a:cxn>
                    <a:cxn ang="0">
                      <a:pos x="25" y="0"/>
                    </a:cxn>
                    <a:cxn ang="0">
                      <a:pos x="28" y="2"/>
                    </a:cxn>
                    <a:cxn ang="0">
                      <a:pos x="29" y="2"/>
                    </a:cxn>
                    <a:cxn ang="0">
                      <a:pos x="31" y="3"/>
                    </a:cxn>
                    <a:cxn ang="0">
                      <a:pos x="16" y="25"/>
                    </a:cxn>
                    <a:cxn ang="0">
                      <a:pos x="6" y="46"/>
                    </a:cxn>
                  </a:cxnLst>
                  <a:rect l="0" t="0" r="r" b="b"/>
                  <a:pathLst>
                    <a:path w="31" h="46">
                      <a:moveTo>
                        <a:pt x="6" y="46"/>
                      </a:move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2" y="44"/>
                        <a:pt x="1" y="44"/>
                        <a:pt x="0" y="43"/>
                      </a:cubicBezTo>
                      <a:cubicBezTo>
                        <a:pt x="2" y="36"/>
                        <a:pt x="6" y="29"/>
                        <a:pt x="10" y="22"/>
                      </a:cubicBezTo>
                      <a:cubicBezTo>
                        <a:pt x="15" y="13"/>
                        <a:pt x="20" y="6"/>
                        <a:pt x="25" y="0"/>
                      </a:cubicBezTo>
                      <a:cubicBezTo>
                        <a:pt x="26" y="1"/>
                        <a:pt x="27" y="1"/>
                        <a:pt x="28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26" y="9"/>
                        <a:pt x="21" y="16"/>
                        <a:pt x="16" y="25"/>
                      </a:cubicBezTo>
                      <a:cubicBezTo>
                        <a:pt x="11" y="32"/>
                        <a:pt x="8" y="40"/>
                        <a:pt x="6" y="4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40" name="Freeform 87"/>
                <p:cNvSpPr>
                  <a:spLocks/>
                </p:cNvSpPr>
                <p:nvPr/>
              </p:nvSpPr>
              <p:spPr bwMode="auto">
                <a:xfrm>
                  <a:off x="3561367" y="2426415"/>
                  <a:ext cx="130175" cy="26988"/>
                </a:xfrm>
                <a:custGeom>
                  <a:avLst/>
                  <a:gdLst/>
                  <a:ahLst/>
                  <a:cxnLst>
                    <a:cxn ang="0">
                      <a:pos x="46" y="9"/>
                    </a:cxn>
                    <a:cxn ang="0">
                      <a:pos x="34" y="0"/>
                    </a:cxn>
                    <a:cxn ang="0">
                      <a:pos x="12" y="0"/>
                    </a:cxn>
                    <a:cxn ang="0">
                      <a:pos x="0" y="9"/>
                    </a:cxn>
                    <a:cxn ang="0">
                      <a:pos x="22" y="7"/>
                    </a:cxn>
                    <a:cxn ang="0">
                      <a:pos x="46" y="9"/>
                    </a:cxn>
                  </a:cxnLst>
                  <a:rect l="0" t="0" r="r" b="b"/>
                  <a:pathLst>
                    <a:path w="46" h="9">
                      <a:moveTo>
                        <a:pt x="46" y="9"/>
                      </a:moveTo>
                      <a:cubicBezTo>
                        <a:pt x="43" y="4"/>
                        <a:pt x="39" y="0"/>
                        <a:pt x="3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7" y="0"/>
                        <a:pt x="3" y="4"/>
                        <a:pt x="0" y="9"/>
                      </a:cubicBezTo>
                      <a:cubicBezTo>
                        <a:pt x="7" y="8"/>
                        <a:pt x="14" y="7"/>
                        <a:pt x="22" y="7"/>
                      </a:cubicBezTo>
                      <a:cubicBezTo>
                        <a:pt x="31" y="7"/>
                        <a:pt x="39" y="8"/>
                        <a:pt x="46" y="9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41" name="Freeform 88"/>
                <p:cNvSpPr>
                  <a:spLocks/>
                </p:cNvSpPr>
                <p:nvPr/>
              </p:nvSpPr>
              <p:spPr bwMode="auto">
                <a:xfrm>
                  <a:off x="3555017" y="2467690"/>
                  <a:ext cx="142875" cy="25400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24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24" y="6"/>
                    </a:cxn>
                    <a:cxn ang="0">
                      <a:pos x="50" y="9"/>
                    </a:cxn>
                    <a:cxn ang="0">
                      <a:pos x="50" y="6"/>
                    </a:cxn>
                    <a:cxn ang="0">
                      <a:pos x="50" y="6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9">
                      <a:moveTo>
                        <a:pt x="50" y="2"/>
                      </a:moveTo>
                      <a:cubicBezTo>
                        <a:pt x="42" y="1"/>
                        <a:pt x="33" y="0"/>
                        <a:pt x="24" y="0"/>
                      </a:cubicBezTo>
                      <a:cubicBezTo>
                        <a:pt x="15" y="0"/>
                        <a:pt x="7" y="0"/>
                        <a:pt x="0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7" y="7"/>
                        <a:pt x="15" y="6"/>
                        <a:pt x="24" y="6"/>
                      </a:cubicBezTo>
                      <a:cubicBezTo>
                        <a:pt x="33" y="6"/>
                        <a:pt x="42" y="7"/>
                        <a:pt x="50" y="9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4"/>
                        <a:pt x="50" y="3"/>
                        <a:pt x="50" y="2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42" name="Freeform 91"/>
                <p:cNvSpPr>
                  <a:spLocks/>
                </p:cNvSpPr>
                <p:nvPr/>
              </p:nvSpPr>
              <p:spPr bwMode="auto">
                <a:xfrm>
                  <a:off x="3837592" y="2539128"/>
                  <a:ext cx="76200" cy="1143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25" y="25"/>
                    </a:cxn>
                    <a:cxn ang="0">
                      <a:pos x="23" y="40"/>
                    </a:cxn>
                    <a:cxn ang="0">
                      <a:pos x="13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7" h="40">
                      <a:moveTo>
                        <a:pt x="0" y="0"/>
                      </a:moveTo>
                      <a:cubicBezTo>
                        <a:pt x="6" y="0"/>
                        <a:pt x="11" y="2"/>
                        <a:pt x="14" y="6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7" y="30"/>
                        <a:pt x="26" y="35"/>
                        <a:pt x="23" y="40"/>
                      </a:cubicBezTo>
                      <a:cubicBezTo>
                        <a:pt x="20" y="33"/>
                        <a:pt x="17" y="26"/>
                        <a:pt x="13" y="18"/>
                      </a:cubicBezTo>
                      <a:cubicBezTo>
                        <a:pt x="9" y="12"/>
                        <a:pt x="4" y="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43" name="Freeform 92"/>
                <p:cNvSpPr>
                  <a:spLocks/>
                </p:cNvSpPr>
                <p:nvPr/>
              </p:nvSpPr>
              <p:spPr bwMode="auto">
                <a:xfrm>
                  <a:off x="3802667" y="2543890"/>
                  <a:ext cx="85725" cy="13176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" y="2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9" y="20"/>
                    </a:cxn>
                    <a:cxn ang="0">
                      <a:pos x="30" y="43"/>
                    </a:cxn>
                    <a:cxn ang="0">
                      <a:pos x="27" y="45"/>
                    </a:cxn>
                    <a:cxn ang="0">
                      <a:pos x="26" y="45"/>
                    </a:cxn>
                    <a:cxn ang="0">
                      <a:pos x="24" y="46"/>
                    </a:cxn>
                    <a:cxn ang="0">
                      <a:pos x="13" y="2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0" h="46">
                      <a:moveTo>
                        <a:pt x="0" y="3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1"/>
                        <a:pt x="4" y="1"/>
                        <a:pt x="6" y="0"/>
                      </a:cubicBezTo>
                      <a:cubicBezTo>
                        <a:pt x="10" y="5"/>
                        <a:pt x="15" y="12"/>
                        <a:pt x="19" y="20"/>
                      </a:cubicBezTo>
                      <a:cubicBezTo>
                        <a:pt x="24" y="28"/>
                        <a:pt x="27" y="36"/>
                        <a:pt x="30" y="43"/>
                      </a:cubicBezTo>
                      <a:cubicBezTo>
                        <a:pt x="29" y="44"/>
                        <a:pt x="28" y="44"/>
                        <a:pt x="27" y="45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24" y="46"/>
                        <a:pt x="24" y="46"/>
                        <a:pt x="24" y="46"/>
                      </a:cubicBezTo>
                      <a:cubicBezTo>
                        <a:pt x="22" y="39"/>
                        <a:pt x="18" y="31"/>
                        <a:pt x="13" y="23"/>
                      </a:cubicBezTo>
                      <a:cubicBezTo>
                        <a:pt x="9" y="15"/>
                        <a:pt x="4" y="9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44" name="Freeform 95"/>
                <p:cNvSpPr>
                  <a:spLocks/>
                </p:cNvSpPr>
                <p:nvPr/>
              </p:nvSpPr>
              <p:spPr bwMode="auto">
                <a:xfrm>
                  <a:off x="3837592" y="2824878"/>
                  <a:ext cx="76200" cy="11430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4" y="14"/>
                    </a:cxn>
                    <a:cxn ang="0">
                      <a:pos x="13" y="34"/>
                    </a:cxn>
                    <a:cxn ang="0">
                      <a:pos x="0" y="39"/>
                    </a:cxn>
                    <a:cxn ang="0">
                      <a:pos x="13" y="19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7" h="40">
                      <a:moveTo>
                        <a:pt x="23" y="0"/>
                      </a:moveTo>
                      <a:cubicBezTo>
                        <a:pt x="26" y="5"/>
                        <a:pt x="27" y="10"/>
                        <a:pt x="24" y="1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1" y="38"/>
                        <a:pt x="6" y="40"/>
                        <a:pt x="0" y="39"/>
                      </a:cubicBezTo>
                      <a:cubicBezTo>
                        <a:pt x="4" y="34"/>
                        <a:pt x="9" y="27"/>
                        <a:pt x="13" y="19"/>
                      </a:cubicBezTo>
                      <a:cubicBezTo>
                        <a:pt x="17" y="13"/>
                        <a:pt x="20" y="6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45" name="Freeform 96"/>
                <p:cNvSpPr>
                  <a:spLocks/>
                </p:cNvSpPr>
                <p:nvPr/>
              </p:nvSpPr>
              <p:spPr bwMode="auto">
                <a:xfrm>
                  <a:off x="3801080" y="2799478"/>
                  <a:ext cx="87313" cy="131763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27" y="1"/>
                    </a:cxn>
                    <a:cxn ang="0">
                      <a:pos x="27" y="2"/>
                    </a:cxn>
                    <a:cxn ang="0">
                      <a:pos x="31" y="4"/>
                    </a:cxn>
                    <a:cxn ang="0">
                      <a:pos x="20" y="25"/>
                    </a:cxn>
                    <a:cxn ang="0">
                      <a:pos x="6" y="46"/>
                    </a:cxn>
                    <a:cxn ang="0">
                      <a:pos x="2" y="45"/>
                    </a:cxn>
                    <a:cxn ang="0">
                      <a:pos x="2" y="44"/>
                    </a:cxn>
                    <a:cxn ang="0">
                      <a:pos x="0" y="43"/>
                    </a:cxn>
                    <a:cxn ang="0">
                      <a:pos x="15" y="22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31" h="46">
                      <a:moveTo>
                        <a:pt x="25" y="0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9" y="2"/>
                        <a:pt x="30" y="3"/>
                        <a:pt x="31" y="4"/>
                      </a:cubicBezTo>
                      <a:cubicBezTo>
                        <a:pt x="28" y="10"/>
                        <a:pt x="25" y="18"/>
                        <a:pt x="20" y="25"/>
                      </a:cubicBezTo>
                      <a:cubicBezTo>
                        <a:pt x="16" y="33"/>
                        <a:pt x="11" y="41"/>
                        <a:pt x="6" y="46"/>
                      </a:cubicBezTo>
                      <a:cubicBezTo>
                        <a:pt x="5" y="46"/>
                        <a:pt x="4" y="45"/>
                        <a:pt x="2" y="45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5" y="38"/>
                        <a:pt x="10" y="30"/>
                        <a:pt x="15" y="22"/>
                      </a:cubicBezTo>
                      <a:cubicBezTo>
                        <a:pt x="19" y="14"/>
                        <a:pt x="23" y="7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227" name="组合 226"/>
              <p:cNvGrpSpPr/>
              <p:nvPr/>
            </p:nvGrpSpPr>
            <p:grpSpPr>
              <a:xfrm>
                <a:off x="3368330" y="2565648"/>
                <a:ext cx="525773" cy="373656"/>
                <a:chOff x="2033888" y="8582361"/>
                <a:chExt cx="2244042" cy="1594793"/>
              </a:xfrm>
              <a:solidFill>
                <a:srgbClr val="C00000"/>
              </a:solidFill>
            </p:grpSpPr>
            <p:sp>
              <p:nvSpPr>
                <p:cNvPr id="231" name="Freeform 33"/>
                <p:cNvSpPr>
                  <a:spLocks noChangeArrowheads="1"/>
                </p:cNvSpPr>
                <p:nvPr/>
              </p:nvSpPr>
              <p:spPr bwMode="auto">
                <a:xfrm>
                  <a:off x="2033890" y="9050528"/>
                  <a:ext cx="1126550" cy="1126626"/>
                </a:xfrm>
                <a:custGeom>
                  <a:avLst/>
                  <a:gdLst>
                    <a:gd name="T0" fmla="*/ 0 w 1643"/>
                    <a:gd name="T1" fmla="*/ 0 h 1644"/>
                    <a:gd name="T2" fmla="*/ 1642 w 1643"/>
                    <a:gd name="T3" fmla="*/ 694 h 1644"/>
                    <a:gd name="T4" fmla="*/ 1642 w 1643"/>
                    <a:gd name="T5" fmla="*/ 1643 h 1644"/>
                    <a:gd name="T6" fmla="*/ 0 w 1643"/>
                    <a:gd name="T7" fmla="*/ 949 h 1644"/>
                    <a:gd name="T8" fmla="*/ 0 w 1643"/>
                    <a:gd name="T9" fmla="*/ 0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3" h="1644">
                      <a:moveTo>
                        <a:pt x="0" y="0"/>
                      </a:moveTo>
                      <a:lnTo>
                        <a:pt x="1642" y="694"/>
                      </a:lnTo>
                      <a:lnTo>
                        <a:pt x="1642" y="1643"/>
                      </a:lnTo>
                      <a:lnTo>
                        <a:pt x="0" y="94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" name="Freeform 34"/>
                <p:cNvSpPr>
                  <a:spLocks noChangeArrowheads="1"/>
                </p:cNvSpPr>
                <p:nvPr/>
              </p:nvSpPr>
              <p:spPr bwMode="auto">
                <a:xfrm>
                  <a:off x="3157419" y="9050528"/>
                  <a:ext cx="1120511" cy="1126626"/>
                </a:xfrm>
                <a:custGeom>
                  <a:avLst/>
                  <a:gdLst>
                    <a:gd name="T0" fmla="*/ 1635 w 1636"/>
                    <a:gd name="T1" fmla="*/ 0 h 1644"/>
                    <a:gd name="T2" fmla="*/ 0 w 1636"/>
                    <a:gd name="T3" fmla="*/ 694 h 1644"/>
                    <a:gd name="T4" fmla="*/ 0 w 1636"/>
                    <a:gd name="T5" fmla="*/ 1643 h 1644"/>
                    <a:gd name="T6" fmla="*/ 1635 w 1636"/>
                    <a:gd name="T7" fmla="*/ 949 h 1644"/>
                    <a:gd name="T8" fmla="*/ 1635 w 1636"/>
                    <a:gd name="T9" fmla="*/ 0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6" h="1644">
                      <a:moveTo>
                        <a:pt x="1635" y="0"/>
                      </a:moveTo>
                      <a:lnTo>
                        <a:pt x="0" y="694"/>
                      </a:lnTo>
                      <a:lnTo>
                        <a:pt x="0" y="1643"/>
                      </a:lnTo>
                      <a:lnTo>
                        <a:pt x="1635" y="949"/>
                      </a:lnTo>
                      <a:lnTo>
                        <a:pt x="1635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3" name="Freeform 35"/>
                <p:cNvSpPr>
                  <a:spLocks noChangeArrowheads="1"/>
                </p:cNvSpPr>
                <p:nvPr/>
              </p:nvSpPr>
              <p:spPr bwMode="auto">
                <a:xfrm>
                  <a:off x="2033888" y="8582361"/>
                  <a:ext cx="2244041" cy="945398"/>
                </a:xfrm>
                <a:custGeom>
                  <a:avLst/>
                  <a:gdLst>
                    <a:gd name="T0" fmla="*/ 1642 w 3278"/>
                    <a:gd name="T1" fmla="*/ 0 h 1380"/>
                    <a:gd name="T2" fmla="*/ 0 w 3278"/>
                    <a:gd name="T3" fmla="*/ 685 h 1380"/>
                    <a:gd name="T4" fmla="*/ 1642 w 3278"/>
                    <a:gd name="T5" fmla="*/ 1379 h 1380"/>
                    <a:gd name="T6" fmla="*/ 3277 w 3278"/>
                    <a:gd name="T7" fmla="*/ 685 h 1380"/>
                    <a:gd name="T8" fmla="*/ 1642 w 3278"/>
                    <a:gd name="T9" fmla="*/ 0 h 1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78" h="1380">
                      <a:moveTo>
                        <a:pt x="1642" y="0"/>
                      </a:moveTo>
                      <a:lnTo>
                        <a:pt x="0" y="685"/>
                      </a:lnTo>
                      <a:lnTo>
                        <a:pt x="1642" y="1379"/>
                      </a:lnTo>
                      <a:lnTo>
                        <a:pt x="3277" y="685"/>
                      </a:lnTo>
                      <a:lnTo>
                        <a:pt x="1642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228" name="组合 227"/>
              <p:cNvGrpSpPr/>
              <p:nvPr/>
            </p:nvGrpSpPr>
            <p:grpSpPr>
              <a:xfrm>
                <a:off x="2768605" y="2001891"/>
                <a:ext cx="480560" cy="480560"/>
                <a:chOff x="2169489" y="2132856"/>
                <a:chExt cx="822960" cy="822960"/>
              </a:xfrm>
            </p:grpSpPr>
            <p:sp>
              <p:nvSpPr>
                <p:cNvPr id="229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30" name="TextBox 229"/>
                <p:cNvSpPr txBox="1"/>
                <p:nvPr/>
              </p:nvSpPr>
              <p:spPr>
                <a:xfrm>
                  <a:off x="2360851" y="2317806"/>
                  <a:ext cx="450753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2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</p:grpSp>
        <p:grpSp>
          <p:nvGrpSpPr>
            <p:cNvPr id="106" name="组合 105"/>
            <p:cNvGrpSpPr/>
            <p:nvPr/>
          </p:nvGrpSpPr>
          <p:grpSpPr>
            <a:xfrm>
              <a:off x="6843096" y="1428945"/>
              <a:ext cx="1422101" cy="1301543"/>
              <a:chOff x="4544419" y="2001891"/>
              <a:chExt cx="1422101" cy="1301543"/>
            </a:xfrm>
          </p:grpSpPr>
          <p:sp>
            <p:nvSpPr>
              <p:cNvPr id="213" name="Oval 4"/>
              <p:cNvSpPr/>
              <p:nvPr/>
            </p:nvSpPr>
            <p:spPr>
              <a:xfrm>
                <a:off x="4821641" y="21582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4" name="组合 213"/>
              <p:cNvGrpSpPr/>
              <p:nvPr/>
            </p:nvGrpSpPr>
            <p:grpSpPr>
              <a:xfrm>
                <a:off x="5144144" y="2565648"/>
                <a:ext cx="525773" cy="373656"/>
                <a:chOff x="2033888" y="8582361"/>
                <a:chExt cx="2244042" cy="1594793"/>
              </a:xfrm>
              <a:solidFill>
                <a:srgbClr val="C00000"/>
              </a:solidFill>
            </p:grpSpPr>
            <p:sp>
              <p:nvSpPr>
                <p:cNvPr id="222" name="Freeform 33"/>
                <p:cNvSpPr>
                  <a:spLocks noChangeArrowheads="1"/>
                </p:cNvSpPr>
                <p:nvPr/>
              </p:nvSpPr>
              <p:spPr bwMode="auto">
                <a:xfrm>
                  <a:off x="2033890" y="9050528"/>
                  <a:ext cx="1126550" cy="1126626"/>
                </a:xfrm>
                <a:custGeom>
                  <a:avLst/>
                  <a:gdLst>
                    <a:gd name="T0" fmla="*/ 0 w 1643"/>
                    <a:gd name="T1" fmla="*/ 0 h 1644"/>
                    <a:gd name="T2" fmla="*/ 1642 w 1643"/>
                    <a:gd name="T3" fmla="*/ 694 h 1644"/>
                    <a:gd name="T4" fmla="*/ 1642 w 1643"/>
                    <a:gd name="T5" fmla="*/ 1643 h 1644"/>
                    <a:gd name="T6" fmla="*/ 0 w 1643"/>
                    <a:gd name="T7" fmla="*/ 949 h 1644"/>
                    <a:gd name="T8" fmla="*/ 0 w 1643"/>
                    <a:gd name="T9" fmla="*/ 0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3" h="1644">
                      <a:moveTo>
                        <a:pt x="0" y="0"/>
                      </a:moveTo>
                      <a:lnTo>
                        <a:pt x="1642" y="694"/>
                      </a:lnTo>
                      <a:lnTo>
                        <a:pt x="1642" y="1643"/>
                      </a:lnTo>
                      <a:lnTo>
                        <a:pt x="0" y="94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23" name="Freeform 34"/>
                <p:cNvSpPr>
                  <a:spLocks noChangeArrowheads="1"/>
                </p:cNvSpPr>
                <p:nvPr/>
              </p:nvSpPr>
              <p:spPr bwMode="auto">
                <a:xfrm>
                  <a:off x="3157419" y="9050528"/>
                  <a:ext cx="1120511" cy="1126626"/>
                </a:xfrm>
                <a:custGeom>
                  <a:avLst/>
                  <a:gdLst>
                    <a:gd name="T0" fmla="*/ 1635 w 1636"/>
                    <a:gd name="T1" fmla="*/ 0 h 1644"/>
                    <a:gd name="T2" fmla="*/ 0 w 1636"/>
                    <a:gd name="T3" fmla="*/ 694 h 1644"/>
                    <a:gd name="T4" fmla="*/ 0 w 1636"/>
                    <a:gd name="T5" fmla="*/ 1643 h 1644"/>
                    <a:gd name="T6" fmla="*/ 1635 w 1636"/>
                    <a:gd name="T7" fmla="*/ 949 h 1644"/>
                    <a:gd name="T8" fmla="*/ 1635 w 1636"/>
                    <a:gd name="T9" fmla="*/ 0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6" h="1644">
                      <a:moveTo>
                        <a:pt x="1635" y="0"/>
                      </a:moveTo>
                      <a:lnTo>
                        <a:pt x="0" y="694"/>
                      </a:lnTo>
                      <a:lnTo>
                        <a:pt x="0" y="1643"/>
                      </a:lnTo>
                      <a:lnTo>
                        <a:pt x="1635" y="949"/>
                      </a:lnTo>
                      <a:lnTo>
                        <a:pt x="1635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24" name="Freeform 35"/>
                <p:cNvSpPr>
                  <a:spLocks noChangeArrowheads="1"/>
                </p:cNvSpPr>
                <p:nvPr/>
              </p:nvSpPr>
              <p:spPr bwMode="auto">
                <a:xfrm>
                  <a:off x="2033888" y="8582361"/>
                  <a:ext cx="2244041" cy="945398"/>
                </a:xfrm>
                <a:custGeom>
                  <a:avLst/>
                  <a:gdLst>
                    <a:gd name="T0" fmla="*/ 1642 w 3278"/>
                    <a:gd name="T1" fmla="*/ 0 h 1380"/>
                    <a:gd name="T2" fmla="*/ 0 w 3278"/>
                    <a:gd name="T3" fmla="*/ 685 h 1380"/>
                    <a:gd name="T4" fmla="*/ 1642 w 3278"/>
                    <a:gd name="T5" fmla="*/ 1379 h 1380"/>
                    <a:gd name="T6" fmla="*/ 3277 w 3278"/>
                    <a:gd name="T7" fmla="*/ 685 h 1380"/>
                    <a:gd name="T8" fmla="*/ 1642 w 3278"/>
                    <a:gd name="T9" fmla="*/ 0 h 1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78" h="1380">
                      <a:moveTo>
                        <a:pt x="1642" y="0"/>
                      </a:moveTo>
                      <a:lnTo>
                        <a:pt x="0" y="685"/>
                      </a:lnTo>
                      <a:lnTo>
                        <a:pt x="1642" y="1379"/>
                      </a:lnTo>
                      <a:lnTo>
                        <a:pt x="3277" y="685"/>
                      </a:lnTo>
                      <a:lnTo>
                        <a:pt x="1642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215" name="组合 214"/>
              <p:cNvGrpSpPr/>
              <p:nvPr/>
            </p:nvGrpSpPr>
            <p:grpSpPr>
              <a:xfrm>
                <a:off x="4544419" y="2001891"/>
                <a:ext cx="480560" cy="480560"/>
                <a:chOff x="2169489" y="2132856"/>
                <a:chExt cx="822960" cy="822960"/>
              </a:xfrm>
            </p:grpSpPr>
            <p:sp>
              <p:nvSpPr>
                <p:cNvPr id="220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2360851" y="2317806"/>
                  <a:ext cx="450753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3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  <p:sp>
            <p:nvSpPr>
              <p:cNvPr id="216" name="Freeform 38"/>
              <p:cNvSpPr>
                <a:spLocks noChangeArrowheads="1"/>
              </p:cNvSpPr>
              <p:nvPr/>
            </p:nvSpPr>
            <p:spPr bwMode="auto">
              <a:xfrm>
                <a:off x="4887632" y="2646707"/>
                <a:ext cx="197135" cy="198309"/>
              </a:xfrm>
              <a:custGeom>
                <a:avLst/>
                <a:gdLst>
                  <a:gd name="T0" fmla="*/ 427 w 619"/>
                  <a:gd name="T1" fmla="*/ 177 h 619"/>
                  <a:gd name="T2" fmla="*/ 427 w 619"/>
                  <a:gd name="T3" fmla="*/ 177 h 619"/>
                  <a:gd name="T4" fmla="*/ 398 w 619"/>
                  <a:gd name="T5" fmla="*/ 177 h 619"/>
                  <a:gd name="T6" fmla="*/ 280 w 619"/>
                  <a:gd name="T7" fmla="*/ 398 h 619"/>
                  <a:gd name="T8" fmla="*/ 206 w 619"/>
                  <a:gd name="T9" fmla="*/ 339 h 619"/>
                  <a:gd name="T10" fmla="*/ 177 w 619"/>
                  <a:gd name="T11" fmla="*/ 339 h 619"/>
                  <a:gd name="T12" fmla="*/ 177 w 619"/>
                  <a:gd name="T13" fmla="*/ 353 h 619"/>
                  <a:gd name="T14" fmla="*/ 265 w 619"/>
                  <a:gd name="T15" fmla="*/ 441 h 619"/>
                  <a:gd name="T16" fmla="*/ 294 w 619"/>
                  <a:gd name="T17" fmla="*/ 441 h 619"/>
                  <a:gd name="T18" fmla="*/ 441 w 619"/>
                  <a:gd name="T19" fmla="*/ 206 h 619"/>
                  <a:gd name="T20" fmla="*/ 427 w 619"/>
                  <a:gd name="T21" fmla="*/ 177 h 619"/>
                  <a:gd name="T22" fmla="*/ 545 w 619"/>
                  <a:gd name="T23" fmla="*/ 0 h 619"/>
                  <a:gd name="T24" fmla="*/ 545 w 619"/>
                  <a:gd name="T25" fmla="*/ 0 h 619"/>
                  <a:gd name="T26" fmla="*/ 73 w 619"/>
                  <a:gd name="T27" fmla="*/ 0 h 619"/>
                  <a:gd name="T28" fmla="*/ 0 w 619"/>
                  <a:gd name="T29" fmla="*/ 74 h 619"/>
                  <a:gd name="T30" fmla="*/ 0 w 619"/>
                  <a:gd name="T31" fmla="*/ 545 h 619"/>
                  <a:gd name="T32" fmla="*/ 73 w 619"/>
                  <a:gd name="T33" fmla="*/ 618 h 619"/>
                  <a:gd name="T34" fmla="*/ 545 w 619"/>
                  <a:gd name="T35" fmla="*/ 618 h 619"/>
                  <a:gd name="T36" fmla="*/ 618 w 619"/>
                  <a:gd name="T37" fmla="*/ 545 h 619"/>
                  <a:gd name="T38" fmla="*/ 618 w 619"/>
                  <a:gd name="T39" fmla="*/ 74 h 619"/>
                  <a:gd name="T40" fmla="*/ 545 w 619"/>
                  <a:gd name="T41" fmla="*/ 0 h 619"/>
                  <a:gd name="T42" fmla="*/ 589 w 619"/>
                  <a:gd name="T43" fmla="*/ 545 h 619"/>
                  <a:gd name="T44" fmla="*/ 589 w 619"/>
                  <a:gd name="T45" fmla="*/ 545 h 619"/>
                  <a:gd name="T46" fmla="*/ 545 w 619"/>
                  <a:gd name="T47" fmla="*/ 589 h 619"/>
                  <a:gd name="T48" fmla="*/ 73 w 619"/>
                  <a:gd name="T49" fmla="*/ 589 h 619"/>
                  <a:gd name="T50" fmla="*/ 29 w 619"/>
                  <a:gd name="T51" fmla="*/ 545 h 619"/>
                  <a:gd name="T52" fmla="*/ 29 w 619"/>
                  <a:gd name="T53" fmla="*/ 74 h 619"/>
                  <a:gd name="T54" fmla="*/ 73 w 619"/>
                  <a:gd name="T55" fmla="*/ 29 h 619"/>
                  <a:gd name="T56" fmla="*/ 545 w 619"/>
                  <a:gd name="T57" fmla="*/ 29 h 619"/>
                  <a:gd name="T58" fmla="*/ 589 w 619"/>
                  <a:gd name="T59" fmla="*/ 74 h 619"/>
                  <a:gd name="T60" fmla="*/ 589 w 619"/>
                  <a:gd name="T61" fmla="*/ 545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9" h="619">
                    <a:moveTo>
                      <a:pt x="427" y="177"/>
                    </a:moveTo>
                    <a:lnTo>
                      <a:pt x="427" y="177"/>
                    </a:lnTo>
                    <a:cubicBezTo>
                      <a:pt x="412" y="162"/>
                      <a:pt x="412" y="177"/>
                      <a:pt x="398" y="177"/>
                    </a:cubicBezTo>
                    <a:cubicBezTo>
                      <a:pt x="280" y="398"/>
                      <a:pt x="280" y="398"/>
                      <a:pt x="280" y="398"/>
                    </a:cubicBezTo>
                    <a:cubicBezTo>
                      <a:pt x="206" y="339"/>
                      <a:pt x="206" y="339"/>
                      <a:pt x="206" y="339"/>
                    </a:cubicBezTo>
                    <a:cubicBezTo>
                      <a:pt x="191" y="324"/>
                      <a:pt x="191" y="324"/>
                      <a:pt x="177" y="339"/>
                    </a:cubicBezTo>
                    <a:cubicBezTo>
                      <a:pt x="162" y="339"/>
                      <a:pt x="162" y="353"/>
                      <a:pt x="177" y="353"/>
                    </a:cubicBezTo>
                    <a:cubicBezTo>
                      <a:pt x="265" y="441"/>
                      <a:pt x="265" y="441"/>
                      <a:pt x="265" y="441"/>
                    </a:cubicBezTo>
                    <a:cubicBezTo>
                      <a:pt x="280" y="457"/>
                      <a:pt x="280" y="457"/>
                      <a:pt x="294" y="441"/>
                    </a:cubicBezTo>
                    <a:lnTo>
                      <a:pt x="441" y="206"/>
                    </a:lnTo>
                    <a:cubicBezTo>
                      <a:pt x="441" y="191"/>
                      <a:pt x="441" y="177"/>
                      <a:pt x="427" y="177"/>
                    </a:cubicBezTo>
                    <a:close/>
                    <a:moveTo>
                      <a:pt x="545" y="0"/>
                    </a:moveTo>
                    <a:lnTo>
                      <a:pt x="545" y="0"/>
                    </a:ln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0" y="29"/>
                      <a:pt x="0" y="74"/>
                    </a:cubicBezTo>
                    <a:cubicBezTo>
                      <a:pt x="0" y="545"/>
                      <a:pt x="0" y="545"/>
                      <a:pt x="0" y="545"/>
                    </a:cubicBezTo>
                    <a:cubicBezTo>
                      <a:pt x="0" y="589"/>
                      <a:pt x="29" y="618"/>
                      <a:pt x="73" y="618"/>
                    </a:cubicBezTo>
                    <a:cubicBezTo>
                      <a:pt x="545" y="618"/>
                      <a:pt x="545" y="618"/>
                      <a:pt x="545" y="618"/>
                    </a:cubicBezTo>
                    <a:cubicBezTo>
                      <a:pt x="589" y="618"/>
                      <a:pt x="618" y="589"/>
                      <a:pt x="618" y="545"/>
                    </a:cubicBezTo>
                    <a:cubicBezTo>
                      <a:pt x="618" y="74"/>
                      <a:pt x="618" y="74"/>
                      <a:pt x="618" y="74"/>
                    </a:cubicBezTo>
                    <a:cubicBezTo>
                      <a:pt x="618" y="29"/>
                      <a:pt x="589" y="0"/>
                      <a:pt x="545" y="0"/>
                    </a:cubicBezTo>
                    <a:close/>
                    <a:moveTo>
                      <a:pt x="589" y="545"/>
                    </a:moveTo>
                    <a:lnTo>
                      <a:pt x="589" y="545"/>
                    </a:lnTo>
                    <a:cubicBezTo>
                      <a:pt x="589" y="559"/>
                      <a:pt x="559" y="589"/>
                      <a:pt x="545" y="589"/>
                    </a:cubicBezTo>
                    <a:cubicBezTo>
                      <a:pt x="73" y="589"/>
                      <a:pt x="73" y="589"/>
                      <a:pt x="73" y="589"/>
                    </a:cubicBezTo>
                    <a:cubicBezTo>
                      <a:pt x="59" y="589"/>
                      <a:pt x="29" y="559"/>
                      <a:pt x="29" y="545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59"/>
                      <a:pt x="59" y="29"/>
                      <a:pt x="73" y="29"/>
                    </a:cubicBezTo>
                    <a:cubicBezTo>
                      <a:pt x="545" y="29"/>
                      <a:pt x="545" y="29"/>
                      <a:pt x="545" y="29"/>
                    </a:cubicBezTo>
                    <a:cubicBezTo>
                      <a:pt x="559" y="29"/>
                      <a:pt x="589" y="59"/>
                      <a:pt x="589" y="74"/>
                    </a:cubicBezTo>
                    <a:lnTo>
                      <a:pt x="589" y="545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Freeform 38"/>
              <p:cNvSpPr>
                <a:spLocks noChangeArrowheads="1"/>
              </p:cNvSpPr>
              <p:nvPr/>
            </p:nvSpPr>
            <p:spPr bwMode="auto">
              <a:xfrm>
                <a:off x="5717542" y="2646707"/>
                <a:ext cx="197135" cy="198309"/>
              </a:xfrm>
              <a:custGeom>
                <a:avLst/>
                <a:gdLst>
                  <a:gd name="T0" fmla="*/ 427 w 619"/>
                  <a:gd name="T1" fmla="*/ 177 h 619"/>
                  <a:gd name="T2" fmla="*/ 427 w 619"/>
                  <a:gd name="T3" fmla="*/ 177 h 619"/>
                  <a:gd name="T4" fmla="*/ 398 w 619"/>
                  <a:gd name="T5" fmla="*/ 177 h 619"/>
                  <a:gd name="T6" fmla="*/ 280 w 619"/>
                  <a:gd name="T7" fmla="*/ 398 h 619"/>
                  <a:gd name="T8" fmla="*/ 206 w 619"/>
                  <a:gd name="T9" fmla="*/ 339 h 619"/>
                  <a:gd name="T10" fmla="*/ 177 w 619"/>
                  <a:gd name="T11" fmla="*/ 339 h 619"/>
                  <a:gd name="T12" fmla="*/ 177 w 619"/>
                  <a:gd name="T13" fmla="*/ 353 h 619"/>
                  <a:gd name="T14" fmla="*/ 265 w 619"/>
                  <a:gd name="T15" fmla="*/ 441 h 619"/>
                  <a:gd name="T16" fmla="*/ 294 w 619"/>
                  <a:gd name="T17" fmla="*/ 441 h 619"/>
                  <a:gd name="T18" fmla="*/ 441 w 619"/>
                  <a:gd name="T19" fmla="*/ 206 h 619"/>
                  <a:gd name="T20" fmla="*/ 427 w 619"/>
                  <a:gd name="T21" fmla="*/ 177 h 619"/>
                  <a:gd name="T22" fmla="*/ 545 w 619"/>
                  <a:gd name="T23" fmla="*/ 0 h 619"/>
                  <a:gd name="T24" fmla="*/ 545 w 619"/>
                  <a:gd name="T25" fmla="*/ 0 h 619"/>
                  <a:gd name="T26" fmla="*/ 73 w 619"/>
                  <a:gd name="T27" fmla="*/ 0 h 619"/>
                  <a:gd name="T28" fmla="*/ 0 w 619"/>
                  <a:gd name="T29" fmla="*/ 74 h 619"/>
                  <a:gd name="T30" fmla="*/ 0 w 619"/>
                  <a:gd name="T31" fmla="*/ 545 h 619"/>
                  <a:gd name="T32" fmla="*/ 73 w 619"/>
                  <a:gd name="T33" fmla="*/ 618 h 619"/>
                  <a:gd name="T34" fmla="*/ 545 w 619"/>
                  <a:gd name="T35" fmla="*/ 618 h 619"/>
                  <a:gd name="T36" fmla="*/ 618 w 619"/>
                  <a:gd name="T37" fmla="*/ 545 h 619"/>
                  <a:gd name="T38" fmla="*/ 618 w 619"/>
                  <a:gd name="T39" fmla="*/ 74 h 619"/>
                  <a:gd name="T40" fmla="*/ 545 w 619"/>
                  <a:gd name="T41" fmla="*/ 0 h 619"/>
                  <a:gd name="T42" fmla="*/ 589 w 619"/>
                  <a:gd name="T43" fmla="*/ 545 h 619"/>
                  <a:gd name="T44" fmla="*/ 589 w 619"/>
                  <a:gd name="T45" fmla="*/ 545 h 619"/>
                  <a:gd name="T46" fmla="*/ 545 w 619"/>
                  <a:gd name="T47" fmla="*/ 589 h 619"/>
                  <a:gd name="T48" fmla="*/ 73 w 619"/>
                  <a:gd name="T49" fmla="*/ 589 h 619"/>
                  <a:gd name="T50" fmla="*/ 29 w 619"/>
                  <a:gd name="T51" fmla="*/ 545 h 619"/>
                  <a:gd name="T52" fmla="*/ 29 w 619"/>
                  <a:gd name="T53" fmla="*/ 74 h 619"/>
                  <a:gd name="T54" fmla="*/ 73 w 619"/>
                  <a:gd name="T55" fmla="*/ 29 h 619"/>
                  <a:gd name="T56" fmla="*/ 545 w 619"/>
                  <a:gd name="T57" fmla="*/ 29 h 619"/>
                  <a:gd name="T58" fmla="*/ 589 w 619"/>
                  <a:gd name="T59" fmla="*/ 74 h 619"/>
                  <a:gd name="T60" fmla="*/ 589 w 619"/>
                  <a:gd name="T61" fmla="*/ 545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9" h="619">
                    <a:moveTo>
                      <a:pt x="427" y="177"/>
                    </a:moveTo>
                    <a:lnTo>
                      <a:pt x="427" y="177"/>
                    </a:lnTo>
                    <a:cubicBezTo>
                      <a:pt x="412" y="162"/>
                      <a:pt x="412" y="177"/>
                      <a:pt x="398" y="177"/>
                    </a:cubicBezTo>
                    <a:cubicBezTo>
                      <a:pt x="280" y="398"/>
                      <a:pt x="280" y="398"/>
                      <a:pt x="280" y="398"/>
                    </a:cubicBezTo>
                    <a:cubicBezTo>
                      <a:pt x="206" y="339"/>
                      <a:pt x="206" y="339"/>
                      <a:pt x="206" y="339"/>
                    </a:cubicBezTo>
                    <a:cubicBezTo>
                      <a:pt x="191" y="324"/>
                      <a:pt x="191" y="324"/>
                      <a:pt x="177" y="339"/>
                    </a:cubicBezTo>
                    <a:cubicBezTo>
                      <a:pt x="162" y="339"/>
                      <a:pt x="162" y="353"/>
                      <a:pt x="177" y="353"/>
                    </a:cubicBezTo>
                    <a:cubicBezTo>
                      <a:pt x="265" y="441"/>
                      <a:pt x="265" y="441"/>
                      <a:pt x="265" y="441"/>
                    </a:cubicBezTo>
                    <a:cubicBezTo>
                      <a:pt x="280" y="457"/>
                      <a:pt x="280" y="457"/>
                      <a:pt x="294" y="441"/>
                    </a:cubicBezTo>
                    <a:lnTo>
                      <a:pt x="441" y="206"/>
                    </a:lnTo>
                    <a:cubicBezTo>
                      <a:pt x="441" y="191"/>
                      <a:pt x="441" y="177"/>
                      <a:pt x="427" y="177"/>
                    </a:cubicBezTo>
                    <a:close/>
                    <a:moveTo>
                      <a:pt x="545" y="0"/>
                    </a:moveTo>
                    <a:lnTo>
                      <a:pt x="545" y="0"/>
                    </a:ln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0" y="29"/>
                      <a:pt x="0" y="74"/>
                    </a:cubicBezTo>
                    <a:cubicBezTo>
                      <a:pt x="0" y="545"/>
                      <a:pt x="0" y="545"/>
                      <a:pt x="0" y="545"/>
                    </a:cubicBezTo>
                    <a:cubicBezTo>
                      <a:pt x="0" y="589"/>
                      <a:pt x="29" y="618"/>
                      <a:pt x="73" y="618"/>
                    </a:cubicBezTo>
                    <a:cubicBezTo>
                      <a:pt x="545" y="618"/>
                      <a:pt x="545" y="618"/>
                      <a:pt x="545" y="618"/>
                    </a:cubicBezTo>
                    <a:cubicBezTo>
                      <a:pt x="589" y="618"/>
                      <a:pt x="618" y="589"/>
                      <a:pt x="618" y="545"/>
                    </a:cubicBezTo>
                    <a:cubicBezTo>
                      <a:pt x="618" y="74"/>
                      <a:pt x="618" y="74"/>
                      <a:pt x="618" y="74"/>
                    </a:cubicBezTo>
                    <a:cubicBezTo>
                      <a:pt x="618" y="29"/>
                      <a:pt x="589" y="0"/>
                      <a:pt x="545" y="0"/>
                    </a:cubicBezTo>
                    <a:close/>
                    <a:moveTo>
                      <a:pt x="589" y="545"/>
                    </a:moveTo>
                    <a:lnTo>
                      <a:pt x="589" y="545"/>
                    </a:lnTo>
                    <a:cubicBezTo>
                      <a:pt x="589" y="559"/>
                      <a:pt x="559" y="589"/>
                      <a:pt x="545" y="589"/>
                    </a:cubicBezTo>
                    <a:cubicBezTo>
                      <a:pt x="73" y="589"/>
                      <a:pt x="73" y="589"/>
                      <a:pt x="73" y="589"/>
                    </a:cubicBezTo>
                    <a:cubicBezTo>
                      <a:pt x="59" y="589"/>
                      <a:pt x="29" y="559"/>
                      <a:pt x="29" y="545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59"/>
                      <a:pt x="59" y="29"/>
                      <a:pt x="73" y="29"/>
                    </a:cubicBezTo>
                    <a:cubicBezTo>
                      <a:pt x="545" y="29"/>
                      <a:pt x="545" y="29"/>
                      <a:pt x="545" y="29"/>
                    </a:cubicBezTo>
                    <a:cubicBezTo>
                      <a:pt x="559" y="29"/>
                      <a:pt x="589" y="59"/>
                      <a:pt x="589" y="74"/>
                    </a:cubicBezTo>
                    <a:lnTo>
                      <a:pt x="589" y="545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Freeform 38"/>
              <p:cNvSpPr>
                <a:spLocks noChangeArrowheads="1"/>
              </p:cNvSpPr>
              <p:nvPr/>
            </p:nvSpPr>
            <p:spPr bwMode="auto">
              <a:xfrm>
                <a:off x="5307967" y="2322857"/>
                <a:ext cx="197135" cy="198309"/>
              </a:xfrm>
              <a:custGeom>
                <a:avLst/>
                <a:gdLst>
                  <a:gd name="T0" fmla="*/ 427 w 619"/>
                  <a:gd name="T1" fmla="*/ 177 h 619"/>
                  <a:gd name="T2" fmla="*/ 427 w 619"/>
                  <a:gd name="T3" fmla="*/ 177 h 619"/>
                  <a:gd name="T4" fmla="*/ 398 w 619"/>
                  <a:gd name="T5" fmla="*/ 177 h 619"/>
                  <a:gd name="T6" fmla="*/ 280 w 619"/>
                  <a:gd name="T7" fmla="*/ 398 h 619"/>
                  <a:gd name="T8" fmla="*/ 206 w 619"/>
                  <a:gd name="T9" fmla="*/ 339 h 619"/>
                  <a:gd name="T10" fmla="*/ 177 w 619"/>
                  <a:gd name="T11" fmla="*/ 339 h 619"/>
                  <a:gd name="T12" fmla="*/ 177 w 619"/>
                  <a:gd name="T13" fmla="*/ 353 h 619"/>
                  <a:gd name="T14" fmla="*/ 265 w 619"/>
                  <a:gd name="T15" fmla="*/ 441 h 619"/>
                  <a:gd name="T16" fmla="*/ 294 w 619"/>
                  <a:gd name="T17" fmla="*/ 441 h 619"/>
                  <a:gd name="T18" fmla="*/ 441 w 619"/>
                  <a:gd name="T19" fmla="*/ 206 h 619"/>
                  <a:gd name="T20" fmla="*/ 427 w 619"/>
                  <a:gd name="T21" fmla="*/ 177 h 619"/>
                  <a:gd name="T22" fmla="*/ 545 w 619"/>
                  <a:gd name="T23" fmla="*/ 0 h 619"/>
                  <a:gd name="T24" fmla="*/ 545 w 619"/>
                  <a:gd name="T25" fmla="*/ 0 h 619"/>
                  <a:gd name="T26" fmla="*/ 73 w 619"/>
                  <a:gd name="T27" fmla="*/ 0 h 619"/>
                  <a:gd name="T28" fmla="*/ 0 w 619"/>
                  <a:gd name="T29" fmla="*/ 74 h 619"/>
                  <a:gd name="T30" fmla="*/ 0 w 619"/>
                  <a:gd name="T31" fmla="*/ 545 h 619"/>
                  <a:gd name="T32" fmla="*/ 73 w 619"/>
                  <a:gd name="T33" fmla="*/ 618 h 619"/>
                  <a:gd name="T34" fmla="*/ 545 w 619"/>
                  <a:gd name="T35" fmla="*/ 618 h 619"/>
                  <a:gd name="T36" fmla="*/ 618 w 619"/>
                  <a:gd name="T37" fmla="*/ 545 h 619"/>
                  <a:gd name="T38" fmla="*/ 618 w 619"/>
                  <a:gd name="T39" fmla="*/ 74 h 619"/>
                  <a:gd name="T40" fmla="*/ 545 w 619"/>
                  <a:gd name="T41" fmla="*/ 0 h 619"/>
                  <a:gd name="T42" fmla="*/ 589 w 619"/>
                  <a:gd name="T43" fmla="*/ 545 h 619"/>
                  <a:gd name="T44" fmla="*/ 589 w 619"/>
                  <a:gd name="T45" fmla="*/ 545 h 619"/>
                  <a:gd name="T46" fmla="*/ 545 w 619"/>
                  <a:gd name="T47" fmla="*/ 589 h 619"/>
                  <a:gd name="T48" fmla="*/ 73 w 619"/>
                  <a:gd name="T49" fmla="*/ 589 h 619"/>
                  <a:gd name="T50" fmla="*/ 29 w 619"/>
                  <a:gd name="T51" fmla="*/ 545 h 619"/>
                  <a:gd name="T52" fmla="*/ 29 w 619"/>
                  <a:gd name="T53" fmla="*/ 74 h 619"/>
                  <a:gd name="T54" fmla="*/ 73 w 619"/>
                  <a:gd name="T55" fmla="*/ 29 h 619"/>
                  <a:gd name="T56" fmla="*/ 545 w 619"/>
                  <a:gd name="T57" fmla="*/ 29 h 619"/>
                  <a:gd name="T58" fmla="*/ 589 w 619"/>
                  <a:gd name="T59" fmla="*/ 74 h 619"/>
                  <a:gd name="T60" fmla="*/ 589 w 619"/>
                  <a:gd name="T61" fmla="*/ 545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9" h="619">
                    <a:moveTo>
                      <a:pt x="427" y="177"/>
                    </a:moveTo>
                    <a:lnTo>
                      <a:pt x="427" y="177"/>
                    </a:lnTo>
                    <a:cubicBezTo>
                      <a:pt x="412" y="162"/>
                      <a:pt x="412" y="177"/>
                      <a:pt x="398" y="177"/>
                    </a:cubicBezTo>
                    <a:cubicBezTo>
                      <a:pt x="280" y="398"/>
                      <a:pt x="280" y="398"/>
                      <a:pt x="280" y="398"/>
                    </a:cubicBezTo>
                    <a:cubicBezTo>
                      <a:pt x="206" y="339"/>
                      <a:pt x="206" y="339"/>
                      <a:pt x="206" y="339"/>
                    </a:cubicBezTo>
                    <a:cubicBezTo>
                      <a:pt x="191" y="324"/>
                      <a:pt x="191" y="324"/>
                      <a:pt x="177" y="339"/>
                    </a:cubicBezTo>
                    <a:cubicBezTo>
                      <a:pt x="162" y="339"/>
                      <a:pt x="162" y="353"/>
                      <a:pt x="177" y="353"/>
                    </a:cubicBezTo>
                    <a:cubicBezTo>
                      <a:pt x="265" y="441"/>
                      <a:pt x="265" y="441"/>
                      <a:pt x="265" y="441"/>
                    </a:cubicBezTo>
                    <a:cubicBezTo>
                      <a:pt x="280" y="457"/>
                      <a:pt x="280" y="457"/>
                      <a:pt x="294" y="441"/>
                    </a:cubicBezTo>
                    <a:lnTo>
                      <a:pt x="441" y="206"/>
                    </a:lnTo>
                    <a:cubicBezTo>
                      <a:pt x="441" y="191"/>
                      <a:pt x="441" y="177"/>
                      <a:pt x="427" y="177"/>
                    </a:cubicBezTo>
                    <a:close/>
                    <a:moveTo>
                      <a:pt x="545" y="0"/>
                    </a:moveTo>
                    <a:lnTo>
                      <a:pt x="545" y="0"/>
                    </a:ln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0" y="29"/>
                      <a:pt x="0" y="74"/>
                    </a:cubicBezTo>
                    <a:cubicBezTo>
                      <a:pt x="0" y="545"/>
                      <a:pt x="0" y="545"/>
                      <a:pt x="0" y="545"/>
                    </a:cubicBezTo>
                    <a:cubicBezTo>
                      <a:pt x="0" y="589"/>
                      <a:pt x="29" y="618"/>
                      <a:pt x="73" y="618"/>
                    </a:cubicBezTo>
                    <a:cubicBezTo>
                      <a:pt x="545" y="618"/>
                      <a:pt x="545" y="618"/>
                      <a:pt x="545" y="618"/>
                    </a:cubicBezTo>
                    <a:cubicBezTo>
                      <a:pt x="589" y="618"/>
                      <a:pt x="618" y="589"/>
                      <a:pt x="618" y="545"/>
                    </a:cubicBezTo>
                    <a:cubicBezTo>
                      <a:pt x="618" y="74"/>
                      <a:pt x="618" y="74"/>
                      <a:pt x="618" y="74"/>
                    </a:cubicBezTo>
                    <a:cubicBezTo>
                      <a:pt x="618" y="29"/>
                      <a:pt x="589" y="0"/>
                      <a:pt x="545" y="0"/>
                    </a:cubicBezTo>
                    <a:close/>
                    <a:moveTo>
                      <a:pt x="589" y="545"/>
                    </a:moveTo>
                    <a:lnTo>
                      <a:pt x="589" y="545"/>
                    </a:lnTo>
                    <a:cubicBezTo>
                      <a:pt x="589" y="559"/>
                      <a:pt x="559" y="589"/>
                      <a:pt x="545" y="589"/>
                    </a:cubicBezTo>
                    <a:cubicBezTo>
                      <a:pt x="73" y="589"/>
                      <a:pt x="73" y="589"/>
                      <a:pt x="73" y="589"/>
                    </a:cubicBezTo>
                    <a:cubicBezTo>
                      <a:pt x="59" y="589"/>
                      <a:pt x="29" y="559"/>
                      <a:pt x="29" y="545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59"/>
                      <a:pt x="59" y="29"/>
                      <a:pt x="73" y="29"/>
                    </a:cubicBezTo>
                    <a:cubicBezTo>
                      <a:pt x="545" y="29"/>
                      <a:pt x="545" y="29"/>
                      <a:pt x="545" y="29"/>
                    </a:cubicBezTo>
                    <a:cubicBezTo>
                      <a:pt x="559" y="29"/>
                      <a:pt x="589" y="59"/>
                      <a:pt x="589" y="74"/>
                    </a:cubicBezTo>
                    <a:lnTo>
                      <a:pt x="589" y="545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9" name="Freeform 38"/>
              <p:cNvSpPr>
                <a:spLocks noChangeArrowheads="1"/>
              </p:cNvSpPr>
              <p:nvPr/>
            </p:nvSpPr>
            <p:spPr bwMode="auto">
              <a:xfrm>
                <a:off x="5307967" y="3003466"/>
                <a:ext cx="197135" cy="198309"/>
              </a:xfrm>
              <a:custGeom>
                <a:avLst/>
                <a:gdLst>
                  <a:gd name="T0" fmla="*/ 427 w 619"/>
                  <a:gd name="T1" fmla="*/ 177 h 619"/>
                  <a:gd name="T2" fmla="*/ 427 w 619"/>
                  <a:gd name="T3" fmla="*/ 177 h 619"/>
                  <a:gd name="T4" fmla="*/ 398 w 619"/>
                  <a:gd name="T5" fmla="*/ 177 h 619"/>
                  <a:gd name="T6" fmla="*/ 280 w 619"/>
                  <a:gd name="T7" fmla="*/ 398 h 619"/>
                  <a:gd name="T8" fmla="*/ 206 w 619"/>
                  <a:gd name="T9" fmla="*/ 339 h 619"/>
                  <a:gd name="T10" fmla="*/ 177 w 619"/>
                  <a:gd name="T11" fmla="*/ 339 h 619"/>
                  <a:gd name="T12" fmla="*/ 177 w 619"/>
                  <a:gd name="T13" fmla="*/ 353 h 619"/>
                  <a:gd name="T14" fmla="*/ 265 w 619"/>
                  <a:gd name="T15" fmla="*/ 441 h 619"/>
                  <a:gd name="T16" fmla="*/ 294 w 619"/>
                  <a:gd name="T17" fmla="*/ 441 h 619"/>
                  <a:gd name="T18" fmla="*/ 441 w 619"/>
                  <a:gd name="T19" fmla="*/ 206 h 619"/>
                  <a:gd name="T20" fmla="*/ 427 w 619"/>
                  <a:gd name="T21" fmla="*/ 177 h 619"/>
                  <a:gd name="T22" fmla="*/ 545 w 619"/>
                  <a:gd name="T23" fmla="*/ 0 h 619"/>
                  <a:gd name="T24" fmla="*/ 545 w 619"/>
                  <a:gd name="T25" fmla="*/ 0 h 619"/>
                  <a:gd name="T26" fmla="*/ 73 w 619"/>
                  <a:gd name="T27" fmla="*/ 0 h 619"/>
                  <a:gd name="T28" fmla="*/ 0 w 619"/>
                  <a:gd name="T29" fmla="*/ 74 h 619"/>
                  <a:gd name="T30" fmla="*/ 0 w 619"/>
                  <a:gd name="T31" fmla="*/ 545 h 619"/>
                  <a:gd name="T32" fmla="*/ 73 w 619"/>
                  <a:gd name="T33" fmla="*/ 618 h 619"/>
                  <a:gd name="T34" fmla="*/ 545 w 619"/>
                  <a:gd name="T35" fmla="*/ 618 h 619"/>
                  <a:gd name="T36" fmla="*/ 618 w 619"/>
                  <a:gd name="T37" fmla="*/ 545 h 619"/>
                  <a:gd name="T38" fmla="*/ 618 w 619"/>
                  <a:gd name="T39" fmla="*/ 74 h 619"/>
                  <a:gd name="T40" fmla="*/ 545 w 619"/>
                  <a:gd name="T41" fmla="*/ 0 h 619"/>
                  <a:gd name="T42" fmla="*/ 589 w 619"/>
                  <a:gd name="T43" fmla="*/ 545 h 619"/>
                  <a:gd name="T44" fmla="*/ 589 w 619"/>
                  <a:gd name="T45" fmla="*/ 545 h 619"/>
                  <a:gd name="T46" fmla="*/ 545 w 619"/>
                  <a:gd name="T47" fmla="*/ 589 h 619"/>
                  <a:gd name="T48" fmla="*/ 73 w 619"/>
                  <a:gd name="T49" fmla="*/ 589 h 619"/>
                  <a:gd name="T50" fmla="*/ 29 w 619"/>
                  <a:gd name="T51" fmla="*/ 545 h 619"/>
                  <a:gd name="T52" fmla="*/ 29 w 619"/>
                  <a:gd name="T53" fmla="*/ 74 h 619"/>
                  <a:gd name="T54" fmla="*/ 73 w 619"/>
                  <a:gd name="T55" fmla="*/ 29 h 619"/>
                  <a:gd name="T56" fmla="*/ 545 w 619"/>
                  <a:gd name="T57" fmla="*/ 29 h 619"/>
                  <a:gd name="T58" fmla="*/ 589 w 619"/>
                  <a:gd name="T59" fmla="*/ 74 h 619"/>
                  <a:gd name="T60" fmla="*/ 589 w 619"/>
                  <a:gd name="T61" fmla="*/ 545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9" h="619">
                    <a:moveTo>
                      <a:pt x="427" y="177"/>
                    </a:moveTo>
                    <a:lnTo>
                      <a:pt x="427" y="177"/>
                    </a:lnTo>
                    <a:cubicBezTo>
                      <a:pt x="412" y="162"/>
                      <a:pt x="412" y="177"/>
                      <a:pt x="398" y="177"/>
                    </a:cubicBezTo>
                    <a:cubicBezTo>
                      <a:pt x="280" y="398"/>
                      <a:pt x="280" y="398"/>
                      <a:pt x="280" y="398"/>
                    </a:cubicBezTo>
                    <a:cubicBezTo>
                      <a:pt x="206" y="339"/>
                      <a:pt x="206" y="339"/>
                      <a:pt x="206" y="339"/>
                    </a:cubicBezTo>
                    <a:cubicBezTo>
                      <a:pt x="191" y="324"/>
                      <a:pt x="191" y="324"/>
                      <a:pt x="177" y="339"/>
                    </a:cubicBezTo>
                    <a:cubicBezTo>
                      <a:pt x="162" y="339"/>
                      <a:pt x="162" y="353"/>
                      <a:pt x="177" y="353"/>
                    </a:cubicBezTo>
                    <a:cubicBezTo>
                      <a:pt x="265" y="441"/>
                      <a:pt x="265" y="441"/>
                      <a:pt x="265" y="441"/>
                    </a:cubicBezTo>
                    <a:cubicBezTo>
                      <a:pt x="280" y="457"/>
                      <a:pt x="280" y="457"/>
                      <a:pt x="294" y="441"/>
                    </a:cubicBezTo>
                    <a:lnTo>
                      <a:pt x="441" y="206"/>
                    </a:lnTo>
                    <a:cubicBezTo>
                      <a:pt x="441" y="191"/>
                      <a:pt x="441" y="177"/>
                      <a:pt x="427" y="177"/>
                    </a:cubicBezTo>
                    <a:close/>
                    <a:moveTo>
                      <a:pt x="545" y="0"/>
                    </a:moveTo>
                    <a:lnTo>
                      <a:pt x="545" y="0"/>
                    </a:ln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0" y="29"/>
                      <a:pt x="0" y="74"/>
                    </a:cubicBezTo>
                    <a:cubicBezTo>
                      <a:pt x="0" y="545"/>
                      <a:pt x="0" y="545"/>
                      <a:pt x="0" y="545"/>
                    </a:cubicBezTo>
                    <a:cubicBezTo>
                      <a:pt x="0" y="589"/>
                      <a:pt x="29" y="618"/>
                      <a:pt x="73" y="618"/>
                    </a:cubicBezTo>
                    <a:cubicBezTo>
                      <a:pt x="545" y="618"/>
                      <a:pt x="545" y="618"/>
                      <a:pt x="545" y="618"/>
                    </a:cubicBezTo>
                    <a:cubicBezTo>
                      <a:pt x="589" y="618"/>
                      <a:pt x="618" y="589"/>
                      <a:pt x="618" y="545"/>
                    </a:cubicBezTo>
                    <a:cubicBezTo>
                      <a:pt x="618" y="74"/>
                      <a:pt x="618" y="74"/>
                      <a:pt x="618" y="74"/>
                    </a:cubicBezTo>
                    <a:cubicBezTo>
                      <a:pt x="618" y="29"/>
                      <a:pt x="589" y="0"/>
                      <a:pt x="545" y="0"/>
                    </a:cubicBezTo>
                    <a:close/>
                    <a:moveTo>
                      <a:pt x="589" y="545"/>
                    </a:moveTo>
                    <a:lnTo>
                      <a:pt x="589" y="545"/>
                    </a:lnTo>
                    <a:cubicBezTo>
                      <a:pt x="589" y="559"/>
                      <a:pt x="559" y="589"/>
                      <a:pt x="545" y="589"/>
                    </a:cubicBezTo>
                    <a:cubicBezTo>
                      <a:pt x="73" y="589"/>
                      <a:pt x="73" y="589"/>
                      <a:pt x="73" y="589"/>
                    </a:cubicBezTo>
                    <a:cubicBezTo>
                      <a:pt x="59" y="589"/>
                      <a:pt x="29" y="559"/>
                      <a:pt x="29" y="545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59"/>
                      <a:pt x="59" y="29"/>
                      <a:pt x="73" y="29"/>
                    </a:cubicBezTo>
                    <a:cubicBezTo>
                      <a:pt x="545" y="29"/>
                      <a:pt x="545" y="29"/>
                      <a:pt x="545" y="29"/>
                    </a:cubicBezTo>
                    <a:cubicBezTo>
                      <a:pt x="559" y="29"/>
                      <a:pt x="589" y="59"/>
                      <a:pt x="589" y="74"/>
                    </a:cubicBezTo>
                    <a:lnTo>
                      <a:pt x="589" y="545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924454" y="1428945"/>
              <a:ext cx="1412543" cy="1276143"/>
              <a:chOff x="796963" y="2001891"/>
              <a:chExt cx="1412543" cy="1276143"/>
            </a:xfrm>
          </p:grpSpPr>
          <p:sp>
            <p:nvSpPr>
              <p:cNvPr id="201" name="Oval 4"/>
              <p:cNvSpPr/>
              <p:nvPr/>
            </p:nvSpPr>
            <p:spPr>
              <a:xfrm>
                <a:off x="1064627" y="21328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00B0F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86"/>
              <p:cNvSpPr>
                <a:spLocks noEditPoints="1"/>
              </p:cNvSpPr>
              <p:nvPr/>
            </p:nvSpPr>
            <p:spPr bwMode="auto">
              <a:xfrm>
                <a:off x="1258820" y="2480390"/>
                <a:ext cx="756491" cy="472073"/>
              </a:xfrm>
              <a:custGeom>
                <a:avLst/>
                <a:gdLst>
                  <a:gd name="T0" fmla="*/ 2147483646 w 256"/>
                  <a:gd name="T1" fmla="*/ 2147483646 h 160"/>
                  <a:gd name="T2" fmla="*/ 2147483646 w 256"/>
                  <a:gd name="T3" fmla="*/ 2147483646 h 160"/>
                  <a:gd name="T4" fmla="*/ 2147483646 w 256"/>
                  <a:gd name="T5" fmla="*/ 2147483646 h 160"/>
                  <a:gd name="T6" fmla="*/ 2147483646 w 256"/>
                  <a:gd name="T7" fmla="*/ 2147483646 h 160"/>
                  <a:gd name="T8" fmla="*/ 0 w 256"/>
                  <a:gd name="T9" fmla="*/ 2147483646 h 160"/>
                  <a:gd name="T10" fmla="*/ 0 w 256"/>
                  <a:gd name="T11" fmla="*/ 2147483646 h 160"/>
                  <a:gd name="T12" fmla="*/ 2147483646 w 256"/>
                  <a:gd name="T13" fmla="*/ 2147483646 h 160"/>
                  <a:gd name="T14" fmla="*/ 2147483646 w 256"/>
                  <a:gd name="T15" fmla="*/ 2147483646 h 160"/>
                  <a:gd name="T16" fmla="*/ 2147483646 w 256"/>
                  <a:gd name="T17" fmla="*/ 0 h 160"/>
                  <a:gd name="T18" fmla="*/ 2147483646 w 256"/>
                  <a:gd name="T19" fmla="*/ 0 h 160"/>
                  <a:gd name="T20" fmla="*/ 2147483646 w 256"/>
                  <a:gd name="T21" fmla="*/ 2147483646 h 160"/>
                  <a:gd name="T22" fmla="*/ 2147483646 w 256"/>
                  <a:gd name="T23" fmla="*/ 2147483646 h 160"/>
                  <a:gd name="T24" fmla="*/ 2147483646 w 256"/>
                  <a:gd name="T25" fmla="*/ 2147483646 h 160"/>
                  <a:gd name="T26" fmla="*/ 2147483646 w 256"/>
                  <a:gd name="T27" fmla="*/ 2147483646 h 160"/>
                  <a:gd name="T28" fmla="*/ 2147483646 w 256"/>
                  <a:gd name="T29" fmla="*/ 2147483646 h 160"/>
                  <a:gd name="T30" fmla="*/ 2147483646 w 256"/>
                  <a:gd name="T31" fmla="*/ 2147483646 h 160"/>
                  <a:gd name="T32" fmla="*/ 2147483646 w 256"/>
                  <a:gd name="T33" fmla="*/ 2147483646 h 160"/>
                  <a:gd name="T34" fmla="*/ 2147483646 w 256"/>
                  <a:gd name="T35" fmla="*/ 2147483646 h 160"/>
                  <a:gd name="T36" fmla="*/ 2147483646 w 256"/>
                  <a:gd name="T37" fmla="*/ 2147483646 h 160"/>
                  <a:gd name="T38" fmla="*/ 2147483646 w 256"/>
                  <a:gd name="T39" fmla="*/ 2147483646 h 160"/>
                  <a:gd name="T40" fmla="*/ 2147483646 w 256"/>
                  <a:gd name="T41" fmla="*/ 2147483646 h 160"/>
                  <a:gd name="T42" fmla="*/ 2147483646 w 256"/>
                  <a:gd name="T43" fmla="*/ 2147483646 h 160"/>
                  <a:gd name="T44" fmla="*/ 2147483646 w 256"/>
                  <a:gd name="T45" fmla="*/ 2147483646 h 160"/>
                  <a:gd name="T46" fmla="*/ 2147483646 w 256"/>
                  <a:gd name="T47" fmla="*/ 2147483646 h 160"/>
                  <a:gd name="T48" fmla="*/ 2147483646 w 256"/>
                  <a:gd name="T49" fmla="*/ 2147483646 h 1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56" h="160">
                    <a:moveTo>
                      <a:pt x="244" y="160"/>
                    </a:moveTo>
                    <a:cubicBezTo>
                      <a:pt x="232" y="160"/>
                      <a:pt x="232" y="160"/>
                      <a:pt x="232" y="160"/>
                    </a:cubicBezTo>
                    <a:cubicBezTo>
                      <a:pt x="24" y="160"/>
                      <a:pt x="24" y="160"/>
                      <a:pt x="24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5"/>
                      <a:pt x="29" y="0"/>
                      <a:pt x="3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7" y="0"/>
                      <a:pt x="232" y="5"/>
                      <a:pt x="232" y="12"/>
                    </a:cubicBez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6" y="148"/>
                      <a:pt x="256" y="148"/>
                      <a:pt x="256" y="148"/>
                    </a:cubicBezTo>
                    <a:cubicBezTo>
                      <a:pt x="256" y="155"/>
                      <a:pt x="251" y="160"/>
                      <a:pt x="244" y="160"/>
                    </a:cubicBezTo>
                    <a:moveTo>
                      <a:pt x="100" y="148"/>
                    </a:moveTo>
                    <a:cubicBezTo>
                      <a:pt x="156" y="148"/>
                      <a:pt x="156" y="148"/>
                      <a:pt x="156" y="148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48"/>
                    </a:lnTo>
                    <a:close/>
                    <a:moveTo>
                      <a:pt x="216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216" y="120"/>
                      <a:pt x="216" y="120"/>
                      <a:pt x="216" y="120"/>
                    </a:cubicBezTo>
                    <a:lnTo>
                      <a:pt x="216" y="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grpSp>
            <p:nvGrpSpPr>
              <p:cNvPr id="203" name="组合 202"/>
              <p:cNvGrpSpPr/>
              <p:nvPr/>
            </p:nvGrpSpPr>
            <p:grpSpPr>
              <a:xfrm>
                <a:off x="796963" y="2001891"/>
                <a:ext cx="480560" cy="480560"/>
                <a:chOff x="2169489" y="2132856"/>
                <a:chExt cx="822960" cy="822960"/>
              </a:xfrm>
            </p:grpSpPr>
            <p:sp>
              <p:nvSpPr>
                <p:cNvPr id="211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2360849" y="2317806"/>
                  <a:ext cx="450755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1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  <p:sp>
            <p:nvSpPr>
              <p:cNvPr id="204" name="Freeform 96"/>
              <p:cNvSpPr>
                <a:spLocks noChangeArrowheads="1"/>
              </p:cNvSpPr>
              <p:nvPr/>
            </p:nvSpPr>
            <p:spPr bwMode="auto">
              <a:xfrm>
                <a:off x="1404938" y="2573338"/>
                <a:ext cx="217487" cy="209550"/>
              </a:xfrm>
              <a:custGeom>
                <a:avLst/>
                <a:gdLst>
                  <a:gd name="T0" fmla="*/ 2147483646 w 602"/>
                  <a:gd name="T1" fmla="*/ 2147483646 h 580"/>
                  <a:gd name="T2" fmla="*/ 2147483646 w 602"/>
                  <a:gd name="T3" fmla="*/ 2147483646 h 580"/>
                  <a:gd name="T4" fmla="*/ 2147483646 w 602"/>
                  <a:gd name="T5" fmla="*/ 2147483646 h 580"/>
                  <a:gd name="T6" fmla="*/ 2147483646 w 602"/>
                  <a:gd name="T7" fmla="*/ 2147483646 h 580"/>
                  <a:gd name="T8" fmla="*/ 2147483646 w 602"/>
                  <a:gd name="T9" fmla="*/ 2147483646 h 580"/>
                  <a:gd name="T10" fmla="*/ 0 w 602"/>
                  <a:gd name="T11" fmla="*/ 2147483646 h 580"/>
                  <a:gd name="T12" fmla="*/ 0 w 602"/>
                  <a:gd name="T13" fmla="*/ 2147483646 h 580"/>
                  <a:gd name="T14" fmla="*/ 0 w 602"/>
                  <a:gd name="T15" fmla="*/ 2147483646 h 580"/>
                  <a:gd name="T16" fmla="*/ 2147483646 w 602"/>
                  <a:gd name="T17" fmla="*/ 2147483646 h 580"/>
                  <a:gd name="T18" fmla="*/ 2147483646 w 602"/>
                  <a:gd name="T19" fmla="*/ 2147483646 h 580"/>
                  <a:gd name="T20" fmla="*/ 2147483646 w 602"/>
                  <a:gd name="T21" fmla="*/ 2147483646 h 580"/>
                  <a:gd name="T22" fmla="*/ 2147483646 w 602"/>
                  <a:gd name="T23" fmla="*/ 2147483646 h 580"/>
                  <a:gd name="T24" fmla="*/ 2147483646 w 602"/>
                  <a:gd name="T25" fmla="*/ 2147483646 h 580"/>
                  <a:gd name="T26" fmla="*/ 2147483646 w 602"/>
                  <a:gd name="T27" fmla="*/ 2147483646 h 580"/>
                  <a:gd name="T28" fmla="*/ 2147483646 w 602"/>
                  <a:gd name="T29" fmla="*/ 2147483646 h 580"/>
                  <a:gd name="T30" fmla="*/ 2147483646 w 602"/>
                  <a:gd name="T31" fmla="*/ 2147483646 h 580"/>
                  <a:gd name="T32" fmla="*/ 2147483646 w 602"/>
                  <a:gd name="T33" fmla="*/ 0 h 580"/>
                  <a:gd name="T34" fmla="*/ 2147483646 w 602"/>
                  <a:gd name="T35" fmla="*/ 2147483646 h 580"/>
                  <a:gd name="T36" fmla="*/ 2147483646 w 602"/>
                  <a:gd name="T37" fmla="*/ 2147483646 h 580"/>
                  <a:gd name="T38" fmla="*/ 2147483646 w 602"/>
                  <a:gd name="T39" fmla="*/ 2147483646 h 580"/>
                  <a:gd name="T40" fmla="*/ 2147483646 w 602"/>
                  <a:gd name="T41" fmla="*/ 2147483646 h 580"/>
                  <a:gd name="T42" fmla="*/ 2147483646 w 602"/>
                  <a:gd name="T43" fmla="*/ 2147483646 h 580"/>
                  <a:gd name="T44" fmla="*/ 2147483646 w 602"/>
                  <a:gd name="T45" fmla="*/ 2147483646 h 580"/>
                  <a:gd name="T46" fmla="*/ 2147483646 w 602"/>
                  <a:gd name="T47" fmla="*/ 2147483646 h 580"/>
                  <a:gd name="T48" fmla="*/ 2147483646 w 602"/>
                  <a:gd name="T49" fmla="*/ 2147483646 h 580"/>
                  <a:gd name="T50" fmla="*/ 2147483646 w 602"/>
                  <a:gd name="T51" fmla="*/ 2147483646 h 5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02" h="580">
                    <a:moveTo>
                      <a:pt x="601" y="551"/>
                    </a:moveTo>
                    <a:lnTo>
                      <a:pt x="601" y="551"/>
                    </a:lnTo>
                    <a:cubicBezTo>
                      <a:pt x="601" y="572"/>
                      <a:pt x="594" y="579"/>
                      <a:pt x="572" y="579"/>
                    </a:cubicBezTo>
                    <a:cubicBezTo>
                      <a:pt x="28" y="579"/>
                      <a:pt x="28" y="579"/>
                      <a:pt x="28" y="579"/>
                    </a:cubicBezTo>
                    <a:cubicBezTo>
                      <a:pt x="14" y="579"/>
                      <a:pt x="0" y="572"/>
                      <a:pt x="0" y="551"/>
                    </a:cubicBezTo>
                    <a:cubicBezTo>
                      <a:pt x="0" y="551"/>
                      <a:pt x="0" y="452"/>
                      <a:pt x="78" y="410"/>
                    </a:cubicBezTo>
                    <a:cubicBezTo>
                      <a:pt x="120" y="388"/>
                      <a:pt x="106" y="410"/>
                      <a:pt x="163" y="381"/>
                    </a:cubicBezTo>
                    <a:cubicBezTo>
                      <a:pt x="219" y="360"/>
                      <a:pt x="233" y="353"/>
                      <a:pt x="233" y="353"/>
                    </a:cubicBezTo>
                    <a:cubicBezTo>
                      <a:pt x="233" y="296"/>
                      <a:pt x="233" y="296"/>
                      <a:pt x="233" y="296"/>
                    </a:cubicBezTo>
                    <a:cubicBezTo>
                      <a:pt x="233" y="296"/>
                      <a:pt x="212" y="275"/>
                      <a:pt x="205" y="226"/>
                    </a:cubicBezTo>
                    <a:cubicBezTo>
                      <a:pt x="191" y="233"/>
                      <a:pt x="191" y="212"/>
                      <a:pt x="191" y="198"/>
                    </a:cubicBezTo>
                    <a:cubicBezTo>
                      <a:pt x="191" y="183"/>
                      <a:pt x="184" y="148"/>
                      <a:pt x="198" y="148"/>
                    </a:cubicBezTo>
                    <a:cubicBezTo>
                      <a:pt x="191" y="127"/>
                      <a:pt x="191" y="99"/>
                      <a:pt x="191" y="92"/>
                    </a:cubicBezTo>
                    <a:cubicBezTo>
                      <a:pt x="198" y="49"/>
                      <a:pt x="240" y="0"/>
                      <a:pt x="304" y="0"/>
                    </a:cubicBezTo>
                    <a:cubicBezTo>
                      <a:pt x="375" y="0"/>
                      <a:pt x="410" y="49"/>
                      <a:pt x="410" y="92"/>
                    </a:cubicBezTo>
                    <a:cubicBezTo>
                      <a:pt x="410" y="99"/>
                      <a:pt x="410" y="127"/>
                      <a:pt x="403" y="148"/>
                    </a:cubicBezTo>
                    <a:cubicBezTo>
                      <a:pt x="424" y="148"/>
                      <a:pt x="417" y="183"/>
                      <a:pt x="417" y="198"/>
                    </a:cubicBezTo>
                    <a:cubicBezTo>
                      <a:pt x="417" y="212"/>
                      <a:pt x="410" y="233"/>
                      <a:pt x="396" y="226"/>
                    </a:cubicBezTo>
                    <a:cubicBezTo>
                      <a:pt x="389" y="275"/>
                      <a:pt x="368" y="296"/>
                      <a:pt x="368" y="296"/>
                    </a:cubicBezTo>
                    <a:cubicBezTo>
                      <a:pt x="368" y="353"/>
                      <a:pt x="368" y="353"/>
                      <a:pt x="368" y="353"/>
                    </a:cubicBezTo>
                    <a:cubicBezTo>
                      <a:pt x="368" y="353"/>
                      <a:pt x="382" y="360"/>
                      <a:pt x="438" y="381"/>
                    </a:cubicBezTo>
                    <a:cubicBezTo>
                      <a:pt x="502" y="410"/>
                      <a:pt x="481" y="388"/>
                      <a:pt x="530" y="410"/>
                    </a:cubicBezTo>
                    <a:cubicBezTo>
                      <a:pt x="601" y="452"/>
                      <a:pt x="601" y="551"/>
                      <a:pt x="601" y="551"/>
                    </a:cubicBezTo>
                  </a:path>
                </a:pathLst>
              </a:custGeom>
              <a:solidFill>
                <a:srgbClr val="C0000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205" name="Freeform 96"/>
              <p:cNvSpPr>
                <a:spLocks noChangeArrowheads="1"/>
              </p:cNvSpPr>
              <p:nvPr/>
            </p:nvSpPr>
            <p:spPr bwMode="auto">
              <a:xfrm>
                <a:off x="1637066" y="2573338"/>
                <a:ext cx="217487" cy="209550"/>
              </a:xfrm>
              <a:custGeom>
                <a:avLst/>
                <a:gdLst>
                  <a:gd name="T0" fmla="*/ 2147483646 w 602"/>
                  <a:gd name="T1" fmla="*/ 2147483646 h 580"/>
                  <a:gd name="T2" fmla="*/ 2147483646 w 602"/>
                  <a:gd name="T3" fmla="*/ 2147483646 h 580"/>
                  <a:gd name="T4" fmla="*/ 2147483646 w 602"/>
                  <a:gd name="T5" fmla="*/ 2147483646 h 580"/>
                  <a:gd name="T6" fmla="*/ 2147483646 w 602"/>
                  <a:gd name="T7" fmla="*/ 2147483646 h 580"/>
                  <a:gd name="T8" fmla="*/ 2147483646 w 602"/>
                  <a:gd name="T9" fmla="*/ 2147483646 h 580"/>
                  <a:gd name="T10" fmla="*/ 0 w 602"/>
                  <a:gd name="T11" fmla="*/ 2147483646 h 580"/>
                  <a:gd name="T12" fmla="*/ 0 w 602"/>
                  <a:gd name="T13" fmla="*/ 2147483646 h 580"/>
                  <a:gd name="T14" fmla="*/ 0 w 602"/>
                  <a:gd name="T15" fmla="*/ 2147483646 h 580"/>
                  <a:gd name="T16" fmla="*/ 2147483646 w 602"/>
                  <a:gd name="T17" fmla="*/ 2147483646 h 580"/>
                  <a:gd name="T18" fmla="*/ 2147483646 w 602"/>
                  <a:gd name="T19" fmla="*/ 2147483646 h 580"/>
                  <a:gd name="T20" fmla="*/ 2147483646 w 602"/>
                  <a:gd name="T21" fmla="*/ 2147483646 h 580"/>
                  <a:gd name="T22" fmla="*/ 2147483646 w 602"/>
                  <a:gd name="T23" fmla="*/ 2147483646 h 580"/>
                  <a:gd name="T24" fmla="*/ 2147483646 w 602"/>
                  <a:gd name="T25" fmla="*/ 2147483646 h 580"/>
                  <a:gd name="T26" fmla="*/ 2147483646 w 602"/>
                  <a:gd name="T27" fmla="*/ 2147483646 h 580"/>
                  <a:gd name="T28" fmla="*/ 2147483646 w 602"/>
                  <a:gd name="T29" fmla="*/ 2147483646 h 580"/>
                  <a:gd name="T30" fmla="*/ 2147483646 w 602"/>
                  <a:gd name="T31" fmla="*/ 2147483646 h 580"/>
                  <a:gd name="T32" fmla="*/ 2147483646 w 602"/>
                  <a:gd name="T33" fmla="*/ 0 h 580"/>
                  <a:gd name="T34" fmla="*/ 2147483646 w 602"/>
                  <a:gd name="T35" fmla="*/ 2147483646 h 580"/>
                  <a:gd name="T36" fmla="*/ 2147483646 w 602"/>
                  <a:gd name="T37" fmla="*/ 2147483646 h 580"/>
                  <a:gd name="T38" fmla="*/ 2147483646 w 602"/>
                  <a:gd name="T39" fmla="*/ 2147483646 h 580"/>
                  <a:gd name="T40" fmla="*/ 2147483646 w 602"/>
                  <a:gd name="T41" fmla="*/ 2147483646 h 580"/>
                  <a:gd name="T42" fmla="*/ 2147483646 w 602"/>
                  <a:gd name="T43" fmla="*/ 2147483646 h 580"/>
                  <a:gd name="T44" fmla="*/ 2147483646 w 602"/>
                  <a:gd name="T45" fmla="*/ 2147483646 h 580"/>
                  <a:gd name="T46" fmla="*/ 2147483646 w 602"/>
                  <a:gd name="T47" fmla="*/ 2147483646 h 580"/>
                  <a:gd name="T48" fmla="*/ 2147483646 w 602"/>
                  <a:gd name="T49" fmla="*/ 2147483646 h 580"/>
                  <a:gd name="T50" fmla="*/ 2147483646 w 602"/>
                  <a:gd name="T51" fmla="*/ 2147483646 h 5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02" h="580">
                    <a:moveTo>
                      <a:pt x="601" y="551"/>
                    </a:moveTo>
                    <a:lnTo>
                      <a:pt x="601" y="551"/>
                    </a:lnTo>
                    <a:cubicBezTo>
                      <a:pt x="601" y="572"/>
                      <a:pt x="594" y="579"/>
                      <a:pt x="572" y="579"/>
                    </a:cubicBezTo>
                    <a:cubicBezTo>
                      <a:pt x="28" y="579"/>
                      <a:pt x="28" y="579"/>
                      <a:pt x="28" y="579"/>
                    </a:cubicBezTo>
                    <a:cubicBezTo>
                      <a:pt x="14" y="579"/>
                      <a:pt x="0" y="572"/>
                      <a:pt x="0" y="551"/>
                    </a:cubicBezTo>
                    <a:cubicBezTo>
                      <a:pt x="0" y="551"/>
                      <a:pt x="0" y="452"/>
                      <a:pt x="78" y="410"/>
                    </a:cubicBezTo>
                    <a:cubicBezTo>
                      <a:pt x="120" y="388"/>
                      <a:pt x="106" y="410"/>
                      <a:pt x="163" y="381"/>
                    </a:cubicBezTo>
                    <a:cubicBezTo>
                      <a:pt x="219" y="360"/>
                      <a:pt x="233" y="353"/>
                      <a:pt x="233" y="353"/>
                    </a:cubicBezTo>
                    <a:cubicBezTo>
                      <a:pt x="233" y="296"/>
                      <a:pt x="233" y="296"/>
                      <a:pt x="233" y="296"/>
                    </a:cubicBezTo>
                    <a:cubicBezTo>
                      <a:pt x="233" y="296"/>
                      <a:pt x="212" y="275"/>
                      <a:pt x="205" y="226"/>
                    </a:cubicBezTo>
                    <a:cubicBezTo>
                      <a:pt x="191" y="233"/>
                      <a:pt x="191" y="212"/>
                      <a:pt x="191" y="198"/>
                    </a:cubicBezTo>
                    <a:cubicBezTo>
                      <a:pt x="191" y="183"/>
                      <a:pt x="184" y="148"/>
                      <a:pt x="198" y="148"/>
                    </a:cubicBezTo>
                    <a:cubicBezTo>
                      <a:pt x="191" y="127"/>
                      <a:pt x="191" y="99"/>
                      <a:pt x="191" y="92"/>
                    </a:cubicBezTo>
                    <a:cubicBezTo>
                      <a:pt x="198" y="49"/>
                      <a:pt x="240" y="0"/>
                      <a:pt x="304" y="0"/>
                    </a:cubicBezTo>
                    <a:cubicBezTo>
                      <a:pt x="375" y="0"/>
                      <a:pt x="410" y="49"/>
                      <a:pt x="410" y="92"/>
                    </a:cubicBezTo>
                    <a:cubicBezTo>
                      <a:pt x="410" y="99"/>
                      <a:pt x="410" y="127"/>
                      <a:pt x="403" y="148"/>
                    </a:cubicBezTo>
                    <a:cubicBezTo>
                      <a:pt x="424" y="148"/>
                      <a:pt x="417" y="183"/>
                      <a:pt x="417" y="198"/>
                    </a:cubicBezTo>
                    <a:cubicBezTo>
                      <a:pt x="417" y="212"/>
                      <a:pt x="410" y="233"/>
                      <a:pt x="396" y="226"/>
                    </a:cubicBezTo>
                    <a:cubicBezTo>
                      <a:pt x="389" y="275"/>
                      <a:pt x="368" y="296"/>
                      <a:pt x="368" y="296"/>
                    </a:cubicBezTo>
                    <a:cubicBezTo>
                      <a:pt x="368" y="353"/>
                      <a:pt x="368" y="353"/>
                      <a:pt x="368" y="353"/>
                    </a:cubicBezTo>
                    <a:cubicBezTo>
                      <a:pt x="368" y="353"/>
                      <a:pt x="382" y="360"/>
                      <a:pt x="438" y="381"/>
                    </a:cubicBezTo>
                    <a:cubicBezTo>
                      <a:pt x="502" y="410"/>
                      <a:pt x="481" y="388"/>
                      <a:pt x="530" y="410"/>
                    </a:cubicBezTo>
                    <a:cubicBezTo>
                      <a:pt x="601" y="452"/>
                      <a:pt x="601" y="551"/>
                      <a:pt x="601" y="551"/>
                    </a:cubicBezTo>
                  </a:path>
                </a:pathLst>
              </a:custGeom>
              <a:solidFill>
                <a:srgbClr val="00B05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924454" y="4141165"/>
              <a:ext cx="1422101" cy="1301543"/>
              <a:chOff x="2669841" y="4630791"/>
              <a:chExt cx="1422101" cy="1301543"/>
            </a:xfrm>
          </p:grpSpPr>
          <p:sp>
            <p:nvSpPr>
              <p:cNvPr id="187" name="Oval 4"/>
              <p:cNvSpPr/>
              <p:nvPr/>
            </p:nvSpPr>
            <p:spPr>
              <a:xfrm>
                <a:off x="2947063" y="47871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88" name="组合 187"/>
              <p:cNvGrpSpPr/>
              <p:nvPr/>
            </p:nvGrpSpPr>
            <p:grpSpPr>
              <a:xfrm>
                <a:off x="2669841" y="4630791"/>
                <a:ext cx="480560" cy="480560"/>
                <a:chOff x="2169489" y="2132856"/>
                <a:chExt cx="822960" cy="822960"/>
              </a:xfrm>
            </p:grpSpPr>
            <p:sp>
              <p:nvSpPr>
                <p:cNvPr id="191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360851" y="2317806"/>
                  <a:ext cx="450753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6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  <p:sp>
            <p:nvSpPr>
              <p:cNvPr id="189" name="Freeform 89"/>
              <p:cNvSpPr>
                <a:spLocks noChangeArrowheads="1"/>
              </p:cNvSpPr>
              <p:nvPr/>
            </p:nvSpPr>
            <p:spPr bwMode="auto">
              <a:xfrm>
                <a:off x="3280275" y="5174647"/>
                <a:ext cx="471024" cy="327669"/>
              </a:xfrm>
              <a:custGeom>
                <a:avLst/>
                <a:gdLst>
                  <a:gd name="T0" fmla="*/ 2147483646 w 608"/>
                  <a:gd name="T1" fmla="*/ 2147483646 h 425"/>
                  <a:gd name="T2" fmla="*/ 2147483646 w 608"/>
                  <a:gd name="T3" fmla="*/ 2147483646 h 425"/>
                  <a:gd name="T4" fmla="*/ 2147483646 w 608"/>
                  <a:gd name="T5" fmla="*/ 2147483646 h 425"/>
                  <a:gd name="T6" fmla="*/ 2147483646 w 608"/>
                  <a:gd name="T7" fmla="*/ 2147483646 h 425"/>
                  <a:gd name="T8" fmla="*/ 2147483646 w 608"/>
                  <a:gd name="T9" fmla="*/ 2147483646 h 425"/>
                  <a:gd name="T10" fmla="*/ 2147483646 w 608"/>
                  <a:gd name="T11" fmla="*/ 2147483646 h 425"/>
                  <a:gd name="T12" fmla="*/ 2147483646 w 608"/>
                  <a:gd name="T13" fmla="*/ 2147483646 h 425"/>
                  <a:gd name="T14" fmla="*/ 2147483646 w 608"/>
                  <a:gd name="T15" fmla="*/ 2147483646 h 425"/>
                  <a:gd name="T16" fmla="*/ 2147483646 w 608"/>
                  <a:gd name="T17" fmla="*/ 2147483646 h 425"/>
                  <a:gd name="T18" fmla="*/ 2147483646 w 608"/>
                  <a:gd name="T19" fmla="*/ 2147483646 h 425"/>
                  <a:gd name="T20" fmla="*/ 2147483646 w 608"/>
                  <a:gd name="T21" fmla="*/ 2147483646 h 425"/>
                  <a:gd name="T22" fmla="*/ 2147483646 w 608"/>
                  <a:gd name="T23" fmla="*/ 2147483646 h 425"/>
                  <a:gd name="T24" fmla="*/ 2147483646 w 608"/>
                  <a:gd name="T25" fmla="*/ 2147483646 h 425"/>
                  <a:gd name="T26" fmla="*/ 2147483646 w 608"/>
                  <a:gd name="T27" fmla="*/ 2147483646 h 425"/>
                  <a:gd name="T28" fmla="*/ 2147483646 w 608"/>
                  <a:gd name="T29" fmla="*/ 2147483646 h 425"/>
                  <a:gd name="T30" fmla="*/ 2147483646 w 608"/>
                  <a:gd name="T31" fmla="*/ 2147483646 h 425"/>
                  <a:gd name="T32" fmla="*/ 2147483646 w 608"/>
                  <a:gd name="T33" fmla="*/ 2147483646 h 425"/>
                  <a:gd name="T34" fmla="*/ 2147483646 w 608"/>
                  <a:gd name="T35" fmla="*/ 2147483646 h 425"/>
                  <a:gd name="T36" fmla="*/ 2147483646 w 608"/>
                  <a:gd name="T37" fmla="*/ 2147483646 h 425"/>
                  <a:gd name="T38" fmla="*/ 2147483646 w 608"/>
                  <a:gd name="T39" fmla="*/ 2147483646 h 425"/>
                  <a:gd name="T40" fmla="*/ 2147483646 w 608"/>
                  <a:gd name="T41" fmla="*/ 2147483646 h 425"/>
                  <a:gd name="T42" fmla="*/ 2147483646 w 608"/>
                  <a:gd name="T43" fmla="*/ 2147483646 h 425"/>
                  <a:gd name="T44" fmla="*/ 2147483646 w 608"/>
                  <a:gd name="T45" fmla="*/ 2147483646 h 425"/>
                  <a:gd name="T46" fmla="*/ 2147483646 w 608"/>
                  <a:gd name="T47" fmla="*/ 2147483646 h 425"/>
                  <a:gd name="T48" fmla="*/ 2147483646 w 608"/>
                  <a:gd name="T49" fmla="*/ 2147483646 h 425"/>
                  <a:gd name="T50" fmla="*/ 2147483646 w 608"/>
                  <a:gd name="T51" fmla="*/ 2147483646 h 425"/>
                  <a:gd name="T52" fmla="*/ 2147483646 w 608"/>
                  <a:gd name="T53" fmla="*/ 2147483646 h 425"/>
                  <a:gd name="T54" fmla="*/ 2147483646 w 608"/>
                  <a:gd name="T55" fmla="*/ 2147483646 h 425"/>
                  <a:gd name="T56" fmla="*/ 2147483646 w 608"/>
                  <a:gd name="T57" fmla="*/ 2147483646 h 425"/>
                  <a:gd name="T58" fmla="*/ 2147483646 w 608"/>
                  <a:gd name="T59" fmla="*/ 2147483646 h 425"/>
                  <a:gd name="T60" fmla="*/ 2147483646 w 608"/>
                  <a:gd name="T61" fmla="*/ 2147483646 h 425"/>
                  <a:gd name="T62" fmla="*/ 2147483646 w 608"/>
                  <a:gd name="T63" fmla="*/ 2147483646 h 425"/>
                  <a:gd name="T64" fmla="*/ 2147483646 w 608"/>
                  <a:gd name="T65" fmla="*/ 2147483646 h 425"/>
                  <a:gd name="T66" fmla="*/ 0 w 608"/>
                  <a:gd name="T67" fmla="*/ 2147483646 h 425"/>
                  <a:gd name="T68" fmla="*/ 0 w 608"/>
                  <a:gd name="T69" fmla="*/ 2147483646 h 425"/>
                  <a:gd name="T70" fmla="*/ 0 w 608"/>
                  <a:gd name="T71" fmla="*/ 2147483646 h 425"/>
                  <a:gd name="T72" fmla="*/ 2147483646 w 608"/>
                  <a:gd name="T73" fmla="*/ 2147483646 h 425"/>
                  <a:gd name="T74" fmla="*/ 2147483646 w 608"/>
                  <a:gd name="T75" fmla="*/ 2147483646 h 425"/>
                  <a:gd name="T76" fmla="*/ 2147483646 w 608"/>
                  <a:gd name="T77" fmla="*/ 2147483646 h 425"/>
                  <a:gd name="T78" fmla="*/ 2147483646 w 608"/>
                  <a:gd name="T79" fmla="*/ 2147483646 h 425"/>
                  <a:gd name="T80" fmla="*/ 2147483646 w 608"/>
                  <a:gd name="T81" fmla="*/ 2147483646 h 425"/>
                  <a:gd name="T82" fmla="*/ 2147483646 w 608"/>
                  <a:gd name="T83" fmla="*/ 2147483646 h 425"/>
                  <a:gd name="T84" fmla="*/ 2147483646 w 608"/>
                  <a:gd name="T85" fmla="*/ 2147483646 h 425"/>
                  <a:gd name="T86" fmla="*/ 2147483646 w 608"/>
                  <a:gd name="T87" fmla="*/ 2147483646 h 425"/>
                  <a:gd name="T88" fmla="*/ 2147483646 w 608"/>
                  <a:gd name="T89" fmla="*/ 0 h 425"/>
                  <a:gd name="T90" fmla="*/ 2147483646 w 608"/>
                  <a:gd name="T91" fmla="*/ 2147483646 h 425"/>
                  <a:gd name="T92" fmla="*/ 2147483646 w 608"/>
                  <a:gd name="T93" fmla="*/ 2147483646 h 425"/>
                  <a:gd name="T94" fmla="*/ 2147483646 w 608"/>
                  <a:gd name="T95" fmla="*/ 2147483646 h 425"/>
                  <a:gd name="T96" fmla="*/ 2147483646 w 608"/>
                  <a:gd name="T97" fmla="*/ 2147483646 h 425"/>
                  <a:gd name="T98" fmla="*/ 2147483646 w 608"/>
                  <a:gd name="T99" fmla="*/ 2147483646 h 425"/>
                  <a:gd name="T100" fmla="*/ 2147483646 w 608"/>
                  <a:gd name="T101" fmla="*/ 2147483646 h 425"/>
                  <a:gd name="T102" fmla="*/ 2147483646 w 608"/>
                  <a:gd name="T103" fmla="*/ 2147483646 h 4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08" h="425">
                    <a:moveTo>
                      <a:pt x="607" y="410"/>
                    </a:moveTo>
                    <a:lnTo>
                      <a:pt x="607" y="410"/>
                    </a:lnTo>
                    <a:cubicBezTo>
                      <a:pt x="607" y="417"/>
                      <a:pt x="593" y="424"/>
                      <a:pt x="586" y="424"/>
                    </a:cubicBezTo>
                    <a:cubicBezTo>
                      <a:pt x="445" y="424"/>
                      <a:pt x="445" y="424"/>
                      <a:pt x="445" y="424"/>
                    </a:cubicBezTo>
                    <a:cubicBezTo>
                      <a:pt x="459" y="424"/>
                      <a:pt x="466" y="417"/>
                      <a:pt x="466" y="403"/>
                    </a:cubicBezTo>
                    <a:cubicBezTo>
                      <a:pt x="466" y="403"/>
                      <a:pt x="466" y="318"/>
                      <a:pt x="403" y="290"/>
                    </a:cubicBezTo>
                    <a:cubicBezTo>
                      <a:pt x="374" y="276"/>
                      <a:pt x="374" y="276"/>
                      <a:pt x="360" y="276"/>
                    </a:cubicBezTo>
                    <a:cubicBezTo>
                      <a:pt x="360" y="241"/>
                      <a:pt x="360" y="241"/>
                      <a:pt x="360" y="241"/>
                    </a:cubicBezTo>
                    <a:cubicBezTo>
                      <a:pt x="360" y="241"/>
                      <a:pt x="346" y="226"/>
                      <a:pt x="339" y="191"/>
                    </a:cubicBezTo>
                    <a:cubicBezTo>
                      <a:pt x="332" y="191"/>
                      <a:pt x="332" y="184"/>
                      <a:pt x="332" y="170"/>
                    </a:cubicBezTo>
                    <a:cubicBezTo>
                      <a:pt x="332" y="163"/>
                      <a:pt x="325" y="141"/>
                      <a:pt x="332" y="141"/>
                    </a:cubicBezTo>
                    <a:cubicBezTo>
                      <a:pt x="332" y="127"/>
                      <a:pt x="332" y="106"/>
                      <a:pt x="332" y="99"/>
                    </a:cubicBezTo>
                    <a:cubicBezTo>
                      <a:pt x="332" y="71"/>
                      <a:pt x="360" y="43"/>
                      <a:pt x="403" y="43"/>
                    </a:cubicBezTo>
                    <a:cubicBezTo>
                      <a:pt x="452" y="43"/>
                      <a:pt x="473" y="71"/>
                      <a:pt x="480" y="99"/>
                    </a:cubicBezTo>
                    <a:cubicBezTo>
                      <a:pt x="480" y="106"/>
                      <a:pt x="473" y="127"/>
                      <a:pt x="473" y="141"/>
                    </a:cubicBezTo>
                    <a:cubicBezTo>
                      <a:pt x="487" y="141"/>
                      <a:pt x="480" y="163"/>
                      <a:pt x="480" y="170"/>
                    </a:cubicBezTo>
                    <a:cubicBezTo>
                      <a:pt x="480" y="184"/>
                      <a:pt x="473" y="191"/>
                      <a:pt x="466" y="191"/>
                    </a:cubicBezTo>
                    <a:cubicBezTo>
                      <a:pt x="459" y="226"/>
                      <a:pt x="445" y="241"/>
                      <a:pt x="445" y="241"/>
                    </a:cubicBezTo>
                    <a:cubicBezTo>
                      <a:pt x="445" y="276"/>
                      <a:pt x="445" y="276"/>
                      <a:pt x="445" y="276"/>
                    </a:cubicBezTo>
                    <a:cubicBezTo>
                      <a:pt x="445" y="276"/>
                      <a:pt x="459" y="276"/>
                      <a:pt x="494" y="297"/>
                    </a:cubicBezTo>
                    <a:cubicBezTo>
                      <a:pt x="537" y="311"/>
                      <a:pt x="523" y="297"/>
                      <a:pt x="551" y="318"/>
                    </a:cubicBezTo>
                    <a:cubicBezTo>
                      <a:pt x="607" y="339"/>
                      <a:pt x="607" y="410"/>
                      <a:pt x="607" y="410"/>
                    </a:cubicBezTo>
                    <a:close/>
                    <a:moveTo>
                      <a:pt x="325" y="283"/>
                    </a:moveTo>
                    <a:lnTo>
                      <a:pt x="325" y="283"/>
                    </a:lnTo>
                    <a:cubicBezTo>
                      <a:pt x="367" y="297"/>
                      <a:pt x="353" y="290"/>
                      <a:pt x="388" y="304"/>
                    </a:cubicBezTo>
                    <a:cubicBezTo>
                      <a:pt x="445" y="332"/>
                      <a:pt x="445" y="403"/>
                      <a:pt x="445" y="403"/>
                    </a:cubicBezTo>
                    <a:cubicBezTo>
                      <a:pt x="445" y="417"/>
                      <a:pt x="431" y="424"/>
                      <a:pt x="424" y="424"/>
                    </a:cubicBezTo>
                    <a:cubicBezTo>
                      <a:pt x="21" y="424"/>
                      <a:pt x="21" y="424"/>
                      <a:pt x="21" y="424"/>
                    </a:cubicBezTo>
                    <a:cubicBezTo>
                      <a:pt x="14" y="424"/>
                      <a:pt x="0" y="417"/>
                      <a:pt x="0" y="403"/>
                    </a:cubicBezTo>
                    <a:cubicBezTo>
                      <a:pt x="0" y="403"/>
                      <a:pt x="0" y="332"/>
                      <a:pt x="56" y="304"/>
                    </a:cubicBezTo>
                    <a:cubicBezTo>
                      <a:pt x="92" y="290"/>
                      <a:pt x="77" y="304"/>
                      <a:pt x="120" y="283"/>
                    </a:cubicBezTo>
                    <a:cubicBezTo>
                      <a:pt x="162" y="269"/>
                      <a:pt x="176" y="262"/>
                      <a:pt x="176" y="262"/>
                    </a:cubicBezTo>
                    <a:cubicBezTo>
                      <a:pt x="176" y="219"/>
                      <a:pt x="176" y="219"/>
                      <a:pt x="176" y="219"/>
                    </a:cubicBezTo>
                    <a:cubicBezTo>
                      <a:pt x="176" y="219"/>
                      <a:pt x="155" y="205"/>
                      <a:pt x="155" y="170"/>
                    </a:cubicBezTo>
                    <a:cubicBezTo>
                      <a:pt x="141" y="170"/>
                      <a:pt x="141" y="156"/>
                      <a:pt x="141" y="149"/>
                    </a:cubicBezTo>
                    <a:cubicBezTo>
                      <a:pt x="141" y="141"/>
                      <a:pt x="134" y="113"/>
                      <a:pt x="148" y="113"/>
                    </a:cubicBezTo>
                    <a:cubicBezTo>
                      <a:pt x="141" y="92"/>
                      <a:pt x="141" y="78"/>
                      <a:pt x="141" y="71"/>
                    </a:cubicBezTo>
                    <a:cubicBezTo>
                      <a:pt x="148" y="35"/>
                      <a:pt x="176" y="7"/>
                      <a:pt x="219" y="0"/>
                    </a:cubicBezTo>
                    <a:cubicBezTo>
                      <a:pt x="275" y="7"/>
                      <a:pt x="297" y="35"/>
                      <a:pt x="304" y="71"/>
                    </a:cubicBezTo>
                    <a:cubicBezTo>
                      <a:pt x="304" y="78"/>
                      <a:pt x="304" y="92"/>
                      <a:pt x="297" y="113"/>
                    </a:cubicBezTo>
                    <a:cubicBezTo>
                      <a:pt x="311" y="113"/>
                      <a:pt x="304" y="141"/>
                      <a:pt x="304" y="149"/>
                    </a:cubicBezTo>
                    <a:cubicBezTo>
                      <a:pt x="304" y="156"/>
                      <a:pt x="304" y="170"/>
                      <a:pt x="290" y="170"/>
                    </a:cubicBezTo>
                    <a:cubicBezTo>
                      <a:pt x="282" y="205"/>
                      <a:pt x="268" y="219"/>
                      <a:pt x="268" y="219"/>
                    </a:cubicBezTo>
                    <a:cubicBezTo>
                      <a:pt x="268" y="262"/>
                      <a:pt x="268" y="262"/>
                      <a:pt x="268" y="262"/>
                    </a:cubicBezTo>
                    <a:cubicBezTo>
                      <a:pt x="268" y="262"/>
                      <a:pt x="282" y="262"/>
                      <a:pt x="325" y="283"/>
                    </a:cubicBezTo>
                    <a:close/>
                  </a:path>
                </a:pathLst>
              </a:custGeom>
              <a:solidFill>
                <a:srgbClr val="00B050"/>
              </a:solidFill>
              <a:ln w="6985"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190" name="Freeform 37"/>
              <p:cNvSpPr>
                <a:spLocks noEditPoints="1"/>
              </p:cNvSpPr>
              <p:nvPr/>
            </p:nvSpPr>
            <p:spPr bwMode="auto">
              <a:xfrm>
                <a:off x="3215119" y="4920675"/>
                <a:ext cx="577040" cy="843880"/>
              </a:xfrm>
              <a:custGeom>
                <a:avLst/>
                <a:gdLst>
                  <a:gd name="T0" fmla="*/ 2147483646 w 85"/>
                  <a:gd name="T1" fmla="*/ 2147483646 h 123"/>
                  <a:gd name="T2" fmla="*/ 2147483646 w 85"/>
                  <a:gd name="T3" fmla="*/ 2147483646 h 123"/>
                  <a:gd name="T4" fmla="*/ 2147483646 w 85"/>
                  <a:gd name="T5" fmla="*/ 2147483646 h 123"/>
                  <a:gd name="T6" fmla="*/ 2147483646 w 85"/>
                  <a:gd name="T7" fmla="*/ 2147483646 h 123"/>
                  <a:gd name="T8" fmla="*/ 2147483646 w 85"/>
                  <a:gd name="T9" fmla="*/ 2147483646 h 123"/>
                  <a:gd name="T10" fmla="*/ 2147483646 w 85"/>
                  <a:gd name="T11" fmla="*/ 2147483646 h 123"/>
                  <a:gd name="T12" fmla="*/ 2147483646 w 85"/>
                  <a:gd name="T13" fmla="*/ 2147483646 h 123"/>
                  <a:gd name="T14" fmla="*/ 2147483646 w 85"/>
                  <a:gd name="T15" fmla="*/ 2147483646 h 123"/>
                  <a:gd name="T16" fmla="*/ 2147483646 w 85"/>
                  <a:gd name="T17" fmla="*/ 2147483646 h 123"/>
                  <a:gd name="T18" fmla="*/ 2147483646 w 85"/>
                  <a:gd name="T19" fmla="*/ 2147483646 h 123"/>
                  <a:gd name="T20" fmla="*/ 2147483646 w 85"/>
                  <a:gd name="T21" fmla="*/ 2147483646 h 123"/>
                  <a:gd name="T22" fmla="*/ 2147483646 w 85"/>
                  <a:gd name="T23" fmla="*/ 2147483646 h 123"/>
                  <a:gd name="T24" fmla="*/ 2147483646 w 85"/>
                  <a:gd name="T25" fmla="*/ 2147483646 h 123"/>
                  <a:gd name="T26" fmla="*/ 2147483646 w 85"/>
                  <a:gd name="T27" fmla="*/ 2147483646 h 123"/>
                  <a:gd name="T28" fmla="*/ 2147483646 w 85"/>
                  <a:gd name="T29" fmla="*/ 2147483646 h 123"/>
                  <a:gd name="T30" fmla="*/ 2147483646 w 85"/>
                  <a:gd name="T31" fmla="*/ 2147483646 h 123"/>
                  <a:gd name="T32" fmla="*/ 2147483646 w 85"/>
                  <a:gd name="T33" fmla="*/ 2147483646 h 123"/>
                  <a:gd name="T34" fmla="*/ 2147483646 w 85"/>
                  <a:gd name="T35" fmla="*/ 2147483646 h 123"/>
                  <a:gd name="T36" fmla="*/ 0 w 85"/>
                  <a:gd name="T37" fmla="*/ 2147483646 h 123"/>
                  <a:gd name="T38" fmla="*/ 0 w 85"/>
                  <a:gd name="T39" fmla="*/ 2147483646 h 123"/>
                  <a:gd name="T40" fmla="*/ 2147483646 w 85"/>
                  <a:gd name="T41" fmla="*/ 0 h 123"/>
                  <a:gd name="T42" fmla="*/ 2147483646 w 85"/>
                  <a:gd name="T43" fmla="*/ 0 h 123"/>
                  <a:gd name="T44" fmla="*/ 2147483646 w 85"/>
                  <a:gd name="T45" fmla="*/ 2147483646 h 123"/>
                  <a:gd name="T46" fmla="*/ 2147483646 w 85"/>
                  <a:gd name="T47" fmla="*/ 2147483646 h 123"/>
                  <a:gd name="T48" fmla="*/ 2147483646 w 85"/>
                  <a:gd name="T49" fmla="*/ 2147483646 h 123"/>
                  <a:gd name="T50" fmla="*/ 2147483646 w 85"/>
                  <a:gd name="T51" fmla="*/ 2147483646 h 123"/>
                  <a:gd name="T52" fmla="*/ 2147483646 w 85"/>
                  <a:gd name="T53" fmla="*/ 2147483646 h 123"/>
                  <a:gd name="T54" fmla="*/ 2147483646 w 85"/>
                  <a:gd name="T55" fmla="*/ 2147483646 h 123"/>
                  <a:gd name="T56" fmla="*/ 2147483646 w 85"/>
                  <a:gd name="T57" fmla="*/ 2147483646 h 123"/>
                  <a:gd name="T58" fmla="*/ 2147483646 w 85"/>
                  <a:gd name="T59" fmla="*/ 2147483646 h 123"/>
                  <a:gd name="T60" fmla="*/ 2147483646 w 85"/>
                  <a:gd name="T61" fmla="*/ 2147483646 h 123"/>
                  <a:gd name="T62" fmla="*/ 2147483646 w 85"/>
                  <a:gd name="T63" fmla="*/ 2147483646 h 123"/>
                  <a:gd name="T64" fmla="*/ 2147483646 w 85"/>
                  <a:gd name="T65" fmla="*/ 2147483646 h 123"/>
                  <a:gd name="T66" fmla="*/ 2147483646 w 85"/>
                  <a:gd name="T67" fmla="*/ 2147483646 h 123"/>
                  <a:gd name="T68" fmla="*/ 2147483646 w 85"/>
                  <a:gd name="T69" fmla="*/ 2147483646 h 123"/>
                  <a:gd name="T70" fmla="*/ 2147483646 w 85"/>
                  <a:gd name="T71" fmla="*/ 2147483646 h 123"/>
                  <a:gd name="T72" fmla="*/ 2147483646 w 85"/>
                  <a:gd name="T73" fmla="*/ 2147483646 h 123"/>
                  <a:gd name="T74" fmla="*/ 2147483646 w 85"/>
                  <a:gd name="T75" fmla="*/ 2147483646 h 123"/>
                  <a:gd name="T76" fmla="*/ 2147483646 w 85"/>
                  <a:gd name="T77" fmla="*/ 2147483646 h 123"/>
                  <a:gd name="T78" fmla="*/ 2147483646 w 85"/>
                  <a:gd name="T79" fmla="*/ 2147483646 h 123"/>
                  <a:gd name="T80" fmla="*/ 2147483646 w 85"/>
                  <a:gd name="T81" fmla="*/ 2147483646 h 123"/>
                  <a:gd name="T82" fmla="*/ 2147483646 w 85"/>
                  <a:gd name="T83" fmla="*/ 2147483646 h 123"/>
                  <a:gd name="T84" fmla="*/ 2147483646 w 85"/>
                  <a:gd name="T85" fmla="*/ 2147483646 h 123"/>
                  <a:gd name="T86" fmla="*/ 2147483646 w 85"/>
                  <a:gd name="T87" fmla="*/ 2147483646 h 1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5" h="123">
                    <a:moveTo>
                      <a:pt x="38" y="109"/>
                    </a:moveTo>
                    <a:cubicBezTo>
                      <a:pt x="38" y="108"/>
                      <a:pt x="39" y="107"/>
                      <a:pt x="40" y="107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45" y="107"/>
                      <a:pt x="46" y="108"/>
                      <a:pt x="46" y="109"/>
                    </a:cubicBezTo>
                    <a:cubicBezTo>
                      <a:pt x="46" y="110"/>
                      <a:pt x="45" y="111"/>
                      <a:pt x="44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39" y="111"/>
                      <a:pt x="38" y="110"/>
                      <a:pt x="38" y="109"/>
                    </a:cubicBezTo>
                    <a:close/>
                    <a:moveTo>
                      <a:pt x="48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5" y="12"/>
                      <a:pt x="35" y="14"/>
                    </a:cubicBezTo>
                    <a:cubicBezTo>
                      <a:pt x="35" y="15"/>
                      <a:pt x="36" y="15"/>
                      <a:pt x="37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9" y="15"/>
                      <a:pt x="50" y="15"/>
                      <a:pt x="50" y="14"/>
                    </a:cubicBezTo>
                    <a:cubicBezTo>
                      <a:pt x="50" y="12"/>
                      <a:pt x="49" y="12"/>
                      <a:pt x="48" y="12"/>
                    </a:cubicBezTo>
                    <a:close/>
                    <a:moveTo>
                      <a:pt x="85" y="12"/>
                    </a:move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18"/>
                      <a:pt x="79" y="123"/>
                      <a:pt x="73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5" y="123"/>
                      <a:pt x="0" y="118"/>
                      <a:pt x="0" y="1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9" y="0"/>
                      <a:pt x="85" y="5"/>
                      <a:pt x="85" y="12"/>
                    </a:cubicBezTo>
                    <a:close/>
                    <a:moveTo>
                      <a:pt x="77" y="104"/>
                    </a:moveTo>
                    <a:cubicBezTo>
                      <a:pt x="8" y="104"/>
                      <a:pt x="8" y="104"/>
                      <a:pt x="8" y="104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3"/>
                      <a:pt x="10" y="115"/>
                      <a:pt x="12" y="115"/>
                    </a:cubicBezTo>
                    <a:cubicBezTo>
                      <a:pt x="73" y="115"/>
                      <a:pt x="73" y="115"/>
                      <a:pt x="73" y="115"/>
                    </a:cubicBezTo>
                    <a:cubicBezTo>
                      <a:pt x="75" y="115"/>
                      <a:pt x="77" y="113"/>
                      <a:pt x="77" y="111"/>
                    </a:cubicBezTo>
                    <a:lnTo>
                      <a:pt x="77" y="104"/>
                    </a:lnTo>
                    <a:close/>
                    <a:moveTo>
                      <a:pt x="77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77" y="100"/>
                      <a:pt x="77" y="100"/>
                      <a:pt x="77" y="100"/>
                    </a:cubicBezTo>
                    <a:lnTo>
                      <a:pt x="77" y="23"/>
                    </a:lnTo>
                    <a:close/>
                    <a:moveTo>
                      <a:pt x="77" y="12"/>
                    </a:moveTo>
                    <a:cubicBezTo>
                      <a:pt x="77" y="9"/>
                      <a:pt x="75" y="8"/>
                      <a:pt x="73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0" y="8"/>
                      <a:pt x="8" y="9"/>
                      <a:pt x="8" y="12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77" y="19"/>
                      <a:pt x="77" y="19"/>
                      <a:pt x="77" y="19"/>
                    </a:cubicBezTo>
                    <a:lnTo>
                      <a:pt x="77" y="12"/>
                    </a:lnTo>
                    <a:close/>
                    <a:moveTo>
                      <a:pt x="77" y="12"/>
                    </a:moveTo>
                    <a:cubicBezTo>
                      <a:pt x="77" y="12"/>
                      <a:pt x="77" y="12"/>
                      <a:pt x="77" y="12"/>
                    </a:cubicBezTo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878996" y="4141165"/>
              <a:ext cx="1422101" cy="1301543"/>
              <a:chOff x="4445655" y="4630791"/>
              <a:chExt cx="1422101" cy="1301543"/>
            </a:xfrm>
          </p:grpSpPr>
          <p:sp>
            <p:nvSpPr>
              <p:cNvPr id="130" name="Oval 4"/>
              <p:cNvSpPr/>
              <p:nvPr/>
            </p:nvSpPr>
            <p:spPr>
              <a:xfrm>
                <a:off x="4722877" y="47871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1" name="组合 130"/>
              <p:cNvGrpSpPr/>
              <p:nvPr/>
            </p:nvGrpSpPr>
            <p:grpSpPr>
              <a:xfrm>
                <a:off x="4445655" y="4630791"/>
                <a:ext cx="480560" cy="480560"/>
                <a:chOff x="2169489" y="2132856"/>
                <a:chExt cx="822960" cy="822960"/>
              </a:xfrm>
            </p:grpSpPr>
            <p:sp>
              <p:nvSpPr>
                <p:cNvPr id="185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2360851" y="2317806"/>
                  <a:ext cx="450753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5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  <p:grpSp>
            <p:nvGrpSpPr>
              <p:cNvPr id="132" name="组合 131"/>
              <p:cNvGrpSpPr/>
              <p:nvPr/>
            </p:nvGrpSpPr>
            <p:grpSpPr>
              <a:xfrm>
                <a:off x="4831167" y="5032918"/>
                <a:ext cx="968228" cy="742756"/>
                <a:chOff x="4821641" y="5042444"/>
                <a:chExt cx="968228" cy="742756"/>
              </a:xfrm>
            </p:grpSpPr>
            <p:grpSp>
              <p:nvGrpSpPr>
                <p:cNvPr id="133" name="组合 132"/>
                <p:cNvGrpSpPr/>
                <p:nvPr/>
              </p:nvGrpSpPr>
              <p:grpSpPr>
                <a:xfrm>
                  <a:off x="4821641" y="5441309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68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69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70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134" name="组合 133"/>
                <p:cNvGrpSpPr/>
                <p:nvPr/>
              </p:nvGrpSpPr>
              <p:grpSpPr>
                <a:xfrm>
                  <a:off x="5305978" y="5318836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54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55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67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5305978" y="5181955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51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52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53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139" name="组合 138"/>
                <p:cNvGrpSpPr/>
                <p:nvPr/>
              </p:nvGrpSpPr>
              <p:grpSpPr>
                <a:xfrm>
                  <a:off x="5305978" y="5042444"/>
                  <a:ext cx="483891" cy="343891"/>
                  <a:chOff x="2033888" y="8582361"/>
                  <a:chExt cx="2244042" cy="1594793"/>
                </a:xfrm>
                <a:solidFill>
                  <a:srgbClr val="C00000"/>
                </a:solidFill>
              </p:grpSpPr>
              <p:sp>
                <p:nvSpPr>
                  <p:cNvPr id="148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49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50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140" name="组合 139"/>
                <p:cNvGrpSpPr/>
                <p:nvPr/>
              </p:nvGrpSpPr>
              <p:grpSpPr>
                <a:xfrm>
                  <a:off x="4823833" y="5317832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45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46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47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141" name="组合 140"/>
                <p:cNvGrpSpPr/>
                <p:nvPr/>
              </p:nvGrpSpPr>
              <p:grpSpPr>
                <a:xfrm>
                  <a:off x="4823833" y="5181955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42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43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144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</p:grpSp>
        </p:grpSp>
        <p:sp>
          <p:nvSpPr>
            <p:cNvPr id="110" name="Oval 4"/>
            <p:cNvSpPr/>
            <p:nvPr/>
          </p:nvSpPr>
          <p:spPr>
            <a:xfrm>
              <a:off x="7120318" y="4297530"/>
              <a:ext cx="1144879" cy="1145178"/>
            </a:xfrm>
            <a:prstGeom prst="ellipse">
              <a:avLst/>
            </a:prstGeom>
            <a:noFill/>
            <a:ln w="19050" cmpd="sng">
              <a:solidFill>
                <a:srgbClr val="FFC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6843096" y="4141165"/>
              <a:ext cx="480560" cy="480560"/>
              <a:chOff x="2169489" y="2132856"/>
              <a:chExt cx="822960" cy="822960"/>
            </a:xfrm>
          </p:grpSpPr>
          <p:sp>
            <p:nvSpPr>
              <p:cNvPr id="128" name="Oval 71"/>
              <p:cNvSpPr>
                <a:spLocks noChangeAspect="1"/>
              </p:cNvSpPr>
              <p:nvPr/>
            </p:nvSpPr>
            <p:spPr>
              <a:xfrm>
                <a:off x="2169489" y="2132856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360851" y="2317806"/>
                <a:ext cx="450753" cy="47436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tx2"/>
                    </a:solidFill>
                    <a:ea typeface="Lato Bold" charset="0"/>
                    <a:cs typeface="Lato Bold" charset="0"/>
                  </a:rPr>
                  <a:t>4</a:t>
                </a:r>
                <a:endParaRPr lang="en-US" sz="1200" b="1" dirty="0">
                  <a:solidFill>
                    <a:schemeClr val="tx2"/>
                  </a:solidFill>
                  <a:ea typeface="Lato Bold" charset="0"/>
                  <a:cs typeface="Lato Bold" charset="0"/>
                </a:endParaRPr>
              </a:p>
            </p:txBody>
          </p:sp>
        </p:grpSp>
        <p:cxnSp>
          <p:nvCxnSpPr>
            <p:cNvPr id="112" name="直接连接符 111"/>
            <p:cNvCxnSpPr/>
            <p:nvPr/>
          </p:nvCxnSpPr>
          <p:spPr>
            <a:xfrm>
              <a:off x="2987824" y="2143480"/>
              <a:ext cx="576064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894512" y="2143480"/>
              <a:ext cx="576064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2987824" y="4887416"/>
              <a:ext cx="576064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5894512" y="4887416"/>
              <a:ext cx="576064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16"/>
            <p:cNvSpPr txBox="1">
              <a:spLocks noChangeArrowheads="1"/>
            </p:cNvSpPr>
            <p:nvPr/>
          </p:nvSpPr>
          <p:spPr bwMode="auto">
            <a:xfrm>
              <a:off x="756588" y="2821285"/>
              <a:ext cx="2161423" cy="51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Someone requests a transaction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>
              <a:off x="1693300" y="2079191"/>
              <a:ext cx="14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 Box 16"/>
            <p:cNvSpPr txBox="1">
              <a:spLocks noChangeArrowheads="1"/>
            </p:cNvSpPr>
            <p:nvPr/>
          </p:nvSpPr>
          <p:spPr bwMode="auto">
            <a:xfrm>
              <a:off x="3646848" y="2821285"/>
              <a:ext cx="2535696" cy="9343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requested transaction is broadcast to a P2P network consisting of computers, known as nodes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9" name="弧形 118"/>
            <p:cNvSpPr/>
            <p:nvPr/>
          </p:nvSpPr>
          <p:spPr>
            <a:xfrm rot="1722472">
              <a:off x="8194304" y="2967087"/>
              <a:ext cx="611560" cy="842528"/>
            </a:xfrm>
            <a:prstGeom prst="arc">
              <a:avLst>
                <a:gd name="adj1" fmla="val 15688504"/>
                <a:gd name="adj2" fmla="val 2738673"/>
              </a:avLst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0" name="Text Box 16"/>
            <p:cNvSpPr txBox="1">
              <a:spLocks noChangeArrowheads="1"/>
            </p:cNvSpPr>
            <p:nvPr/>
          </p:nvSpPr>
          <p:spPr bwMode="auto">
            <a:xfrm>
              <a:off x="6513322" y="2821285"/>
              <a:ext cx="2383778" cy="7238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network of nodes validate the transaction using cryptography.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1" name="Text Box 16"/>
            <p:cNvSpPr txBox="1">
              <a:spLocks noChangeArrowheads="1"/>
            </p:cNvSpPr>
            <p:nvPr/>
          </p:nvSpPr>
          <p:spPr bwMode="auto">
            <a:xfrm>
              <a:off x="756588" y="5457293"/>
              <a:ext cx="2161423" cy="302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transaction  is complete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2" name="Text Box 16"/>
            <p:cNvSpPr txBox="1">
              <a:spLocks noChangeArrowheads="1"/>
            </p:cNvSpPr>
            <p:nvPr/>
          </p:nvSpPr>
          <p:spPr bwMode="auto">
            <a:xfrm>
              <a:off x="3646848" y="5457293"/>
              <a:ext cx="2535696" cy="51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new block is then added to the existing </a:t>
              </a:r>
              <a:r>
                <a:rPr lang="en-US" altLang="zh-CN" sz="1200" dirty="0" err="1" smtClean="0">
                  <a:latin typeface="Calibri" pitchFamily="34" charset="0"/>
                  <a:cs typeface="Calibri" pitchFamily="34" charset="0"/>
                </a:rPr>
                <a:t>blockchain</a:t>
              </a: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.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Text Box 16"/>
            <p:cNvSpPr txBox="1">
              <a:spLocks noChangeArrowheads="1"/>
            </p:cNvSpPr>
            <p:nvPr/>
          </p:nvSpPr>
          <p:spPr bwMode="auto">
            <a:xfrm>
              <a:off x="6513322" y="5457293"/>
              <a:ext cx="2383778" cy="51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Once verified, this transaction is represented as a new block.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7332501" y="4652995"/>
              <a:ext cx="739120" cy="468841"/>
              <a:chOff x="7284876" y="4574269"/>
              <a:chExt cx="739120" cy="468841"/>
            </a:xfrm>
          </p:grpSpPr>
          <p:sp>
            <p:nvSpPr>
              <p:cNvPr id="125" name="Freeform 33"/>
              <p:cNvSpPr>
                <a:spLocks noChangeArrowheads="1"/>
              </p:cNvSpPr>
              <p:nvPr/>
            </p:nvSpPr>
            <p:spPr bwMode="auto">
              <a:xfrm>
                <a:off x="7284876" y="4779144"/>
                <a:ext cx="263948" cy="263966"/>
              </a:xfrm>
              <a:custGeom>
                <a:avLst/>
                <a:gdLst>
                  <a:gd name="T0" fmla="*/ 0 w 1643"/>
                  <a:gd name="T1" fmla="*/ 0 h 1644"/>
                  <a:gd name="T2" fmla="*/ 1642 w 1643"/>
                  <a:gd name="T3" fmla="*/ 694 h 1644"/>
                  <a:gd name="T4" fmla="*/ 1642 w 1643"/>
                  <a:gd name="T5" fmla="*/ 1643 h 1644"/>
                  <a:gd name="T6" fmla="*/ 0 w 1643"/>
                  <a:gd name="T7" fmla="*/ 949 h 1644"/>
                  <a:gd name="T8" fmla="*/ 0 w 1643"/>
                  <a:gd name="T9" fmla="*/ 0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3" h="1644">
                    <a:moveTo>
                      <a:pt x="0" y="0"/>
                    </a:moveTo>
                    <a:lnTo>
                      <a:pt x="1642" y="694"/>
                    </a:lnTo>
                    <a:lnTo>
                      <a:pt x="1642" y="1643"/>
                    </a:lnTo>
                    <a:lnTo>
                      <a:pt x="0" y="94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0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6" name="Freeform 34"/>
              <p:cNvSpPr>
                <a:spLocks noChangeArrowheads="1"/>
              </p:cNvSpPr>
              <p:nvPr/>
            </p:nvSpPr>
            <p:spPr bwMode="auto">
              <a:xfrm>
                <a:off x="7761463" y="4779144"/>
                <a:ext cx="262533" cy="263966"/>
              </a:xfrm>
              <a:custGeom>
                <a:avLst/>
                <a:gdLst>
                  <a:gd name="T0" fmla="*/ 1635 w 1636"/>
                  <a:gd name="T1" fmla="*/ 0 h 1644"/>
                  <a:gd name="T2" fmla="*/ 0 w 1636"/>
                  <a:gd name="T3" fmla="*/ 694 h 1644"/>
                  <a:gd name="T4" fmla="*/ 0 w 1636"/>
                  <a:gd name="T5" fmla="*/ 1643 h 1644"/>
                  <a:gd name="T6" fmla="*/ 1635 w 1636"/>
                  <a:gd name="T7" fmla="*/ 949 h 1644"/>
                  <a:gd name="T8" fmla="*/ 1635 w 1636"/>
                  <a:gd name="T9" fmla="*/ 0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6" h="1644">
                    <a:moveTo>
                      <a:pt x="1635" y="0"/>
                    </a:moveTo>
                    <a:lnTo>
                      <a:pt x="0" y="694"/>
                    </a:lnTo>
                    <a:lnTo>
                      <a:pt x="0" y="1643"/>
                    </a:lnTo>
                    <a:lnTo>
                      <a:pt x="1635" y="949"/>
                    </a:lnTo>
                    <a:lnTo>
                      <a:pt x="1635" y="0"/>
                    </a:lnTo>
                  </a:path>
                </a:pathLst>
              </a:custGeom>
              <a:solidFill>
                <a:srgbClr val="C0000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7" name="Freeform 35"/>
              <p:cNvSpPr>
                <a:spLocks noChangeArrowheads="1"/>
              </p:cNvSpPr>
              <p:nvPr/>
            </p:nvSpPr>
            <p:spPr bwMode="auto">
              <a:xfrm>
                <a:off x="7403826" y="4574269"/>
                <a:ext cx="525773" cy="221504"/>
              </a:xfrm>
              <a:custGeom>
                <a:avLst/>
                <a:gdLst>
                  <a:gd name="T0" fmla="*/ 1642 w 3278"/>
                  <a:gd name="T1" fmla="*/ 0 h 1380"/>
                  <a:gd name="T2" fmla="*/ 0 w 3278"/>
                  <a:gd name="T3" fmla="*/ 685 h 1380"/>
                  <a:gd name="T4" fmla="*/ 1642 w 3278"/>
                  <a:gd name="T5" fmla="*/ 1379 h 1380"/>
                  <a:gd name="T6" fmla="*/ 3277 w 3278"/>
                  <a:gd name="T7" fmla="*/ 685 h 1380"/>
                  <a:gd name="T8" fmla="*/ 1642 w 3278"/>
                  <a:gd name="T9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8" h="1380">
                    <a:moveTo>
                      <a:pt x="1642" y="0"/>
                    </a:moveTo>
                    <a:lnTo>
                      <a:pt x="0" y="685"/>
                    </a:lnTo>
                    <a:lnTo>
                      <a:pt x="1642" y="1379"/>
                    </a:lnTo>
                    <a:lnTo>
                      <a:pt x="3277" y="685"/>
                    </a:lnTo>
                    <a:lnTo>
                      <a:pt x="1642" y="0"/>
                    </a:lnTo>
                  </a:path>
                </a:pathLst>
              </a:custGeom>
              <a:solidFill>
                <a:srgbClr val="C0000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5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Terms of </a:t>
            </a:r>
            <a:r>
              <a:rPr lang="en-US" altLang="zh-CN" dirty="0" smtClean="0"/>
              <a:t>use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66743" y="1867078"/>
            <a:ext cx="8077182" cy="2861677"/>
          </a:xfrm>
          <a:prstGeom prst="roundRect">
            <a:avLst>
              <a:gd name="adj" fmla="val 1088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/>
            <a:endParaRPr lang="zh-CN" altLang="en-US" sz="1600" b="1" kern="0">
              <a:solidFill>
                <a:sysClr val="windowText" lastClr="00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593648" y="1009954"/>
            <a:ext cx="7969326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We have released our work under the terms of </a:t>
            </a:r>
            <a:r>
              <a:rPr lang="en-US" altLang="zh-CN" sz="1600" dirty="0"/>
              <a:t>Creative Commons’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 license, that is 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Attribution-</a:t>
            </a:r>
            <a:r>
              <a:rPr lang="en-US" altLang="zh-CN" sz="1600" b="1" dirty="0" err="1">
                <a:solidFill>
                  <a:srgbClr val="FF0000"/>
                </a:solidFill>
                <a:ea typeface="宋体" pitchFamily="2" charset="-122"/>
              </a:rPr>
              <a:t>NoDerivatives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 4.0 International (CC BY-ND 4.0)</a:t>
            </a:r>
            <a:r>
              <a:rPr lang="en-US" altLang="zh-CN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zh-CN" altLang="en-US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600" dirty="0"/>
              <a:t>And every template you download from </a:t>
            </a:r>
            <a:r>
              <a:rPr lang="en-US" altLang="zh-CN" sz="16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600" dirty="0"/>
              <a:t> is the intellectual property of and is owned by us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. 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69464" y="2105732"/>
            <a:ext cx="7030928" cy="11515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</a:t>
            </a:r>
            <a:r>
              <a:rPr lang="en-US" altLang="zh-CN" sz="1400" dirty="0"/>
              <a:t>make any necessary modification(s) to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our PowerPoint templates </a:t>
            </a:r>
            <a:r>
              <a:rPr lang="en-US" altLang="zh-CN" sz="1400" dirty="0"/>
              <a:t>to fit your purposes, personally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educationally, or even commercially.</a:t>
            </a:r>
          </a:p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Share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any page </a:t>
            </a:r>
            <a:r>
              <a:rPr lang="en-US" altLang="en-US" sz="1400" dirty="0">
                <a:cs typeface="Arial" panose="020B0604020202020204" pitchFamily="34" charset="0"/>
              </a:rPr>
              <a:t>links from our website </a:t>
            </a:r>
            <a:r>
              <a:rPr lang="en-US" altLang="zh-CN" sz="1400" dirty="0"/>
              <a:t>with your friends through Facebook, Twitter and </a:t>
            </a:r>
            <a:r>
              <a:rPr lang="en-US" altLang="zh-CN" sz="1400" dirty="0" err="1"/>
              <a:t>Pinterest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82393" y="1867078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</a:rPr>
              <a:t>You are free to:</a:t>
            </a:r>
            <a:endParaRPr lang="zh-CN" altLang="en-US" b="1" kern="0" dirty="0">
              <a:solidFill>
                <a:sysClr val="windowText" lastClr="000000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2393" y="3201547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/>
            <a:r>
              <a:rPr lang="en-US" altLang="zh-CN" b="1" kern="0" dirty="0" smtClean="0">
                <a:solidFill>
                  <a:sysClr val="windowText" lastClr="000000"/>
                </a:solidFill>
              </a:rPr>
              <a:t>You are not allowed to:</a:t>
            </a:r>
            <a:endParaRPr lang="zh-CN" alt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069464" y="3440200"/>
            <a:ext cx="7030928" cy="10746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Upload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 any of our PowerPoint templates, </a:t>
            </a: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modified or unmodified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on a diskette, CD, your website or </a:t>
            </a:r>
            <a:r>
              <a:rPr lang="en-GB" altLang="en-US" sz="1400" dirty="0">
                <a:cs typeface="Arial" panose="020B0604020202020204" pitchFamily="34" charset="0"/>
              </a:rPr>
              <a:t>content share ones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like </a:t>
            </a:r>
            <a:r>
              <a:rPr lang="en-GB" altLang="en-US" sz="1400" dirty="0" err="1">
                <a:cs typeface="Arial" panose="020B0604020202020204" pitchFamily="34" charset="0"/>
              </a:rPr>
              <a:t>Slideshare</a:t>
            </a:r>
            <a:r>
              <a:rPr lang="en-GB" altLang="en-US" sz="1400" dirty="0">
                <a:cs typeface="Arial" panose="020B0604020202020204" pitchFamily="34" charset="0"/>
              </a:rPr>
              <a:t> , </a:t>
            </a:r>
            <a:r>
              <a:rPr lang="en-GB" altLang="en-US" sz="1400" dirty="0" err="1">
                <a:cs typeface="Arial" panose="020B0604020202020204" pitchFamily="34" charset="0"/>
              </a:rPr>
              <a:t>Scribd</a:t>
            </a:r>
            <a:r>
              <a:rPr lang="en-GB" altLang="en-US" sz="1400" dirty="0">
                <a:cs typeface="Arial" panose="020B0604020202020204" pitchFamily="34" charset="0"/>
              </a:rPr>
              <a:t>, YouTube, LinkedIn, and Google+ etc.</a:t>
            </a:r>
          </a:p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Offer</a:t>
            </a: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them for redistribution or resale in any form without prior written consent from </a:t>
            </a:r>
            <a:r>
              <a:rPr lang="en-US" altLang="zh-CN" sz="14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zh-CN" alt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069469" y="4472809"/>
            <a:ext cx="5778555" cy="302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lnSpc>
                <a:spcPct val="114000"/>
              </a:lnSpc>
              <a:buClr>
                <a:schemeClr val="accent1"/>
              </a:buClr>
              <a:buSzPct val="50000"/>
            </a:pP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For More details, please visit </a:t>
            </a:r>
            <a:r>
              <a:rPr lang="en-US" altLang="zh-CN" sz="1200" b="1" dirty="0">
                <a:hlinkClick r:id="rId3"/>
              </a:rPr>
              <a:t>http://yourfreetemplates.com/terms-of-use/</a:t>
            </a: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 </a:t>
            </a:r>
            <a:endParaRPr lang="zh-CN" alt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6748" y="987576"/>
            <a:ext cx="8077181" cy="788975"/>
          </a:xfrm>
          <a:prstGeom prst="roundRect">
            <a:avLst>
              <a:gd name="adj" fmla="val 34297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>
              <a:defRPr/>
            </a:pPr>
            <a:endParaRPr lang="en-US" altLang="zh-CN" sz="16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9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EMap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284</Words>
  <Application>Microsoft Office PowerPoint</Application>
  <PresentationFormat>全屏显示(16:9)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Three networks comparison</vt:lpstr>
      <vt:lpstr>Block Chain illustration</vt:lpstr>
      <vt:lpstr>PowerPoint 演示文稿</vt:lpstr>
      <vt:lpstr>PowerPoint 演示文稿</vt:lpstr>
      <vt:lpstr>Terms of use</vt:lpstr>
    </vt:vector>
  </TitlesOfParts>
  <Company>YourFreeTemplates.com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Editable PowerPoint Slides</dc:title>
  <dc:creator>YourFreeTemplates.com</dc:creator>
  <cp:lastModifiedBy>Wang</cp:lastModifiedBy>
  <cp:revision>45</cp:revision>
  <dcterms:created xsi:type="dcterms:W3CDTF">2016-05-15T02:42:52Z</dcterms:created>
  <dcterms:modified xsi:type="dcterms:W3CDTF">2017-12-24T13:40:04Z</dcterms:modified>
</cp:coreProperties>
</file>