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2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2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7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5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3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5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7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9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31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499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2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671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78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A270-A6EC-4103-9EF3-374AB49F8E5D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1825-6590-476E-8DD6-9F02AB909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9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37609" y="1105134"/>
            <a:ext cx="2248290" cy="1567448"/>
            <a:chOff x="2037609" y="1105134"/>
            <a:chExt cx="2248290" cy="1567448"/>
          </a:xfrm>
        </p:grpSpPr>
        <p:sp>
          <p:nvSpPr>
            <p:cNvPr id="4" name="Oval 3"/>
            <p:cNvSpPr/>
            <p:nvPr/>
          </p:nvSpPr>
          <p:spPr>
            <a:xfrm>
              <a:off x="3433207" y="1105134"/>
              <a:ext cx="852692" cy="783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</a:t>
              </a:r>
              <a:endParaRPr lang="sv-SE"/>
            </a:p>
          </p:txBody>
        </p:sp>
        <p:sp>
          <p:nvSpPr>
            <p:cNvPr id="5" name="Oval 4"/>
            <p:cNvSpPr/>
            <p:nvPr/>
          </p:nvSpPr>
          <p:spPr>
            <a:xfrm>
              <a:off x="2580515" y="1888858"/>
              <a:ext cx="852692" cy="7837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7609" y="2003632"/>
              <a:ext cx="54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Red</a:t>
              </a:r>
              <a:endParaRPr lang="sv-SE"/>
            </a:p>
          </p:txBody>
        </p:sp>
        <p:cxnSp>
          <p:nvCxnSpPr>
            <p:cNvPr id="10" name="Straight Arrow Connector 9"/>
            <p:cNvCxnSpPr>
              <a:stCxn id="4" idx="3"/>
              <a:endCxn id="5" idx="7"/>
            </p:cNvCxnSpPr>
            <p:nvPr/>
          </p:nvCxnSpPr>
          <p:spPr>
            <a:xfrm flipH="1">
              <a:off x="3308333" y="1774084"/>
              <a:ext cx="249748" cy="22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1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bson</dc:creator>
  <cp:lastModifiedBy>bson</cp:lastModifiedBy>
  <cp:revision>3</cp:revision>
  <dcterms:created xsi:type="dcterms:W3CDTF">2016-05-25T09:05:34Z</dcterms:created>
  <dcterms:modified xsi:type="dcterms:W3CDTF">2016-05-25T11:50:57Z</dcterms:modified>
</cp:coreProperties>
</file>