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44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7C1D6-AE18-471D-A91C-84671B2037BD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0EAE9-BDBB-4C34-B6C9-D4EC7C6D51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57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0EAE9-BDBB-4C34-B6C9-D4EC7C6D51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24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381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476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8600" y="2667000"/>
            <a:ext cx="1803400" cy="220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8400" y="2667000"/>
            <a:ext cx="5207000" cy="220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044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B04EF-324F-4A9A-9050-8A922EFDEE4D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24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83839-8384-4145-A9FC-3842044CD31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697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AD339-DCD5-4AD8-80A1-8D7F129E25D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27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0" y="1676401"/>
            <a:ext cx="3911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0800" y="1676401"/>
            <a:ext cx="3911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3AB88-7EE1-41F5-8B11-CE5275E1729C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493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11451-82AA-4468-93E6-2F4957C6618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2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64BD3-C326-4EB6-A018-E37F668B84D3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4293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E2424-3155-47F7-810D-1AFD1E029089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986D1-03B2-4974-8711-ACB7DEFD91BD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228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675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57348-D810-43DB-B405-796E1122ACDD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4201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582F1-51A2-4F61-B4AF-45F520947717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904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09601"/>
            <a:ext cx="20066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0" y="609601"/>
            <a:ext cx="58166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916CD-A31D-4B51-B360-1FFFEDA0DCF5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2084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5B0A2-5861-4C19-B6BD-80EAED9D1EB4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41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8E88D-B5CE-49F9-B2A2-2A0A96C42CA6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4563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EA05-C65D-43E4-84B7-E34E1E0CCAEE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7280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400" y="1600201"/>
            <a:ext cx="4216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6000" y="1600201"/>
            <a:ext cx="4216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31BD0-0C34-4004-BAD4-D16F7F5C1942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52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78FE-5DC9-4CFF-BEAF-6666AA12955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4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B8BC3-C67D-438E-9C22-F694CC38B205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8807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243BC-056C-44F3-B26C-EF472B39F215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450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002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E1B62-6EA6-4FCF-9EDD-7AF2E51D3CBC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5303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12321-E313-420D-B1FE-7340680BCC18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040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C2088-8A99-4284-8239-C56B3BC2501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512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3400" y="533401"/>
            <a:ext cx="21590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400" y="533401"/>
            <a:ext cx="6273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336F-2B19-4743-B1CE-AF6EBC4A7928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4397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1254-6E78-45E4-87FD-CA20963E9F8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5177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0032A-FD01-4485-86F2-F53753B7C3F9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35568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8AA47-E702-4D5F-9A80-C59C5DA44D36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3265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6A52-784E-4DBF-BACC-E9094D82BFD3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3136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13A3-B067-4977-BF4E-FC2614E8F2C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2714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59447-30EC-463F-9C63-549EA39AF316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185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8400" y="4419600"/>
            <a:ext cx="35052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6800" y="4419600"/>
            <a:ext cx="35052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25460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5116E-4A10-4D82-923B-2046EF219AB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6151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6663B-9C96-4B9D-9A5D-8288B2CD0DB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5993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F1538-E4BA-4371-8DD6-109944A325A2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94769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6AF3F-ED62-4547-B735-D2AD60C0AA2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4299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990600"/>
            <a:ext cx="2819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90600"/>
            <a:ext cx="8255000" cy="513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105B7-0644-4928-B578-DC45CF1059F4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9930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642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89342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7698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4880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2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4186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13359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70003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3553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40732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3735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0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05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967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30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9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0" y="2667000"/>
            <a:ext cx="690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ONLINE TEMPLATE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8400" y="4419600"/>
            <a:ext cx="721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40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0" y="609600"/>
            <a:ext cx="8026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0" y="1676401"/>
            <a:ext cx="80264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A4C621-FBF5-46A3-9F24-E7E102B53E99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612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46400" y="533400"/>
            <a:ext cx="8636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6400" y="1600201"/>
            <a:ext cx="8636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109084-167E-463E-A3D8-4ECBCF9F023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62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76800" y="990600"/>
            <a:ext cx="701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2920ED-C6C8-457A-8EF0-AE2FE89DFE4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141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2FA0-EEE4-4BEB-9180-F23DCDF4F4CB}" type="datetimeFigureOut">
              <a:rPr lang="bg-BG" smtClean="0"/>
              <a:t>18.12.2014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5B4B-B9B7-4026-9AD5-3F26FD9FBE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603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22" y="0"/>
            <a:ext cx="9144000" cy="149045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 “PARIS”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476" y="1709167"/>
            <a:ext cx="10245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 and purpose – what you have created?</a:t>
            </a:r>
            <a:endParaRPr lang="bg-BG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 “Team Paris”</a:t>
            </a:r>
            <a:endParaRPr lang="bg-BG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8524" y="6180008"/>
            <a:ext cx="7973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http://github.com/optodent/Team-Paris_PHP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3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Team name : PARIS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/>
              <a:t>Ivelin</a:t>
            </a:r>
            <a:r>
              <a:rPr lang="en-US" sz="4800" dirty="0" smtClean="0"/>
              <a:t> </a:t>
            </a:r>
            <a:r>
              <a:rPr lang="en-US" sz="4800" dirty="0" err="1" smtClean="0"/>
              <a:t>Rusev</a:t>
            </a:r>
            <a:r>
              <a:rPr lang="en-US" sz="4800" dirty="0" smtClean="0"/>
              <a:t> – </a:t>
            </a:r>
            <a:r>
              <a:rPr lang="en-US" sz="4800" dirty="0" err="1" smtClean="0"/>
              <a:t>samuanne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Martin Kurshumov – devil619</a:t>
            </a:r>
          </a:p>
          <a:p>
            <a:pPr marL="0" indent="0">
              <a:buNone/>
            </a:pPr>
            <a:r>
              <a:rPr lang="en-US" sz="4800" dirty="0" err="1" smtClean="0"/>
              <a:t>Radoslav</a:t>
            </a:r>
            <a:r>
              <a:rPr lang="en-US" sz="4800" dirty="0" smtClean="0"/>
              <a:t> </a:t>
            </a:r>
            <a:r>
              <a:rPr lang="en-US" sz="4800" dirty="0" err="1" smtClean="0"/>
              <a:t>Slavkov</a:t>
            </a:r>
            <a:r>
              <a:rPr lang="en-US" sz="4800" dirty="0" smtClean="0"/>
              <a:t> – R.Slavkov951</a:t>
            </a:r>
          </a:p>
          <a:p>
            <a:pPr marL="0" indent="0">
              <a:buNone/>
            </a:pPr>
            <a:r>
              <a:rPr lang="en-US" sz="4800" dirty="0" smtClean="0"/>
              <a:t>Gabriel </a:t>
            </a:r>
            <a:r>
              <a:rPr lang="en-US" sz="4800" dirty="0" err="1" smtClean="0"/>
              <a:t>Dimitrov</a:t>
            </a:r>
            <a:r>
              <a:rPr lang="en-US" sz="4800" dirty="0" smtClean="0"/>
              <a:t> – Den1eD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32374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Ivelin</a:t>
            </a:r>
            <a:r>
              <a:rPr lang="en-US" sz="4400" dirty="0"/>
              <a:t> </a:t>
            </a:r>
            <a:r>
              <a:rPr lang="en-US" sz="4400" dirty="0" err="1"/>
              <a:t>Rusev</a:t>
            </a:r>
            <a:r>
              <a:rPr lang="en-US" sz="4400" dirty="0"/>
              <a:t> – </a:t>
            </a:r>
            <a:r>
              <a:rPr lang="en-US" sz="4400" dirty="0" err="1" smtClean="0"/>
              <a:t>samuanne</a:t>
            </a: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Martin Kurshumov – </a:t>
            </a:r>
            <a:r>
              <a:rPr lang="en-US" sz="4400" dirty="0" smtClean="0"/>
              <a:t>devil619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37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Blog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971362" cy="5313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View post – each post can be viewed by clicking on the heading or by the button “Read More”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Search by tag – searches in posts with the same tags and view them.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Comments – you can add comment, but first you have to write your name, email and content (comments). If one input field is empty the comment won’t be added.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Blog – most functionalities for blog.</a:t>
            </a:r>
          </a:p>
          <a:p>
            <a:pPr marL="0" indent="0">
              <a:buNone/>
            </a:pP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53293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Admin Panel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63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Login – to proceed onto admin panel you have to login with an existing username and password. If not it shows a warning.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Add/Edit/Delete Post – in admin panel you can add, edit or delete posts.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Add/Edit/Delete Users – you can add, edit or delete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View website – location: main page (Blog)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3546998"/>
      </p:ext>
    </p:extLst>
  </p:cSld>
  <p:clrMapOvr>
    <a:masterClrMapping/>
  </p:clrMapOvr>
</p:sld>
</file>

<file path=ppt/theme/theme1.xml><?xml version="1.0" encoding="utf-8"?>
<a:theme xmlns:a="http://schemas.openxmlformats.org/drawingml/2006/main" name="14onlin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FederationBold"/>
        <a:ea typeface=""/>
        <a:cs typeface=""/>
      </a:majorFont>
      <a:minorFont>
        <a:latin typeface="Federation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ederationBol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FederationBol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Federation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 design template</Template>
  <TotalTime>46</TotalTime>
  <Words>195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FederationBold</vt:lpstr>
      <vt:lpstr>Tahoma</vt:lpstr>
      <vt:lpstr>14online</vt:lpstr>
      <vt:lpstr>Custom Design</vt:lpstr>
      <vt:lpstr>1_Custom Design</vt:lpstr>
      <vt:lpstr>2_Custom Design</vt:lpstr>
      <vt:lpstr>Office Theme</vt:lpstr>
      <vt:lpstr>TEAM  “PARIS”</vt:lpstr>
      <vt:lpstr>Team name : PARIS</vt:lpstr>
      <vt:lpstr>Contributions</vt:lpstr>
      <vt:lpstr>Blog</vt:lpstr>
      <vt:lpstr>Admin Panel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PARIS</dc:title>
  <dc:creator>Martin Kurshumov</dc:creator>
  <cp:lastModifiedBy>Martin Kurshumov</cp:lastModifiedBy>
  <cp:revision>6</cp:revision>
  <dcterms:created xsi:type="dcterms:W3CDTF">2014-12-18T12:39:13Z</dcterms:created>
  <dcterms:modified xsi:type="dcterms:W3CDTF">2014-12-18T13:25:54Z</dcterms:modified>
</cp:coreProperties>
</file>