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70"/>
    <p:restoredTop sz="94648"/>
  </p:normalViewPr>
  <p:slideViewPr>
    <p:cSldViewPr snapToGrid="0" snapToObjects="1">
      <p:cViewPr>
        <p:scale>
          <a:sx n="121" d="100"/>
          <a:sy n="121" d="100"/>
        </p:scale>
        <p:origin x="-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B36-DB4D-0D4C-AC5B-D59756CBFD90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90FD-FA89-0F43-9B88-23A3D8F85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5822" y="2542461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mcAxis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0176" y="2542461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mcInput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5" y="403565"/>
            <a:ext cx="1097805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mcInstrumentHandler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7683" y="2532406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mcUserInput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0877" y="6227758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mcDataViewer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0194" y="4978147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0176" y="6258536"/>
            <a:ext cx="1828801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mcProcessedData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41421" y="1392120"/>
            <a:ext cx="182880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mcAxisListener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7683" y="3630040"/>
            <a:ext cx="182880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mcWaypoints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1420" y="4608412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mcGrid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6839" y="6227758"/>
            <a:ext cx="2743202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Green: </a:t>
            </a:r>
            <a:r>
              <a:rPr lang="en-US" dirty="0" err="1" smtClean="0">
                <a:solidFill>
                  <a:schemeClr val="accent6"/>
                </a:solidFill>
              </a:rPr>
              <a:t>mcSavableClass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4" idx="1"/>
          </p:cNvCxnSpPr>
          <p:nvPr/>
        </p:nvCxnSpPr>
        <p:spPr>
          <a:xfrm>
            <a:off x="4076484" y="2717072"/>
            <a:ext cx="1079338" cy="10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H="1" flipV="1">
            <a:off x="3162083" y="772897"/>
            <a:ext cx="1" cy="1759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00668" y="2924520"/>
            <a:ext cx="1255156" cy="7182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10194" y="3760304"/>
            <a:ext cx="18288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mcScan</a:t>
            </a:r>
            <a:endParaRPr lang="en-US" dirty="0" smtClean="0"/>
          </a:p>
        </p:txBody>
      </p: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6070223" y="2911793"/>
            <a:ext cx="862804" cy="8485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</p:cNvCxnSpPr>
          <p:nvPr/>
        </p:nvCxnSpPr>
        <p:spPr>
          <a:xfrm flipH="1">
            <a:off x="8243370" y="2911793"/>
            <a:ext cx="851207" cy="8485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9" idx="0"/>
          </p:cNvCxnSpPr>
          <p:nvPr/>
        </p:nvCxnSpPr>
        <p:spPr>
          <a:xfrm>
            <a:off x="7624595" y="4129636"/>
            <a:ext cx="0" cy="848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25019" y="5386941"/>
            <a:ext cx="558710" cy="85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10" idx="1"/>
          </p:cNvCxnSpPr>
          <p:nvPr/>
        </p:nvCxnSpPr>
        <p:spPr>
          <a:xfrm>
            <a:off x="6989678" y="6412424"/>
            <a:ext cx="1190498" cy="15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710194" y="5386941"/>
            <a:ext cx="666538" cy="8090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00668" y="3999372"/>
            <a:ext cx="715485" cy="6090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2"/>
          </p:cNvCxnSpPr>
          <p:nvPr/>
        </p:nvCxnSpPr>
        <p:spPr>
          <a:xfrm flipH="1" flipV="1">
            <a:off x="5155822" y="1761452"/>
            <a:ext cx="481050" cy="781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94576" y="1394843"/>
            <a:ext cx="182880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mcInputListener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13" idx="0"/>
          </p:cNvCxnSpPr>
          <p:nvPr/>
        </p:nvCxnSpPr>
        <p:spPr>
          <a:xfrm flipV="1">
            <a:off x="5155821" y="2924520"/>
            <a:ext cx="481050" cy="1683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656673" y="795393"/>
            <a:ext cx="699" cy="174706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07426" y="785339"/>
            <a:ext cx="699" cy="174706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2" idx="2"/>
          </p:cNvCxnSpPr>
          <p:nvPr/>
        </p:nvCxnSpPr>
        <p:spPr>
          <a:xfrm flipV="1">
            <a:off x="9560690" y="1764175"/>
            <a:ext cx="448287" cy="77828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92794" y="1501199"/>
            <a:ext cx="15687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Gives </a:t>
            </a:r>
            <a:r>
              <a:rPr lang="en-US" sz="1000" dirty="0" err="1" smtClean="0">
                <a:solidFill>
                  <a:srgbClr val="FF0000"/>
                </a:solidFill>
              </a:rPr>
              <a:t>ButtonDownFcn</a:t>
            </a:r>
            <a:r>
              <a:rPr lang="en-US" sz="1000" dirty="0" smtClean="0">
                <a:solidFill>
                  <a:srgbClr val="FF0000"/>
                </a:solidFill>
              </a:rPr>
              <a:t> for all figures.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01625" y="1376177"/>
            <a:ext cx="20829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Manages all </a:t>
            </a:r>
            <a:r>
              <a:rPr lang="en-US" sz="1000" dirty="0" err="1" smtClean="0">
                <a:solidFill>
                  <a:srgbClr val="FF0000"/>
                </a:solidFill>
              </a:rPr>
              <a:t>mcAxes</a:t>
            </a:r>
            <a:r>
              <a:rPr lang="en-US" sz="1000" dirty="0" smtClean="0">
                <a:solidFill>
                  <a:srgbClr val="FF0000"/>
                </a:solidFill>
              </a:rPr>
              <a:t> and </a:t>
            </a:r>
            <a:r>
              <a:rPr lang="en-US" sz="1000" dirty="0" err="1" smtClean="0">
                <a:solidFill>
                  <a:srgbClr val="FF0000"/>
                </a:solidFill>
              </a:rPr>
              <a:t>mcInputs</a:t>
            </a:r>
            <a:r>
              <a:rPr lang="en-US" sz="1000" dirty="0" smtClean="0">
                <a:solidFill>
                  <a:srgbClr val="FF0000"/>
                </a:solidFill>
              </a:rPr>
              <a:t> to prevent repeats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26652" y="1976456"/>
            <a:ext cx="208293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Listens to </a:t>
            </a:r>
            <a:r>
              <a:rPr lang="en-US" sz="1000" smtClean="0">
                <a:solidFill>
                  <a:srgbClr val="FF0000"/>
                </a:solidFill>
              </a:rPr>
              <a:t>axis position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43366" y="1976456"/>
            <a:ext cx="208293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Listens to input measurement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8410" y="2527109"/>
            <a:ext cx="6222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Controls Position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9667" y="2480608"/>
            <a:ext cx="12041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Keyboard Input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Joystick Input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333283" y="2620574"/>
            <a:ext cx="861757" cy="14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333283" y="2771667"/>
            <a:ext cx="861757" cy="5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21135" y="2974393"/>
            <a:ext cx="88030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Listens to and stores </a:t>
            </a:r>
            <a:r>
              <a:rPr lang="en-US" sz="1000" smtClean="0">
                <a:solidFill>
                  <a:srgbClr val="FF0000"/>
                </a:solidFill>
              </a:rPr>
              <a:t>axis positions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42451" y="4199648"/>
            <a:ext cx="18073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Uses waypoints to build a grid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01914" y="4377983"/>
            <a:ext cx="15660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Executes scan.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64516" y="5616774"/>
            <a:ext cx="12122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Pauses/saves </a:t>
            </a:r>
            <a:r>
              <a:rPr lang="en-US" sz="1000" smtClean="0">
                <a:solidFill>
                  <a:srgbClr val="FF0000"/>
                </a:solidFill>
              </a:rPr>
              <a:t>data acquisition.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509499" y="5627078"/>
            <a:ext cx="15660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Processes ND data into 1D, 2D, </a:t>
            </a:r>
            <a:r>
              <a:rPr lang="en-US" sz="1000" dirty="0" err="1" smtClean="0">
                <a:solidFill>
                  <a:srgbClr val="FF0000"/>
                </a:solidFill>
              </a:rPr>
              <a:t>etc</a:t>
            </a:r>
            <a:r>
              <a:rPr lang="en-US" sz="1000" dirty="0" smtClean="0">
                <a:solidFill>
                  <a:srgbClr val="FF0000"/>
                </a:solidFill>
              </a:rPr>
              <a:t> data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56038" y="6159128"/>
            <a:ext cx="7480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Displays processed </a:t>
            </a:r>
            <a:r>
              <a:rPr lang="en-US" sz="1000" dirty="0" smtClean="0">
                <a:solidFill>
                  <a:srgbClr val="FF0000"/>
                </a:solidFill>
              </a:rPr>
              <a:t>data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42105" y="3510076"/>
            <a:ext cx="14125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Makes ‘virtual’ </a:t>
            </a:r>
            <a:r>
              <a:rPr lang="en-US" sz="1000" dirty="0" err="1" smtClean="0">
                <a:solidFill>
                  <a:srgbClr val="FF0000"/>
                </a:solidFill>
              </a:rPr>
              <a:t>mcAxes</a:t>
            </a:r>
            <a:r>
              <a:rPr lang="en-US" sz="1000" dirty="0" smtClean="0">
                <a:solidFill>
                  <a:srgbClr val="FF0000"/>
                </a:solidFill>
              </a:rPr>
              <a:t> that traverse grid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32659" y="3197549"/>
            <a:ext cx="39847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Plans scan based on moving </a:t>
            </a:r>
            <a:r>
              <a:rPr lang="en-US" sz="1000" dirty="0" err="1" smtClean="0">
                <a:solidFill>
                  <a:srgbClr val="FF0000"/>
                </a:solidFill>
              </a:rPr>
              <a:t>mcAxes</a:t>
            </a:r>
            <a:r>
              <a:rPr lang="en-US" sz="1000" dirty="0" smtClean="0">
                <a:solidFill>
                  <a:srgbClr val="FF0000"/>
                </a:solidFill>
              </a:rPr>
              <a:t> and reading </a:t>
            </a:r>
            <a:r>
              <a:rPr lang="en-US" sz="1000" dirty="0" err="1" smtClean="0">
                <a:solidFill>
                  <a:srgbClr val="FF0000"/>
                </a:solidFill>
              </a:rPr>
              <a:t>mcInputs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ichris</dc:creator>
  <cp:lastModifiedBy>ichris</cp:lastModifiedBy>
  <cp:revision>8</cp:revision>
  <dcterms:created xsi:type="dcterms:W3CDTF">2016-08-02T05:15:42Z</dcterms:created>
  <dcterms:modified xsi:type="dcterms:W3CDTF">2016-08-02T23:48:40Z</dcterms:modified>
</cp:coreProperties>
</file>