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9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6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73D5D5-4551-AF27-4AF3-A1B9F646E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158F59B-9B19-6A10-A57C-5B1BF552B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295D48-E9FB-7743-265E-AD6F2D456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B1359A-04A1-7E79-1E3F-58B08551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7EA420-DF65-AB8C-6C39-40711CE31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399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EBCBC-2A9E-D59D-EA7F-51E773CC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8961F-F795-DCA3-9FB5-CD3F02D67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DE30F40-49AA-0942-ECC0-04A92649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806C9-4277-15B2-E34D-4D6B30527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593A1C-5FCD-7A50-B7F3-4979B730D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101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93F0C87-5765-BE81-FC43-D96262AA1A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43EDBEB-0712-6215-54C8-3BAA21A6E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78A461A-CA51-0B68-19D7-E57C0F913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1D424-08B3-95BF-3743-1E9F68F16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C0A161-1BD7-B849-A3FF-B971730B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E2A73B-0A82-E43F-1A30-A98697B0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5C3376-0EF8-0928-1371-897852F632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B7201-FBA1-5DF9-B536-7271E474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71678F-9CDD-C450-EABD-4A25228D4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6AC808-159B-D631-17CF-E049133D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419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4ED1E-BDAE-00AC-AEB0-90FBB984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E3C6FF5-4779-22CF-8FB7-7AD479A1C6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C11529-4D0B-2A3F-C3C9-FE69E2C71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7F94C-7926-7581-94EE-FFEBD3C94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66F387-F755-D488-1B75-53325655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8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AEFBD-B6B0-AD3D-C3C8-7A39C11B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33AF83-C49E-471C-268C-1447B74A1C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8D4BE57-8847-8239-E0DB-142EBE1D7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62B090-1293-DDBB-160E-08713946C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106CB7-6A78-9722-7C91-6BCC5E15E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7D2B75-BC0C-9A4B-1C3D-F3FD4DC2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57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7E603-61BA-E3D1-A4B4-81BC7CEE2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2E3714F-A43D-F5E4-DCA2-7D0140D5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AA9216-1722-AD58-8AC3-194F474B2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8F1035E-3CDC-3BA0-17AD-E21D610ACD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2561CE-480A-ECD2-A878-2F30F3E5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67E0FDA-6B6D-8EFD-979D-99DC0C2BA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DB5C241-60CA-89AF-8A82-E858E4DE2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758909-A46F-80EE-4265-3D61A2AB4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8979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F10DF1-148A-FF6B-06E0-BD9E804F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EAC6472-CCEB-0225-7FF2-7D4FE793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C89D022-6313-9FC9-5434-688071B8C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E2BE9F5-10D3-97BA-6D91-050277D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F6AC196-E826-9437-C587-8BCC8AE27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9E14B89-3BDC-CEC7-A4FB-062CACE6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D5D977-CFB4-C7D4-1579-9FBCA95FE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7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199AED-1943-2324-FA4D-AEA29FB72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132E00-AE48-3C1A-E437-AA0B2EF59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A3706-CB00-0378-D1F0-5C2F1AB2DB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2F139F-251D-2F97-30D2-38447771D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07A7945-3350-8C32-DA0C-E8C39666E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578078B-E397-7829-94F4-D51722469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6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6EEE4D-41B8-84A5-7784-0058D2E06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C135E6B-1048-FB13-FA3C-A380F2FD2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C32A176-FE5B-057B-F6FC-6AB836E4AD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CDD25B-75E9-848D-F911-F3386AC84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CD1358C-0447-9C50-A9E1-F745BCC52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36395B9-172B-E009-2D57-A560FDED0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617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9510017-EBF8-AFE2-8FC8-3B3B58FFD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15CFD6-7CD8-DFAA-1A98-F39EC98FD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4BB32F-7F38-B30B-F5DE-6686D912AB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6C483F-AD51-42B4-A0BD-25B3A4500AF1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F85B63A-57D9-AB1D-AB69-3F9E4E4B63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3A0A76-1615-58B9-510F-B2B14D5AEC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8D6483-249A-46ED-A90C-365D7E8F43D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77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microsoft.com/office/2007/relationships/hdphoto" Target="../media/hdphoto1.wdp"/><Relationship Id="rId7" Type="http://schemas.openxmlformats.org/officeDocument/2006/relationships/hyperlink" Target="https://www.vippng.com/maxp/iRhRTRx/" TargetMode="External"/><Relationship Id="rId12" Type="http://schemas.openxmlformats.org/officeDocument/2006/relationships/hyperlink" Target="https://es.vexels.com/png-svg/vista-previa/157318/computadora-de-escritorio-icono-computador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hyperlink" Target="https://www.quora.com/What-is-the-difference-between-a-truck-load-and-an-LTL" TargetMode="External"/><Relationship Id="rId4" Type="http://schemas.openxmlformats.org/officeDocument/2006/relationships/hyperlink" Target="https://support.route4me.com/single-depot-single-driver-with-time-windows/" TargetMode="External"/><Relationship Id="rId9" Type="http://schemas.microsoft.com/office/2007/relationships/hdphoto" Target="../media/hdphoto3.wdp"/><Relationship Id="rId14" Type="http://schemas.microsoft.com/office/2007/relationships/hdphoto" Target="../media/hdphoto4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openxmlformats.org/officeDocument/2006/relationships/hyperlink" Target="https://www.pngall.com/manufacture-png/download/42591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microsoft.com/office/2007/relationships/hdphoto" Target="../media/hdphoto6.wdp"/><Relationship Id="rId5" Type="http://schemas.openxmlformats.org/officeDocument/2006/relationships/image" Target="../media/image9.png"/><Relationship Id="rId4" Type="http://schemas.openxmlformats.org/officeDocument/2006/relationships/hyperlink" Target="https://stock.adobe.com/tr/images/factory-isometric-industrial-machinery-production-electronics-technology-manufacturing-vector-concept-of-factory-illustration-isometric-production-factory-machinery-industry/28864167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upo 37">
            <a:extLst>
              <a:ext uri="{FF2B5EF4-FFF2-40B4-BE49-F238E27FC236}">
                <a16:creationId xmlns:a16="http://schemas.microsoft.com/office/drawing/2014/main" id="{0CB7E6E1-A981-9C45-A9E9-C2474530010A}"/>
              </a:ext>
            </a:extLst>
          </p:cNvPr>
          <p:cNvGrpSpPr/>
          <p:nvPr/>
        </p:nvGrpSpPr>
        <p:grpSpPr>
          <a:xfrm>
            <a:off x="1227499" y="312476"/>
            <a:ext cx="8782994" cy="6208977"/>
            <a:chOff x="1227499" y="312476"/>
            <a:chExt cx="8782994" cy="6208977"/>
          </a:xfrm>
        </p:grpSpPr>
        <p:pic>
          <p:nvPicPr>
            <p:cNvPr id="4" name="Imagen 3" descr="Icono&#10;&#10;Descripción generada automáticamente">
              <a:extLst>
                <a:ext uri="{FF2B5EF4-FFF2-40B4-BE49-F238E27FC236}">
                  <a16:creationId xmlns:a16="http://schemas.microsoft.com/office/drawing/2014/main" id="{03928ED4-8957-D0E8-A2ED-2B9C7A59E5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0286" b="82429" l="22167" r="80167">
                          <a14:foregroundMark x1="65500" y1="52786" x2="66389" y2="61571"/>
                          <a14:foregroundMark x1="44833" y1="70286" x2="42778" y2="70286"/>
                          <a14:foregroundMark x1="37444" y1="74857" x2="37444" y2="74857"/>
                          <a14:foregroundMark x1="25611" y1="60786" x2="25333" y2="58143"/>
                          <a14:foregroundMark x1="26833" y1="53214" x2="26833" y2="53214"/>
                          <a14:foregroundMark x1="67278" y1="44429" x2="67278" y2="44429"/>
                          <a14:foregroundMark x1="69056" y1="39929" x2="69056" y2="39929"/>
                          <a14:foregroundMark x1="56667" y1="24714" x2="56667" y2="24714"/>
                          <a14:foregroundMark x1="55778" y1="30786" x2="55778" y2="30786"/>
                          <a14:foregroundMark x1="71167" y1="73357" x2="71167" y2="73357"/>
                          <a14:foregroundMark x1="78556" y1="65000" x2="78556" y2="65000"/>
                          <a14:foregroundMark x1="76778" y1="63857" x2="76778" y2="63857"/>
                          <a14:foregroundMark x1="71167" y1="71071" x2="71167" y2="71071"/>
                          <a14:foregroundMark x1="75889" y1="74071" x2="75889" y2="74071"/>
                          <a14:foregroundMark x1="70278" y1="69143" x2="66111" y2="72929"/>
                          <a14:foregroundMark x1="71444" y1="70286" x2="75556" y2="74071"/>
                          <a14:foregroundMark x1="70833" y1="77500" x2="70833" y2="77500"/>
                          <a14:foregroundMark x1="72000" y1="80143" x2="72000" y2="80143"/>
                          <a14:foregroundMark x1="70833" y1="82429" x2="70833" y2="82429"/>
                          <a14:foregroundMark x1="78444" y1="62786" x2="78444" y2="62786"/>
                          <a14:foregroundMark x1="76889" y1="64000" x2="76889" y2="64000"/>
                          <a14:foregroundMark x1="37944" y1="71286" x2="37944" y2="7128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4"/>
                </a:ext>
              </a:extLst>
            </a:blip>
            <a:srcRect l="15014" t="13011" r="12575" b="13083"/>
            <a:stretch/>
          </p:blipFill>
          <p:spPr>
            <a:xfrm>
              <a:off x="6568189" y="312476"/>
              <a:ext cx="3230333" cy="2564406"/>
            </a:xfrm>
            <a:prstGeom prst="rect">
              <a:avLst/>
            </a:prstGeom>
            <a:noFill/>
          </p:spPr>
        </p:pic>
        <p:pic>
          <p:nvPicPr>
            <p:cNvPr id="5" name="Imagen 4" descr="Pantalla de video juego&#10;&#10;Descripción generada automáticamente con confianza baja">
              <a:extLst>
                <a:ext uri="{FF2B5EF4-FFF2-40B4-BE49-F238E27FC236}">
                  <a16:creationId xmlns:a16="http://schemas.microsoft.com/office/drawing/2014/main" id="{14DBC248-647E-095A-2614-BEF3C00A82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8800"/>
                      </a14:imgEffect>
                      <a14:imgEffect>
                        <a14:brightnessContrast bright="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1227499" y="601902"/>
              <a:ext cx="4107558" cy="2092277"/>
            </a:xfrm>
            <a:prstGeom prst="rect">
              <a:avLst/>
            </a:prstGeom>
          </p:spPr>
        </p:pic>
        <p:pic>
          <p:nvPicPr>
            <p:cNvPr id="8" name="Imagen 7" descr="Imagen que contiene lego, juguete&#10;&#10;Descripción generada automáticamente">
              <a:extLst>
                <a:ext uri="{FF2B5EF4-FFF2-40B4-BE49-F238E27FC236}">
                  <a16:creationId xmlns:a16="http://schemas.microsoft.com/office/drawing/2014/main" id="{6789E6B3-66C5-A1CA-CAB8-44F2EE7DDC8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3172622" y="4455115"/>
              <a:ext cx="2381250" cy="1905000"/>
            </a:xfrm>
            <a:prstGeom prst="rect">
              <a:avLst/>
            </a:prstGeom>
          </p:spPr>
        </p:pic>
        <p:pic>
          <p:nvPicPr>
            <p:cNvPr id="15" name="Imagen 14" descr="Imagen que contiene lego, juguete&#10;&#10;Descripción generada automáticamente">
              <a:extLst>
                <a:ext uri="{FF2B5EF4-FFF2-40B4-BE49-F238E27FC236}">
                  <a16:creationId xmlns:a16="http://schemas.microsoft.com/office/drawing/2014/main" id="{BB96D32C-6EE0-8008-073C-7B5312CDE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rightnessContrast brigh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0"/>
                </a:ext>
              </a:extLst>
            </a:blip>
            <a:stretch>
              <a:fillRect/>
            </a:stretch>
          </p:blipFill>
          <p:spPr>
            <a:xfrm>
              <a:off x="1676378" y="3917193"/>
              <a:ext cx="2381250" cy="1905000"/>
            </a:xfrm>
            <a:prstGeom prst="rect">
              <a:avLst/>
            </a:prstGeom>
          </p:spPr>
        </p:pic>
        <p:sp>
          <p:nvSpPr>
            <p:cNvPr id="23" name="Arco 22">
              <a:extLst>
                <a:ext uri="{FF2B5EF4-FFF2-40B4-BE49-F238E27FC236}">
                  <a16:creationId xmlns:a16="http://schemas.microsoft.com/office/drawing/2014/main" id="{215900E9-7022-BC95-C60E-1B482FEE96A7}"/>
                </a:ext>
              </a:extLst>
            </p:cNvPr>
            <p:cNvSpPr/>
            <p:nvPr/>
          </p:nvSpPr>
          <p:spPr>
            <a:xfrm>
              <a:off x="5331416" y="3696391"/>
              <a:ext cx="1763123" cy="1691418"/>
            </a:xfrm>
            <a:prstGeom prst="arc">
              <a:avLst>
                <a:gd name="adj1" fmla="val 15767815"/>
                <a:gd name="adj2" fmla="val 0"/>
              </a:avLst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Arco 23">
              <a:extLst>
                <a:ext uri="{FF2B5EF4-FFF2-40B4-BE49-F238E27FC236}">
                  <a16:creationId xmlns:a16="http://schemas.microsoft.com/office/drawing/2014/main" id="{9794225E-3D2E-5D4E-844E-C9B46B5DAF13}"/>
                </a:ext>
              </a:extLst>
            </p:cNvPr>
            <p:cNvSpPr/>
            <p:nvPr/>
          </p:nvSpPr>
          <p:spPr>
            <a:xfrm flipH="1">
              <a:off x="4037501" y="3727387"/>
              <a:ext cx="1913783" cy="1265650"/>
            </a:xfrm>
            <a:prstGeom prst="arc">
              <a:avLst>
                <a:gd name="adj1" fmla="val 15767815"/>
                <a:gd name="adj2" fmla="val 0"/>
              </a:avLst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Arco 24">
              <a:extLst>
                <a:ext uri="{FF2B5EF4-FFF2-40B4-BE49-F238E27FC236}">
                  <a16:creationId xmlns:a16="http://schemas.microsoft.com/office/drawing/2014/main" id="{B26BEFD3-1167-3961-892D-DED03B688BB1}"/>
                </a:ext>
              </a:extLst>
            </p:cNvPr>
            <p:cNvSpPr/>
            <p:nvPr/>
          </p:nvSpPr>
          <p:spPr>
            <a:xfrm flipH="1" flipV="1">
              <a:off x="4101336" y="2021488"/>
              <a:ext cx="1913783" cy="1424581"/>
            </a:xfrm>
            <a:prstGeom prst="arc">
              <a:avLst>
                <a:gd name="adj1" fmla="val 15767815"/>
                <a:gd name="adj2" fmla="val 0"/>
              </a:avLst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Arco 25">
              <a:extLst>
                <a:ext uri="{FF2B5EF4-FFF2-40B4-BE49-F238E27FC236}">
                  <a16:creationId xmlns:a16="http://schemas.microsoft.com/office/drawing/2014/main" id="{33B7EFEF-12AC-A8CA-5B48-D45614764908}"/>
                </a:ext>
              </a:extLst>
            </p:cNvPr>
            <p:cNvSpPr/>
            <p:nvPr/>
          </p:nvSpPr>
          <p:spPr>
            <a:xfrm flipV="1">
              <a:off x="5565374" y="1851768"/>
              <a:ext cx="1529166" cy="1545956"/>
            </a:xfrm>
            <a:prstGeom prst="arc">
              <a:avLst>
                <a:gd name="adj1" fmla="val 15767815"/>
                <a:gd name="adj2" fmla="val 0"/>
              </a:avLst>
            </a:prstGeom>
            <a:ln w="38100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1" name="Imagen 30" descr="Un teclado de computadora&#10;&#10;El contenido generado por IA puede ser incorrecto.">
              <a:extLst>
                <a:ext uri="{FF2B5EF4-FFF2-40B4-BE49-F238E27FC236}">
                  <a16:creationId xmlns:a16="http://schemas.microsoft.com/office/drawing/2014/main" id="{0AD0C881-F1CA-B985-1CFA-122938053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rcRect l="6466" t="8095" r="27110" b="33344"/>
            <a:stretch>
              <a:fillRect/>
            </a:stretch>
          </p:blipFill>
          <p:spPr>
            <a:xfrm>
              <a:off x="4668866" y="2606499"/>
              <a:ext cx="2145707" cy="1891708"/>
            </a:xfrm>
            <a:prstGeom prst="rect">
              <a:avLst/>
            </a:prstGeom>
          </p:spPr>
        </p:pic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2D54B7EB-1BD6-BDD6-59E6-DC58FB8F5EA1}"/>
                </a:ext>
              </a:extLst>
            </p:cNvPr>
            <p:cNvSpPr txBox="1"/>
            <p:nvPr/>
          </p:nvSpPr>
          <p:spPr>
            <a:xfrm>
              <a:off x="4748411" y="3216197"/>
              <a:ext cx="1893444" cy="58477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s-AR" sz="3200" dirty="0" err="1">
                  <a:solidFill>
                    <a:schemeClr val="bg1"/>
                  </a:solidFill>
                  <a:latin typeface="Corbel Light" panose="020B0303020204020204" pitchFamily="34" charset="0"/>
                </a:rPr>
                <a:t>OPTupply</a:t>
              </a:r>
              <a:endParaRPr lang="en-US" sz="3200" dirty="0">
                <a:solidFill>
                  <a:schemeClr val="bg1"/>
                </a:solidFill>
              </a:endParaRPr>
            </a:p>
          </p:txBody>
        </p:sp>
        <p:pic>
          <p:nvPicPr>
            <p:cNvPr id="1027" name="Picture 3" descr="Línea de producción png | Klipartz">
              <a:extLst>
                <a:ext uri="{FF2B5EF4-FFF2-40B4-BE49-F238E27FC236}">
                  <a16:creationId xmlns:a16="http://schemas.microsoft.com/office/drawing/2014/main" id="{E8823312-0800-D9A5-77DF-094D6378DC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duotone>
                <a:prstClr val="black"/>
                <a:schemeClr val="accent4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9626" b="89840" l="9665" r="91450">
                          <a14:foregroundMark x1="11152" y1="24599" x2="11152" y2="24599"/>
                          <a14:foregroundMark x1="11152" y1="25668" x2="11152" y2="25668"/>
                          <a14:foregroundMark x1="10781" y1="27807" x2="10781" y2="27807"/>
                          <a14:foregroundMark x1="11152" y1="24599" x2="11152" y2="24599"/>
                          <a14:foregroundMark x1="10688" y1="27273" x2="10781" y2="27807"/>
                          <a14:foregroundMark x1="10409" y1="25668" x2="10688" y2="27273"/>
                          <a14:foregroundMark x1="11524" y1="24064" x2="11524" y2="24064"/>
                          <a14:foregroundMark x1="10037" y1="25134" x2="10037" y2="25134"/>
                          <a14:foregroundMark x1="10781" y1="25668" x2="12268" y2="27273"/>
                          <a14:foregroundMark x1="10037" y1="25134" x2="10037" y2="25134"/>
                          <a14:foregroundMark x1="10037" y1="25134" x2="10037" y2="25134"/>
                          <a14:foregroundMark x1="55019" y1="32620" x2="55019" y2="32620"/>
                          <a14:foregroundMark x1="53903" y1="39572" x2="53903" y2="39572"/>
                          <a14:foregroundMark x1="52788" y1="39037" x2="52788" y2="39037"/>
                          <a14:foregroundMark x1="55762" y1="40107" x2="55762" y2="40107"/>
                          <a14:foregroundMark x1="57249" y1="37433" x2="57249" y2="37433"/>
                          <a14:foregroundMark x1="91450" y1="51872" x2="91078" y2="57754"/>
                          <a14:foregroundMark x1="76208" y1="25134" x2="76208" y2="25134"/>
                          <a14:foregroundMark x1="75093" y1="26203" x2="75093" y2="26203"/>
                          <a14:foregroundMark x1="69517" y1="34225" x2="69517" y2="34225"/>
                          <a14:foregroundMark x1="68773" y1="35294" x2="68773" y2="35294"/>
                          <a14:foregroundMark x1="67658" y1="39572" x2="69145" y2="41176"/>
                          <a14:foregroundMark x1="78439" y1="49733" x2="79926" y2="51337"/>
                          <a14:foregroundMark x1="81413" y1="56684" x2="81413" y2="56684"/>
                          <a14:foregroundMark x1="66543" y1="70053" x2="66543" y2="70053"/>
                          <a14:foregroundMark x1="41636" y1="46524" x2="41636" y2="46524"/>
                          <a14:foregroundMark x1="25651" y1="32620" x2="25651" y2="32620"/>
                          <a14:foregroundMark x1="31599" y1="54011" x2="31599" y2="54011"/>
                          <a14:backgroundMark x1="11524" y1="23529" x2="11524" y2="23529"/>
                          <a14:backgroundMark x1="12268" y1="27273" x2="12268" y2="27273"/>
                          <a14:backgroundMark x1="12268" y1="27273" x2="12268" y2="27273"/>
                          <a14:backgroundMark x1="11896" y1="27273" x2="11896" y2="27273"/>
                          <a14:backgroundMark x1="9665" y1="25668" x2="9665" y2="25668"/>
                          <a14:backgroundMark x1="75465" y1="30481" x2="75465" y2="30481"/>
                          <a14:backgroundMark x1="70260" y1="37968" x2="70260" y2="37968"/>
                          <a14:backgroundMark x1="56134" y1="38503" x2="56134" y2="38503"/>
                          <a14:backgroundMark x1="56506" y1="37433" x2="56506" y2="37433"/>
                          <a14:backgroundMark x1="55390" y1="40107" x2="55390" y2="40107"/>
                          <a14:backgroundMark x1="56877" y1="40642" x2="56877" y2="40642"/>
                          <a14:backgroundMark x1="57621" y1="36898" x2="57621" y2="36898"/>
                          <a14:backgroundMark x1="57621" y1="37968" x2="56877" y2="39572"/>
                          <a14:backgroundMark x1="55762" y1="40107" x2="55762" y2="4010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56216" y="3981119"/>
              <a:ext cx="3654277" cy="25403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14392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>
            <a:extLst>
              <a:ext uri="{FF2B5EF4-FFF2-40B4-BE49-F238E27FC236}">
                <a16:creationId xmlns:a16="http://schemas.microsoft.com/office/drawing/2014/main" id="{E15E00DB-515F-A4B6-E4C5-DA94475ABA23}"/>
              </a:ext>
            </a:extLst>
          </p:cNvPr>
          <p:cNvGrpSpPr/>
          <p:nvPr/>
        </p:nvGrpSpPr>
        <p:grpSpPr>
          <a:xfrm>
            <a:off x="1683134" y="1374958"/>
            <a:ext cx="8927962" cy="3360808"/>
            <a:chOff x="1683134" y="1374958"/>
            <a:chExt cx="8927962" cy="3360808"/>
          </a:xfrm>
        </p:grpSpPr>
        <p:pic>
          <p:nvPicPr>
            <p:cNvPr id="5" name="Imagen 4" descr="Interfaz de usuario gráfica, Aplicación&#10;&#10;Descripción generada automáticamente">
              <a:extLst>
                <a:ext uri="{FF2B5EF4-FFF2-40B4-BE49-F238E27FC236}">
                  <a16:creationId xmlns:a16="http://schemas.microsoft.com/office/drawing/2014/main" id="{1A239975-A5E8-955F-1493-672A974D3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47" t="41835" b="35525"/>
            <a:stretch>
              <a:fillRect/>
            </a:stretch>
          </p:blipFill>
          <p:spPr>
            <a:xfrm>
              <a:off x="1683134" y="1374958"/>
              <a:ext cx="6600143" cy="2217291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solidFill>
                <a:schemeClr val="tx1"/>
              </a:solidFill>
            </a:ln>
            <a:effectLst>
              <a:reflection blurRad="12700" stA="38000" endPos="28000" dist="5000" dir="5400000" sy="-100000" algn="bl" rotWithShape="0"/>
            </a:effectLst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1824F992-B793-7AEB-06C5-8C4270FEEF6C}"/>
                </a:ext>
              </a:extLst>
            </p:cNvPr>
            <p:cNvGrpSpPr/>
            <p:nvPr/>
          </p:nvGrpSpPr>
          <p:grpSpPr>
            <a:xfrm>
              <a:off x="4010953" y="2518475"/>
              <a:ext cx="6600143" cy="2217291"/>
              <a:chOff x="4814185" y="3881103"/>
              <a:chExt cx="6600143" cy="2217291"/>
            </a:xfrm>
          </p:grpSpPr>
          <p:pic>
            <p:nvPicPr>
              <p:cNvPr id="7" name="Imagen 6" descr="Interfaz de usuario gráfica, Aplicación&#10;&#10;Descripción generada automáticamente">
                <a:extLst>
                  <a:ext uri="{FF2B5EF4-FFF2-40B4-BE49-F238E27FC236}">
                    <a16:creationId xmlns:a16="http://schemas.microsoft.com/office/drawing/2014/main" id="{E627AFC3-4EEF-C42B-A927-533BD48E877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647" t="41835" b="35525"/>
              <a:stretch>
                <a:fillRect/>
              </a:stretch>
            </p:blipFill>
            <p:spPr>
              <a:xfrm>
                <a:off x="4814185" y="3881103"/>
                <a:ext cx="6600143" cy="2217291"/>
              </a:xfrm>
              <a:prstGeom prst="roundRect">
                <a:avLst>
                  <a:gd name="adj" fmla="val 8594"/>
                </a:avLst>
              </a:prstGeom>
              <a:solidFill>
                <a:srgbClr val="FFFFFF">
                  <a:shade val="85000"/>
                </a:srgbClr>
              </a:solidFill>
              <a:ln>
                <a:solidFill>
                  <a:schemeClr val="tx1"/>
                </a:solidFill>
              </a:ln>
              <a:effectLst>
                <a:reflection blurRad="12700" stA="38000" endPos="28000" dist="5000" dir="5400000" sy="-100000" algn="bl" rotWithShape="0"/>
              </a:effectLst>
            </p:spPr>
          </p:pic>
          <p:pic>
            <p:nvPicPr>
              <p:cNvPr id="8" name="Imagen 7" descr="Gráfico&#10;&#10;Descripción generada automáticamente">
                <a:extLst>
                  <a:ext uri="{FF2B5EF4-FFF2-40B4-BE49-F238E27FC236}">
                    <a16:creationId xmlns:a16="http://schemas.microsoft.com/office/drawing/2014/main" id="{7F1E2798-B3D8-2FE8-B218-D859CFA726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b="58185"/>
              <a:stretch/>
            </p:blipFill>
            <p:spPr>
              <a:xfrm>
                <a:off x="5341978" y="3946203"/>
                <a:ext cx="5927478" cy="20444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516523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magen que contiene lego, juguete&#10;&#10;Descripción generada automáticamente">
            <a:extLst>
              <a:ext uri="{FF2B5EF4-FFF2-40B4-BE49-F238E27FC236}">
                <a16:creationId xmlns:a16="http://schemas.microsoft.com/office/drawing/2014/main" id="{2CB0F135-C527-709B-9E65-132193CE84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rgbClr val="0F9ED5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72" b="88010" l="9400" r="90400">
                        <a14:foregroundMark x1="34600" y1="17746" x2="41600" y2="24221"/>
                        <a14:foregroundMark x1="41600" y1="24221" x2="42600" y2="29736"/>
                        <a14:foregroundMark x1="43800" y1="14388" x2="43800" y2="14388"/>
                        <a14:foregroundMark x1="12400" y1="26139" x2="12400" y2="26139"/>
                        <a14:foregroundMark x1="9400" y1="34532" x2="9400" y2="34532"/>
                        <a14:foregroundMark x1="21600" y1="67146" x2="21600" y2="67146"/>
                        <a14:foregroundMark x1="31800" y1="78897" x2="31800" y2="78897"/>
                        <a14:foregroundMark x1="39000" y1="74820" x2="39000" y2="74820"/>
                        <a14:foregroundMark x1="30200" y1="75540" x2="31200" y2="77698"/>
                        <a14:foregroundMark x1="63800" y1="86331" x2="63600" y2="88249"/>
                        <a14:foregroundMark x1="87400" y1="48201" x2="87400" y2="51799"/>
                        <a14:foregroundMark x1="55200" y1="30456" x2="55000" y2="33333"/>
                        <a14:foregroundMark x1="44600" y1="10072" x2="44600" y2="10072"/>
                        <a14:foregroundMark x1="90400" y1="41007" x2="90400" y2="41007"/>
                        <a14:foregroundMark x1="28200" y1="60911" x2="28200" y2="60911"/>
                        <a14:foregroundMark x1="20200" y1="66187" x2="29400" y2="61151"/>
                        <a14:foregroundMark x1="29400" y1="61151" x2="27400" y2="61391"/>
                        <a14:foregroundMark x1="55400" y1="41007" x2="55400" y2="41007"/>
                        <a14:foregroundMark x1="57600" y1="30216" x2="57600" y2="30216"/>
                        <a14:backgroundMark x1="84200" y1="23501" x2="84000" y2="27338"/>
                        <a14:backgroundMark x1="84600" y1="28297" x2="84600" y2="33573"/>
                        <a14:backgroundMark x1="83800" y1="28058" x2="83800" y2="28058"/>
                        <a14:backgroundMark x1="83800" y1="19904" x2="84000" y2="23981"/>
                        <a14:backgroundMark x1="83800" y1="28058" x2="85000" y2="28297"/>
                      </a14:backgroundRemoval>
                    </a14:imgEffect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4155" t="9034" r="2246" b="6006"/>
          <a:stretch/>
        </p:blipFill>
        <p:spPr>
          <a:xfrm>
            <a:off x="1624805" y="3099660"/>
            <a:ext cx="4465861" cy="3380773"/>
          </a:xfrm>
          <a:prstGeom prst="rect">
            <a:avLst/>
          </a:prstGeom>
        </p:spPr>
      </p:pic>
      <p:pic>
        <p:nvPicPr>
          <p:cNvPr id="7" name="Imagen 6" descr="Imagen que contiene tabla, caja, lego&#10;&#10;Descripción generada automáticamente">
            <a:extLst>
              <a:ext uri="{FF2B5EF4-FFF2-40B4-BE49-F238E27FC236}">
                <a16:creationId xmlns:a16="http://schemas.microsoft.com/office/drawing/2014/main" id="{C8F33EE6-6C94-F60F-D087-920D0628E1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877375" y="214442"/>
            <a:ext cx="4458174" cy="2983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</TotalTime>
  <Words>1</Words>
  <Application>Microsoft Office PowerPoint</Application>
  <PresentationFormat>Panorámica</PresentationFormat>
  <Paragraphs>1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Corbel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Matias Novas</dc:creator>
  <cp:lastModifiedBy>Juan Matias Novas</cp:lastModifiedBy>
  <cp:revision>1</cp:revision>
  <dcterms:created xsi:type="dcterms:W3CDTF">2025-07-16T23:03:14Z</dcterms:created>
  <dcterms:modified xsi:type="dcterms:W3CDTF">2025-07-17T03:04:49Z</dcterms:modified>
</cp:coreProperties>
</file>