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 id="2147483684" r:id="rId6"/>
    <p:sldMasterId id="2147483696" r:id="rId7"/>
    <p:sldMasterId id="2147483708" r:id="rId8"/>
  </p:sldMasterIdLst>
  <p:notesMasterIdLst>
    <p:notesMasterId r:id="rId18"/>
  </p:notesMasterIdLst>
  <p:sldIdLst>
    <p:sldId id="256" r:id="rId9"/>
    <p:sldId id="433" r:id="rId10"/>
    <p:sldId id="420" r:id="rId11"/>
    <p:sldId id="429" r:id="rId12"/>
    <p:sldId id="428" r:id="rId13"/>
    <p:sldId id="430" r:id="rId14"/>
    <p:sldId id="431" r:id="rId15"/>
    <p:sldId id="432" r:id="rId16"/>
    <p:sldId id="42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6CC9"/>
    <a:srgbClr val="13B3BB"/>
    <a:srgbClr val="99CCFF"/>
    <a:srgbClr val="514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1954" autoAdjust="0"/>
  </p:normalViewPr>
  <p:slideViewPr>
    <p:cSldViewPr>
      <p:cViewPr>
        <p:scale>
          <a:sx n="80" d="100"/>
          <a:sy n="80" d="100"/>
        </p:scale>
        <p:origin x="-880" y="3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E83545-E8CD-4AFD-9A6A-15C6A99C4ADD}" type="datetimeFigureOut">
              <a:rPr lang="en-US" smtClean="0"/>
              <a:t>7/18/2019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EFB1D8-039D-413B-BE51-62546834B4AD}" type="slidenum">
              <a:rPr lang="en-US" smtClean="0"/>
              <a:t>‹#›</a:t>
            </a:fld>
            <a:endParaRPr lang="en-US"/>
          </a:p>
        </p:txBody>
      </p:sp>
    </p:spTree>
    <p:extLst>
      <p:ext uri="{BB962C8B-B14F-4D97-AF65-F5344CB8AC3E}">
        <p14:creationId xmlns:p14="http://schemas.microsoft.com/office/powerpoint/2010/main" val="1304588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gn="l" eaLnBrk="1" hangingPunct="1">
              <a:buClr>
                <a:schemeClr val="accent1"/>
              </a:buClr>
            </a:pPr>
            <a:endParaRPr lang="en-US" sz="1000" b="0">
              <a:solidFill>
                <a:schemeClr val="tx1"/>
              </a:solidFill>
            </a:endParaRPr>
          </a:p>
        </p:txBody>
      </p:sp>
      <p:pic>
        <p:nvPicPr>
          <p:cNvPr id="7"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smtClean="0"/>
              <a:t>Click to edit Master title style</a:t>
            </a:r>
            <a:endParaRPr lang="en-US"/>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smtClean="0"/>
              <a:t>Click to edit Master subtitle style</a:t>
            </a:r>
            <a:endParaRPr lang="en-US"/>
          </a:p>
        </p:txBody>
      </p:sp>
    </p:spTree>
    <p:extLst>
      <p:ext uri="{BB962C8B-B14F-4D97-AF65-F5344CB8AC3E}">
        <p14:creationId xmlns:p14="http://schemas.microsoft.com/office/powerpoint/2010/main" val="235858946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35816795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381876891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3"/>
          <p:cNvSpPr>
            <a:spLocks noGrp="1" noChangeArrowheads="1"/>
          </p:cNvSpPr>
          <p:nvPr>
            <p:ph type="ctrTitle"/>
          </p:nvPr>
        </p:nvSpPr>
        <p:spPr>
          <a:xfrm>
            <a:off x="2362200" y="2682875"/>
            <a:ext cx="6124575" cy="647700"/>
          </a:xfrm>
        </p:spPr>
        <p:txBody>
          <a:bodyPr anchor="ctr"/>
          <a:lstStyle>
            <a:lvl1pPr>
              <a:defRPr sz="2400"/>
            </a:lvl1pPr>
          </a:lstStyle>
          <a:p>
            <a:r>
              <a:rPr lang="en-US" smtClean="0"/>
              <a:t>Click to edit Master title style</a:t>
            </a:r>
            <a:endParaRPr lang="en-US"/>
          </a:p>
        </p:txBody>
      </p:sp>
      <p:sp>
        <p:nvSpPr>
          <p:cNvPr id="55300" name="Rectangle 4"/>
          <p:cNvSpPr>
            <a:spLocks noGrp="1" noChangeArrowheads="1"/>
          </p:cNvSpPr>
          <p:nvPr>
            <p:ph type="subTitle" idx="1"/>
          </p:nvPr>
        </p:nvSpPr>
        <p:spPr>
          <a:xfrm>
            <a:off x="2362200" y="3581400"/>
            <a:ext cx="6124575" cy="838200"/>
          </a:xfrm>
        </p:spPr>
        <p:txBody>
          <a:bodyPr/>
          <a:lstStyle>
            <a:lvl1pPr>
              <a:spcAft>
                <a:spcPct val="0"/>
              </a:spcAft>
              <a:defRPr sz="1200"/>
            </a:lvl1pPr>
          </a:lstStyle>
          <a:p>
            <a:r>
              <a:rPr lang="en-US" smtClean="0"/>
              <a:t>Click to edit Master subtitle style</a:t>
            </a:r>
            <a:endParaRPr lang="en-US"/>
          </a:p>
        </p:txBody>
      </p:sp>
    </p:spTree>
    <p:extLst>
      <p:ext uri="{BB962C8B-B14F-4D97-AF65-F5344CB8AC3E}">
        <p14:creationId xmlns:p14="http://schemas.microsoft.com/office/powerpoint/2010/main" val="235026862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CAB91F5A-6DD5-40DA-A6BA-2031AA227555}" type="slidenum">
              <a:rPr lang="en-US"/>
              <a:pPr>
                <a:defRPr/>
              </a:pPr>
              <a:t>‹#›</a:t>
            </a:fld>
            <a:endParaRPr lang="en-US"/>
          </a:p>
        </p:txBody>
      </p:sp>
    </p:spTree>
    <p:extLst>
      <p:ext uri="{BB962C8B-B14F-4D97-AF65-F5344CB8AC3E}">
        <p14:creationId xmlns:p14="http://schemas.microsoft.com/office/powerpoint/2010/main" val="2484681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F542D381-D0D3-499A-9BEB-E1D6250DC43F}" type="slidenum">
              <a:rPr lang="en-US"/>
              <a:pPr>
                <a:defRPr/>
              </a:pPr>
              <a:t>‹#›</a:t>
            </a:fld>
            <a:endParaRPr lang="en-US"/>
          </a:p>
        </p:txBody>
      </p:sp>
    </p:spTree>
    <p:extLst>
      <p:ext uri="{BB962C8B-B14F-4D97-AF65-F5344CB8AC3E}">
        <p14:creationId xmlns:p14="http://schemas.microsoft.com/office/powerpoint/2010/main" val="34330184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3E5D85DE-5CD3-4387-8B55-E29F93F85DAF}" type="slidenum">
              <a:rPr lang="en-US"/>
              <a:pPr>
                <a:defRPr/>
              </a:pPr>
              <a:t>‹#›</a:t>
            </a:fld>
            <a:endParaRPr lang="en-US"/>
          </a:p>
        </p:txBody>
      </p:sp>
    </p:spTree>
    <p:extLst>
      <p:ext uri="{BB962C8B-B14F-4D97-AF65-F5344CB8AC3E}">
        <p14:creationId xmlns:p14="http://schemas.microsoft.com/office/powerpoint/2010/main" val="101367852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6B964B4D-E6EC-40DB-B0C6-957600763957}" type="slidenum">
              <a:rPr lang="en-US"/>
              <a:pPr>
                <a:defRPr/>
              </a:pPr>
              <a:t>‹#›</a:t>
            </a:fld>
            <a:endParaRPr lang="en-US"/>
          </a:p>
        </p:txBody>
      </p:sp>
    </p:spTree>
    <p:extLst>
      <p:ext uri="{BB962C8B-B14F-4D97-AF65-F5344CB8AC3E}">
        <p14:creationId xmlns:p14="http://schemas.microsoft.com/office/powerpoint/2010/main" val="193076455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40FD7C13-39FB-4185-8C8E-94AFD223E998}" type="slidenum">
              <a:rPr lang="en-US"/>
              <a:pPr>
                <a:defRPr/>
              </a:pPr>
              <a:t>‹#›</a:t>
            </a:fld>
            <a:endParaRPr lang="en-US"/>
          </a:p>
        </p:txBody>
      </p:sp>
    </p:spTree>
    <p:extLst>
      <p:ext uri="{BB962C8B-B14F-4D97-AF65-F5344CB8AC3E}">
        <p14:creationId xmlns:p14="http://schemas.microsoft.com/office/powerpoint/2010/main" val="159568583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1266AE49-9BD1-49D2-85E6-B706C10005F7}" type="slidenum">
              <a:rPr lang="en-US"/>
              <a:pPr>
                <a:defRPr/>
              </a:pPr>
              <a:t>‹#›</a:t>
            </a:fld>
            <a:endParaRPr lang="en-US"/>
          </a:p>
        </p:txBody>
      </p:sp>
    </p:spTree>
    <p:extLst>
      <p:ext uri="{BB962C8B-B14F-4D97-AF65-F5344CB8AC3E}">
        <p14:creationId xmlns:p14="http://schemas.microsoft.com/office/powerpoint/2010/main" val="105542478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E31C42AB-43F7-42E8-B2DC-ACBA267083BC}" type="slidenum">
              <a:rPr lang="en-US"/>
              <a:pPr>
                <a:defRPr/>
              </a:pPr>
              <a:t>‹#›</a:t>
            </a:fld>
            <a:endParaRPr lang="en-US"/>
          </a:p>
        </p:txBody>
      </p:sp>
    </p:spTree>
    <p:extLst>
      <p:ext uri="{BB962C8B-B14F-4D97-AF65-F5344CB8AC3E}">
        <p14:creationId xmlns:p14="http://schemas.microsoft.com/office/powerpoint/2010/main" val="22680994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45238799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9C1BB6F4-B38A-437E-9B41-B5C2DBBCD1B8}" type="slidenum">
              <a:rPr lang="en-US"/>
              <a:pPr>
                <a:defRPr/>
              </a:pPr>
              <a:t>‹#›</a:t>
            </a:fld>
            <a:endParaRPr lang="en-US"/>
          </a:p>
        </p:txBody>
      </p:sp>
    </p:spTree>
    <p:extLst>
      <p:ext uri="{BB962C8B-B14F-4D97-AF65-F5344CB8AC3E}">
        <p14:creationId xmlns:p14="http://schemas.microsoft.com/office/powerpoint/2010/main" val="49826771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7BC55DC1-2C39-45AE-A296-49F8CB96E8CD}" type="slidenum">
              <a:rPr lang="en-US"/>
              <a:pPr>
                <a:defRPr/>
              </a:pPr>
              <a:t>‹#›</a:t>
            </a:fld>
            <a:endParaRPr lang="en-US"/>
          </a:p>
        </p:txBody>
      </p:sp>
    </p:spTree>
    <p:extLst>
      <p:ext uri="{BB962C8B-B14F-4D97-AF65-F5344CB8AC3E}">
        <p14:creationId xmlns:p14="http://schemas.microsoft.com/office/powerpoint/2010/main" val="5685520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1546F4BD-CC13-4432-9856-EDDEF63672AD}" type="slidenum">
              <a:rPr lang="en-US"/>
              <a:pPr>
                <a:defRPr/>
              </a:pPr>
              <a:t>‹#›</a:t>
            </a:fld>
            <a:endParaRPr lang="en-US"/>
          </a:p>
        </p:txBody>
      </p:sp>
    </p:spTree>
    <p:extLst>
      <p:ext uri="{BB962C8B-B14F-4D97-AF65-F5344CB8AC3E}">
        <p14:creationId xmlns:p14="http://schemas.microsoft.com/office/powerpoint/2010/main" val="122479738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5105400"/>
            <a:ext cx="9144000" cy="1752600"/>
          </a:xfrm>
          <a:prstGeom prst="rect">
            <a:avLst/>
          </a:prstGeom>
          <a:solidFill>
            <a:srgbClr val="E877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5" name="Picture 2"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5"/>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3"/>
          <p:cNvSpPr>
            <a:spLocks noGrp="1" noChangeArrowheads="1"/>
          </p:cNvSpPr>
          <p:nvPr>
            <p:ph type="ctrTitle"/>
          </p:nvPr>
        </p:nvSpPr>
        <p:spPr>
          <a:xfrm>
            <a:off x="2362200" y="2682875"/>
            <a:ext cx="6124575" cy="647700"/>
          </a:xfrm>
        </p:spPr>
        <p:txBody>
          <a:bodyPr anchor="ctr"/>
          <a:lstStyle>
            <a:lvl1pPr>
              <a:defRPr sz="2400"/>
            </a:lvl1pPr>
          </a:lstStyle>
          <a:p>
            <a:r>
              <a:rPr lang="en-US" smtClean="0"/>
              <a:t>Click to edit Master title style</a:t>
            </a:r>
            <a:endParaRPr lang="en-US"/>
          </a:p>
        </p:txBody>
      </p:sp>
      <p:sp>
        <p:nvSpPr>
          <p:cNvPr id="74756" name="Rectangle 4"/>
          <p:cNvSpPr>
            <a:spLocks noGrp="1" noChangeArrowheads="1"/>
          </p:cNvSpPr>
          <p:nvPr>
            <p:ph type="subTitle" idx="1"/>
          </p:nvPr>
        </p:nvSpPr>
        <p:spPr>
          <a:xfrm>
            <a:off x="2362200" y="5486400"/>
            <a:ext cx="6124575" cy="838200"/>
          </a:xfrm>
        </p:spPr>
        <p:txBody>
          <a:bodyPr/>
          <a:lstStyle>
            <a:lvl1pPr>
              <a:spcAft>
                <a:spcPct val="0"/>
              </a:spcAft>
              <a:defRPr sz="1200">
                <a:solidFill>
                  <a:schemeClr val="bg1"/>
                </a:solidFill>
              </a:defRPr>
            </a:lvl1pPr>
          </a:lstStyle>
          <a:p>
            <a:r>
              <a:rPr lang="en-US" smtClean="0"/>
              <a:t>Click to edit Master subtitle style</a:t>
            </a:r>
            <a:endParaRPr lang="en-US"/>
          </a:p>
        </p:txBody>
      </p:sp>
    </p:spTree>
    <p:extLst>
      <p:ext uri="{BB962C8B-B14F-4D97-AF65-F5344CB8AC3E}">
        <p14:creationId xmlns:p14="http://schemas.microsoft.com/office/powerpoint/2010/main" val="325421679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58BD16CC-79B4-46B7-AC36-FE2028E92BB3}" type="slidenum">
              <a:rPr lang="en-US"/>
              <a:pPr>
                <a:defRPr/>
              </a:pPr>
              <a:t>‹#›</a:t>
            </a:fld>
            <a:endParaRPr lang="en-US"/>
          </a:p>
        </p:txBody>
      </p:sp>
    </p:spTree>
    <p:extLst>
      <p:ext uri="{BB962C8B-B14F-4D97-AF65-F5344CB8AC3E}">
        <p14:creationId xmlns:p14="http://schemas.microsoft.com/office/powerpoint/2010/main" val="311927441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7317B045-B5A5-4F52-9921-BE4271C18884}" type="slidenum">
              <a:rPr lang="en-US"/>
              <a:pPr>
                <a:defRPr/>
              </a:pPr>
              <a:t>‹#›</a:t>
            </a:fld>
            <a:endParaRPr lang="en-US"/>
          </a:p>
        </p:txBody>
      </p:sp>
    </p:spTree>
    <p:extLst>
      <p:ext uri="{BB962C8B-B14F-4D97-AF65-F5344CB8AC3E}">
        <p14:creationId xmlns:p14="http://schemas.microsoft.com/office/powerpoint/2010/main" val="19801101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92A56F1F-CC14-42B6-B2CC-46DA9D68891A}" type="slidenum">
              <a:rPr lang="en-US"/>
              <a:pPr>
                <a:defRPr/>
              </a:pPr>
              <a:t>‹#›</a:t>
            </a:fld>
            <a:endParaRPr lang="en-US"/>
          </a:p>
        </p:txBody>
      </p:sp>
    </p:spTree>
    <p:extLst>
      <p:ext uri="{BB962C8B-B14F-4D97-AF65-F5344CB8AC3E}">
        <p14:creationId xmlns:p14="http://schemas.microsoft.com/office/powerpoint/2010/main" val="270072042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BF5F65D6-BC5B-40B5-86AE-31852B5F42BD}" type="slidenum">
              <a:rPr lang="en-US"/>
              <a:pPr>
                <a:defRPr/>
              </a:pPr>
              <a:t>‹#›</a:t>
            </a:fld>
            <a:endParaRPr lang="en-US"/>
          </a:p>
        </p:txBody>
      </p:sp>
    </p:spTree>
    <p:extLst>
      <p:ext uri="{BB962C8B-B14F-4D97-AF65-F5344CB8AC3E}">
        <p14:creationId xmlns:p14="http://schemas.microsoft.com/office/powerpoint/2010/main" val="52840370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893136F9-44A9-488F-A35D-E26B4AA875B4}" type="slidenum">
              <a:rPr lang="en-US"/>
              <a:pPr>
                <a:defRPr/>
              </a:pPr>
              <a:t>‹#›</a:t>
            </a:fld>
            <a:endParaRPr lang="en-US"/>
          </a:p>
        </p:txBody>
      </p:sp>
    </p:spTree>
    <p:extLst>
      <p:ext uri="{BB962C8B-B14F-4D97-AF65-F5344CB8AC3E}">
        <p14:creationId xmlns:p14="http://schemas.microsoft.com/office/powerpoint/2010/main" val="154700510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CE079FD5-E25F-4EE4-97F3-AE2D5D36D385}" type="slidenum">
              <a:rPr lang="en-US"/>
              <a:pPr>
                <a:defRPr/>
              </a:pPr>
              <a:t>‹#›</a:t>
            </a:fld>
            <a:endParaRPr lang="en-US"/>
          </a:p>
        </p:txBody>
      </p:sp>
    </p:spTree>
    <p:extLst>
      <p:ext uri="{BB962C8B-B14F-4D97-AF65-F5344CB8AC3E}">
        <p14:creationId xmlns:p14="http://schemas.microsoft.com/office/powerpoint/2010/main" val="132157222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119859168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0107A198-35C0-4642-AF44-6D6C686D5E9A}" type="slidenum">
              <a:rPr lang="en-US"/>
              <a:pPr>
                <a:defRPr/>
              </a:pPr>
              <a:t>‹#›</a:t>
            </a:fld>
            <a:endParaRPr lang="en-US"/>
          </a:p>
        </p:txBody>
      </p:sp>
    </p:spTree>
    <p:extLst>
      <p:ext uri="{BB962C8B-B14F-4D97-AF65-F5344CB8AC3E}">
        <p14:creationId xmlns:p14="http://schemas.microsoft.com/office/powerpoint/2010/main" val="1527872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2CD7E775-3F72-4324-BE6A-49440112720F}" type="slidenum">
              <a:rPr lang="en-US"/>
              <a:pPr>
                <a:defRPr/>
              </a:pPr>
              <a:t>‹#›</a:t>
            </a:fld>
            <a:endParaRPr lang="en-US"/>
          </a:p>
        </p:txBody>
      </p:sp>
    </p:spTree>
    <p:extLst>
      <p:ext uri="{BB962C8B-B14F-4D97-AF65-F5344CB8AC3E}">
        <p14:creationId xmlns:p14="http://schemas.microsoft.com/office/powerpoint/2010/main" val="81528658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A73F7AA2-1AFD-4348-ABB8-1F647070A92D}" type="slidenum">
              <a:rPr lang="en-US"/>
              <a:pPr>
                <a:defRPr/>
              </a:pPr>
              <a:t>‹#›</a:t>
            </a:fld>
            <a:endParaRPr lang="en-US"/>
          </a:p>
        </p:txBody>
      </p:sp>
    </p:spTree>
    <p:extLst>
      <p:ext uri="{BB962C8B-B14F-4D97-AF65-F5344CB8AC3E}">
        <p14:creationId xmlns:p14="http://schemas.microsoft.com/office/powerpoint/2010/main" val="392763763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A8E9B655-D184-4ECA-83D3-514797A861CD}" type="slidenum">
              <a:rPr lang="en-US"/>
              <a:pPr>
                <a:defRPr/>
              </a:pPr>
              <a:t>‹#›</a:t>
            </a:fld>
            <a:endParaRPr lang="en-US"/>
          </a:p>
        </p:txBody>
      </p:sp>
    </p:spTree>
    <p:extLst>
      <p:ext uri="{BB962C8B-B14F-4D97-AF65-F5344CB8AC3E}">
        <p14:creationId xmlns:p14="http://schemas.microsoft.com/office/powerpoint/2010/main" val="366148066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7" name="Rectangle 3"/>
          <p:cNvSpPr>
            <a:spLocks noGrp="1" noChangeArrowheads="1"/>
          </p:cNvSpPr>
          <p:nvPr>
            <p:ph type="ctrTitle"/>
          </p:nvPr>
        </p:nvSpPr>
        <p:spPr>
          <a:xfrm>
            <a:off x="2362200" y="2682875"/>
            <a:ext cx="6124575" cy="647700"/>
          </a:xfrm>
        </p:spPr>
        <p:txBody>
          <a:bodyPr anchor="ctr"/>
          <a:lstStyle>
            <a:lvl1pPr>
              <a:defRPr sz="2400">
                <a:solidFill>
                  <a:schemeClr val="bg1"/>
                </a:solidFill>
              </a:defRPr>
            </a:lvl1pPr>
          </a:lstStyle>
          <a:p>
            <a:r>
              <a:rPr lang="en-US" smtClean="0"/>
              <a:t>Click to edit Master title style</a:t>
            </a:r>
            <a:endParaRPr lang="en-US"/>
          </a:p>
        </p:txBody>
      </p:sp>
      <p:sp>
        <p:nvSpPr>
          <p:cNvPr id="77828" name="Rectangle 4"/>
          <p:cNvSpPr>
            <a:spLocks noGrp="1" noChangeArrowheads="1"/>
          </p:cNvSpPr>
          <p:nvPr>
            <p:ph type="subTitle" idx="1"/>
          </p:nvPr>
        </p:nvSpPr>
        <p:spPr>
          <a:xfrm>
            <a:off x="2362200" y="3581400"/>
            <a:ext cx="6124575" cy="838200"/>
          </a:xfrm>
        </p:spPr>
        <p:txBody>
          <a:bodyPr/>
          <a:lstStyle>
            <a:lvl1pPr>
              <a:spcAft>
                <a:spcPct val="0"/>
              </a:spcAft>
              <a:defRPr sz="1200">
                <a:solidFill>
                  <a:schemeClr val="bg1"/>
                </a:solidFill>
              </a:defRPr>
            </a:lvl1pPr>
          </a:lstStyle>
          <a:p>
            <a:r>
              <a:rPr lang="en-US" smtClean="0"/>
              <a:t>Click to edit Master subtitle style</a:t>
            </a:r>
            <a:endParaRPr lang="en-US"/>
          </a:p>
        </p:txBody>
      </p:sp>
    </p:spTree>
    <p:extLst>
      <p:ext uri="{BB962C8B-B14F-4D97-AF65-F5344CB8AC3E}">
        <p14:creationId xmlns:p14="http://schemas.microsoft.com/office/powerpoint/2010/main" val="198663620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34C302EE-66EE-4BC7-9B1F-C87DF736578D}" type="slidenum">
              <a:rPr lang="en-US"/>
              <a:pPr>
                <a:defRPr/>
              </a:pPr>
              <a:t>‹#›</a:t>
            </a:fld>
            <a:endParaRPr lang="en-US"/>
          </a:p>
        </p:txBody>
      </p:sp>
    </p:spTree>
    <p:extLst>
      <p:ext uri="{BB962C8B-B14F-4D97-AF65-F5344CB8AC3E}">
        <p14:creationId xmlns:p14="http://schemas.microsoft.com/office/powerpoint/2010/main" val="32416063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A05E6AB9-5661-4DF8-BDA5-1FB69E3183D1}" type="slidenum">
              <a:rPr lang="en-US"/>
              <a:pPr>
                <a:defRPr/>
              </a:pPr>
              <a:t>‹#›</a:t>
            </a:fld>
            <a:endParaRPr lang="en-US"/>
          </a:p>
        </p:txBody>
      </p:sp>
    </p:spTree>
    <p:extLst>
      <p:ext uri="{BB962C8B-B14F-4D97-AF65-F5344CB8AC3E}">
        <p14:creationId xmlns:p14="http://schemas.microsoft.com/office/powerpoint/2010/main" val="112201133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03EFE113-DCAD-4256-93D8-25A4179C332A}" type="slidenum">
              <a:rPr lang="en-US"/>
              <a:pPr>
                <a:defRPr/>
              </a:pPr>
              <a:t>‹#›</a:t>
            </a:fld>
            <a:endParaRPr lang="en-US"/>
          </a:p>
        </p:txBody>
      </p:sp>
    </p:spTree>
    <p:extLst>
      <p:ext uri="{BB962C8B-B14F-4D97-AF65-F5344CB8AC3E}">
        <p14:creationId xmlns:p14="http://schemas.microsoft.com/office/powerpoint/2010/main" val="414669709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64D1241F-9590-46D0-849B-3E39F7294E2C}" type="slidenum">
              <a:rPr lang="en-US"/>
              <a:pPr>
                <a:defRPr/>
              </a:pPr>
              <a:t>‹#›</a:t>
            </a:fld>
            <a:endParaRPr lang="en-US"/>
          </a:p>
        </p:txBody>
      </p:sp>
    </p:spTree>
    <p:extLst>
      <p:ext uri="{BB962C8B-B14F-4D97-AF65-F5344CB8AC3E}">
        <p14:creationId xmlns:p14="http://schemas.microsoft.com/office/powerpoint/2010/main" val="134524074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98D19BB1-AD8C-47CC-8570-12EB7A894DF4}" type="slidenum">
              <a:rPr lang="en-US"/>
              <a:pPr>
                <a:defRPr/>
              </a:pPr>
              <a:t>‹#›</a:t>
            </a:fld>
            <a:endParaRPr lang="en-US"/>
          </a:p>
        </p:txBody>
      </p:sp>
    </p:spTree>
    <p:extLst>
      <p:ext uri="{BB962C8B-B14F-4D97-AF65-F5344CB8AC3E}">
        <p14:creationId xmlns:p14="http://schemas.microsoft.com/office/powerpoint/2010/main" val="14506869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366790867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45E61B98-4C0A-4A3A-925C-B432B3E51282}" type="slidenum">
              <a:rPr lang="en-US"/>
              <a:pPr>
                <a:defRPr/>
              </a:pPr>
              <a:t>‹#›</a:t>
            </a:fld>
            <a:endParaRPr lang="en-US"/>
          </a:p>
        </p:txBody>
      </p:sp>
    </p:spTree>
    <p:extLst>
      <p:ext uri="{BB962C8B-B14F-4D97-AF65-F5344CB8AC3E}">
        <p14:creationId xmlns:p14="http://schemas.microsoft.com/office/powerpoint/2010/main" val="349614197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5E33A5B3-D14B-48F8-ACA4-43CCF38E3E80}" type="slidenum">
              <a:rPr lang="en-US"/>
              <a:pPr>
                <a:defRPr/>
              </a:pPr>
              <a:t>‹#›</a:t>
            </a:fld>
            <a:endParaRPr lang="en-US"/>
          </a:p>
        </p:txBody>
      </p:sp>
    </p:spTree>
    <p:extLst>
      <p:ext uri="{BB962C8B-B14F-4D97-AF65-F5344CB8AC3E}">
        <p14:creationId xmlns:p14="http://schemas.microsoft.com/office/powerpoint/2010/main" val="88744315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5B1AD530-B07B-4106-91CE-28706520C270}" type="slidenum">
              <a:rPr lang="en-US"/>
              <a:pPr>
                <a:defRPr/>
              </a:pPr>
              <a:t>‹#›</a:t>
            </a:fld>
            <a:endParaRPr lang="en-US"/>
          </a:p>
        </p:txBody>
      </p:sp>
    </p:spTree>
    <p:extLst>
      <p:ext uri="{BB962C8B-B14F-4D97-AF65-F5344CB8AC3E}">
        <p14:creationId xmlns:p14="http://schemas.microsoft.com/office/powerpoint/2010/main" val="2099319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07EF3C5D-0EEA-49DB-984B-5037A7E8A9C6}" type="slidenum">
              <a:rPr lang="en-US"/>
              <a:pPr>
                <a:defRPr/>
              </a:pPr>
              <a:t>‹#›</a:t>
            </a:fld>
            <a:endParaRPr lang="en-US"/>
          </a:p>
        </p:txBody>
      </p:sp>
    </p:spTree>
    <p:extLst>
      <p:ext uri="{BB962C8B-B14F-4D97-AF65-F5344CB8AC3E}">
        <p14:creationId xmlns:p14="http://schemas.microsoft.com/office/powerpoint/2010/main" val="233577254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DB148D35-B570-43BA-B448-206ABAAF6002}" type="slidenum">
              <a:rPr lang="en-US"/>
              <a:pPr>
                <a:defRPr/>
              </a:pPr>
              <a:t>‹#›</a:t>
            </a:fld>
            <a:endParaRPr lang="en-US"/>
          </a:p>
        </p:txBody>
      </p:sp>
    </p:spTree>
    <p:extLst>
      <p:ext uri="{BB962C8B-B14F-4D97-AF65-F5344CB8AC3E}">
        <p14:creationId xmlns:p14="http://schemas.microsoft.com/office/powerpoint/2010/main" val="7722223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316842136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179231807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260979535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167460539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296607884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5.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fld id="{791FA9B3-F169-4BCA-A020-BFF3A5D2FC38}" type="slidenum">
              <a:rPr lang="en-US" smtClean="0"/>
              <a:t>‹#›</a:t>
            </a:fld>
            <a:endParaRPr lang="en-US"/>
          </a:p>
        </p:txBody>
      </p:sp>
      <p:sp>
        <p:nvSpPr>
          <p:cNvPr id="2" name="Line 9"/>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031" name="Picture 12" descr="Optum_ColorBand-02"/>
          <p:cNvPicPr preferRelativeResize="0">
            <a:picLocks noChangeAspect="1" noChangeArrowheads="1"/>
          </p:cNvPicPr>
          <p:nvPr/>
        </p:nvPicPr>
        <p:blipFill>
          <a:blip r:embed="rId14"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1033" name="Picture 8"/>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a:solidFill>
            <a:schemeClr val="tx1"/>
          </a:solidFill>
          <a:latin typeface="+mj-lt"/>
          <a:ea typeface="Geneva" charset="0"/>
          <a:cs typeface="+mj-cs"/>
        </a:defRPr>
      </a:lvl1pPr>
      <a:lvl2pPr algn="l" rtl="0" eaLnBrk="1" fontAlgn="base" hangingPunct="1">
        <a:spcBef>
          <a:spcPct val="0"/>
        </a:spcBef>
        <a:spcAft>
          <a:spcPct val="0"/>
        </a:spcAft>
        <a:defRPr>
          <a:solidFill>
            <a:schemeClr val="tx1"/>
          </a:solidFill>
          <a:latin typeface="Arial" charset="0"/>
          <a:ea typeface="Geneva" charset="0"/>
          <a:cs typeface="Arial Unicode MS" charset="0"/>
        </a:defRPr>
      </a:lvl2pPr>
      <a:lvl3pPr algn="l" rtl="0" eaLnBrk="1" fontAlgn="base" hangingPunct="1">
        <a:spcBef>
          <a:spcPct val="0"/>
        </a:spcBef>
        <a:spcAft>
          <a:spcPct val="0"/>
        </a:spcAft>
        <a:defRPr>
          <a:solidFill>
            <a:schemeClr val="tx1"/>
          </a:solidFill>
          <a:latin typeface="Arial" charset="0"/>
          <a:ea typeface="Geneva" charset="0"/>
          <a:cs typeface="Arial Unicode MS" charset="0"/>
        </a:defRPr>
      </a:lvl3pPr>
      <a:lvl4pPr algn="l" rtl="0" eaLnBrk="1" fontAlgn="base" hangingPunct="1">
        <a:spcBef>
          <a:spcPct val="0"/>
        </a:spcBef>
        <a:spcAft>
          <a:spcPct val="0"/>
        </a:spcAft>
        <a:defRPr>
          <a:solidFill>
            <a:schemeClr val="tx1"/>
          </a:solidFill>
          <a:latin typeface="Arial" charset="0"/>
          <a:ea typeface="Geneva" charset="0"/>
          <a:cs typeface="Arial Unicode MS" charset="0"/>
        </a:defRPr>
      </a:lvl4pPr>
      <a:lvl5pPr algn="l" rtl="0" eaLnBrk="1" fontAlgn="base" hangingPunct="1">
        <a:spcBef>
          <a:spcPct val="0"/>
        </a:spcBef>
        <a:spcAft>
          <a:spcPct val="0"/>
        </a:spcAft>
        <a:defRPr>
          <a:solidFill>
            <a:schemeClr val="tx1"/>
          </a:solidFill>
          <a:latin typeface="Arial" charset="0"/>
          <a:ea typeface="Geneva" charset="0"/>
          <a:cs typeface="Arial Unicode MS" charset="0"/>
        </a:defRPr>
      </a:lvl5pPr>
      <a:lvl6pPr marL="457200"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914400"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371600"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1828800"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1" fontAlgn="base" hangingPunct="1">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1" fontAlgn="base" hangingPunct="1">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1" fontAlgn="base" hangingPunct="1">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5pPr>
      <a:lvl6pPr marL="13843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6pPr>
      <a:lvl7pPr marL="18415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7pPr>
      <a:lvl8pPr marL="22987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8pPr>
      <a:lvl9pPr marL="27559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Optum_RGB_PP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nvPr>
        </p:nvSpPr>
        <p:spPr bwMode="auto">
          <a:xfrm>
            <a:off x="455613" y="990600"/>
            <a:ext cx="8229600"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3" name="Line 6"/>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2054" name="Picture 7" descr="Optum_ColorBand-02"/>
          <p:cNvPicPr preferRelativeResize="0">
            <a:picLocks noChangeAspect="1" noChangeArrowheads="1"/>
          </p:cNvPicPr>
          <p:nvPr/>
        </p:nvPicPr>
        <p:blipFill>
          <a:blip r:embed="rId14"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 Box 8"/>
          <p:cNvSpPr txBox="1">
            <a:spLocks noChangeArrowheads="1"/>
          </p:cNvSpPr>
          <p:nvPr/>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a:defRPr/>
            </a:pPr>
            <a:fld id="{78E74E1F-6188-4732-88F5-03B4C7C95707}" type="slidenum">
              <a:rPr lang="en-US"/>
              <a:pPr>
                <a:defRPr/>
              </a:pPr>
              <a:t>‹#›</a:t>
            </a:fld>
            <a:endParaRPr lang="en-US"/>
          </a:p>
        </p:txBody>
      </p:sp>
      <p:sp>
        <p:nvSpPr>
          <p:cNvPr id="11" name="Text Box 14"/>
          <p:cNvSpPr txBox="1">
            <a:spLocks noChangeArrowheads="1"/>
          </p:cNvSpPr>
          <p:nvPr/>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2058" name="Picture 11"/>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a:solidFill>
            <a:schemeClr val="tx1"/>
          </a:solidFill>
          <a:latin typeface="+mj-lt"/>
          <a:ea typeface="Geneva" charset="0"/>
          <a:cs typeface="+mj-cs"/>
        </a:defRPr>
      </a:lvl1pPr>
      <a:lvl2pPr algn="l" rtl="0" eaLnBrk="1" fontAlgn="base" hangingPunct="1">
        <a:spcBef>
          <a:spcPct val="0"/>
        </a:spcBef>
        <a:spcAft>
          <a:spcPct val="0"/>
        </a:spcAft>
        <a:defRPr>
          <a:solidFill>
            <a:schemeClr val="tx1"/>
          </a:solidFill>
          <a:latin typeface="Arial" charset="0"/>
          <a:ea typeface="Geneva" charset="0"/>
          <a:cs typeface="Arial Unicode MS" charset="0"/>
        </a:defRPr>
      </a:lvl2pPr>
      <a:lvl3pPr algn="l" rtl="0" eaLnBrk="1" fontAlgn="base" hangingPunct="1">
        <a:spcBef>
          <a:spcPct val="0"/>
        </a:spcBef>
        <a:spcAft>
          <a:spcPct val="0"/>
        </a:spcAft>
        <a:defRPr>
          <a:solidFill>
            <a:schemeClr val="tx1"/>
          </a:solidFill>
          <a:latin typeface="Arial" charset="0"/>
          <a:ea typeface="Geneva" charset="0"/>
          <a:cs typeface="Arial Unicode MS" charset="0"/>
        </a:defRPr>
      </a:lvl3pPr>
      <a:lvl4pPr algn="l" rtl="0" eaLnBrk="1" fontAlgn="base" hangingPunct="1">
        <a:spcBef>
          <a:spcPct val="0"/>
        </a:spcBef>
        <a:spcAft>
          <a:spcPct val="0"/>
        </a:spcAft>
        <a:defRPr>
          <a:solidFill>
            <a:schemeClr val="tx1"/>
          </a:solidFill>
          <a:latin typeface="Arial" charset="0"/>
          <a:ea typeface="Geneva" charset="0"/>
          <a:cs typeface="Arial Unicode MS" charset="0"/>
        </a:defRPr>
      </a:lvl4pPr>
      <a:lvl5pPr algn="l" rtl="0" eaLnBrk="1" fontAlgn="base" hangingPunct="1">
        <a:spcBef>
          <a:spcPct val="0"/>
        </a:spcBef>
        <a:spcAft>
          <a:spcPct val="0"/>
        </a:spcAft>
        <a:defRPr>
          <a:solidFill>
            <a:schemeClr val="tx1"/>
          </a:solidFill>
          <a:latin typeface="Arial" charset="0"/>
          <a:ea typeface="Geneva" charset="0"/>
          <a:cs typeface="Arial Unicode MS" charset="0"/>
        </a:defRPr>
      </a:lvl5pPr>
      <a:lvl6pPr marL="457200"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914400"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371600"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1828800"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1" fontAlgn="base" hangingPunct="1">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1" fontAlgn="base" hangingPunct="1">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1" fontAlgn="base" hangingPunct="1">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5pPr>
      <a:lvl6pPr marL="13843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6pPr>
      <a:lvl7pPr marL="18415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7pPr>
      <a:lvl8pPr marL="22987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8pPr>
      <a:lvl9pPr marL="27559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Optum_RGB_PP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3076"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7" name="Line 6"/>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3078" name="Picture 7" descr="Optum_ColorBand-02"/>
          <p:cNvPicPr preferRelativeResize="0">
            <a:picLocks noChangeAspect="1" noChangeArrowheads="1"/>
          </p:cNvPicPr>
          <p:nvPr/>
        </p:nvPicPr>
        <p:blipFill>
          <a:blip r:embed="rId14"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8"/>
          <p:cNvSpPr txBox="1">
            <a:spLocks noChangeArrowheads="1"/>
          </p:cNvSpPr>
          <p:nvPr/>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smtClean="0">
                <a:solidFill>
                  <a:schemeClr val="tx1"/>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a:defRPr/>
            </a:pPr>
            <a:fld id="{70BE78A2-7D5F-4FCC-AEF5-B2536E5249D2}" type="slidenum">
              <a:rPr lang="en-US"/>
              <a:pPr>
                <a:defRPr/>
              </a:pPr>
              <a:t>‹#›</a:t>
            </a:fld>
            <a:endParaRPr lang="en-US"/>
          </a:p>
        </p:txBody>
      </p:sp>
      <p:sp>
        <p:nvSpPr>
          <p:cNvPr id="11" name="Text Box 14"/>
          <p:cNvSpPr txBox="1">
            <a:spLocks noChangeArrowheads="1"/>
          </p:cNvSpPr>
          <p:nvPr/>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3082" name="Picture 11"/>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a:solidFill>
            <a:schemeClr val="tx1"/>
          </a:solidFill>
          <a:latin typeface="+mj-lt"/>
          <a:ea typeface="Geneva" charset="0"/>
          <a:cs typeface="+mj-cs"/>
        </a:defRPr>
      </a:lvl1pPr>
      <a:lvl2pPr algn="l" rtl="0" eaLnBrk="1" fontAlgn="base" hangingPunct="1">
        <a:spcBef>
          <a:spcPct val="0"/>
        </a:spcBef>
        <a:spcAft>
          <a:spcPct val="0"/>
        </a:spcAft>
        <a:defRPr>
          <a:solidFill>
            <a:schemeClr val="tx1"/>
          </a:solidFill>
          <a:latin typeface="Arial" charset="0"/>
          <a:ea typeface="Geneva" charset="0"/>
          <a:cs typeface="Arial Unicode MS" charset="0"/>
        </a:defRPr>
      </a:lvl2pPr>
      <a:lvl3pPr algn="l" rtl="0" eaLnBrk="1" fontAlgn="base" hangingPunct="1">
        <a:spcBef>
          <a:spcPct val="0"/>
        </a:spcBef>
        <a:spcAft>
          <a:spcPct val="0"/>
        </a:spcAft>
        <a:defRPr>
          <a:solidFill>
            <a:schemeClr val="tx1"/>
          </a:solidFill>
          <a:latin typeface="Arial" charset="0"/>
          <a:ea typeface="Geneva" charset="0"/>
          <a:cs typeface="Arial Unicode MS" charset="0"/>
        </a:defRPr>
      </a:lvl3pPr>
      <a:lvl4pPr algn="l" rtl="0" eaLnBrk="1" fontAlgn="base" hangingPunct="1">
        <a:spcBef>
          <a:spcPct val="0"/>
        </a:spcBef>
        <a:spcAft>
          <a:spcPct val="0"/>
        </a:spcAft>
        <a:defRPr>
          <a:solidFill>
            <a:schemeClr val="tx1"/>
          </a:solidFill>
          <a:latin typeface="Arial" charset="0"/>
          <a:ea typeface="Geneva" charset="0"/>
          <a:cs typeface="Arial Unicode MS" charset="0"/>
        </a:defRPr>
      </a:lvl4pPr>
      <a:lvl5pPr algn="l" rtl="0" eaLnBrk="1" fontAlgn="base" hangingPunct="1">
        <a:spcBef>
          <a:spcPct val="0"/>
        </a:spcBef>
        <a:spcAft>
          <a:spcPct val="0"/>
        </a:spcAft>
        <a:defRPr>
          <a:solidFill>
            <a:schemeClr val="tx1"/>
          </a:solidFill>
          <a:latin typeface="Arial" charset="0"/>
          <a:ea typeface="Geneva" charset="0"/>
          <a:cs typeface="Arial Unicode MS" charset="0"/>
        </a:defRPr>
      </a:lvl5pPr>
      <a:lvl6pPr marL="457200"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914400"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371600"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1828800"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1" fontAlgn="base" hangingPunct="1">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1" fontAlgn="base" hangingPunct="1">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1" fontAlgn="base" hangingPunct="1">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5pPr>
      <a:lvl6pPr marL="13843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6pPr>
      <a:lvl7pPr marL="18415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7pPr>
      <a:lvl8pPr marL="22987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8pPr>
      <a:lvl9pPr marL="27559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Optum_RGB_PP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4100"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1" name="Line 6"/>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4102" name="Picture 7" descr="Optum_ColorBand-02"/>
          <p:cNvPicPr preferRelativeResize="0">
            <a:picLocks noChangeAspect="1" noChangeArrowheads="1"/>
          </p:cNvPicPr>
          <p:nvPr/>
        </p:nvPicPr>
        <p:blipFill>
          <a:blip r:embed="rId14"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Text Box 8"/>
          <p:cNvSpPr txBox="1">
            <a:spLocks noChangeArrowheads="1"/>
          </p:cNvSpPr>
          <p:nvPr/>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smtClean="0">
                <a:solidFill>
                  <a:schemeClr val="tx1"/>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a:defRPr/>
            </a:pPr>
            <a:fld id="{CD6848C4-72FF-4342-B1A8-2907D11C9E3A}" type="slidenum">
              <a:rPr lang="en-US"/>
              <a:pPr>
                <a:defRPr/>
              </a:pPr>
              <a:t>‹#›</a:t>
            </a:fld>
            <a:endParaRPr lang="en-US"/>
          </a:p>
        </p:txBody>
      </p:sp>
      <p:sp>
        <p:nvSpPr>
          <p:cNvPr id="11" name="Text Box 14"/>
          <p:cNvSpPr txBox="1">
            <a:spLocks noChangeArrowheads="1"/>
          </p:cNvSpPr>
          <p:nvPr/>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4106" name="Picture 11"/>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a:solidFill>
            <a:schemeClr val="tx1"/>
          </a:solidFill>
          <a:latin typeface="+mj-lt"/>
          <a:ea typeface="Geneva" charset="0"/>
          <a:cs typeface="+mj-cs"/>
        </a:defRPr>
      </a:lvl1pPr>
      <a:lvl2pPr algn="l" rtl="0" eaLnBrk="1" fontAlgn="base" hangingPunct="1">
        <a:spcBef>
          <a:spcPct val="0"/>
        </a:spcBef>
        <a:spcAft>
          <a:spcPct val="0"/>
        </a:spcAft>
        <a:defRPr>
          <a:solidFill>
            <a:schemeClr val="tx1"/>
          </a:solidFill>
          <a:latin typeface="Arial" charset="0"/>
          <a:ea typeface="Geneva" charset="0"/>
          <a:cs typeface="Arial Unicode MS" charset="0"/>
        </a:defRPr>
      </a:lvl2pPr>
      <a:lvl3pPr algn="l" rtl="0" eaLnBrk="1" fontAlgn="base" hangingPunct="1">
        <a:spcBef>
          <a:spcPct val="0"/>
        </a:spcBef>
        <a:spcAft>
          <a:spcPct val="0"/>
        </a:spcAft>
        <a:defRPr>
          <a:solidFill>
            <a:schemeClr val="tx1"/>
          </a:solidFill>
          <a:latin typeface="Arial" charset="0"/>
          <a:ea typeface="Geneva" charset="0"/>
          <a:cs typeface="Arial Unicode MS" charset="0"/>
        </a:defRPr>
      </a:lvl3pPr>
      <a:lvl4pPr algn="l" rtl="0" eaLnBrk="1" fontAlgn="base" hangingPunct="1">
        <a:spcBef>
          <a:spcPct val="0"/>
        </a:spcBef>
        <a:spcAft>
          <a:spcPct val="0"/>
        </a:spcAft>
        <a:defRPr>
          <a:solidFill>
            <a:schemeClr val="tx1"/>
          </a:solidFill>
          <a:latin typeface="Arial" charset="0"/>
          <a:ea typeface="Geneva" charset="0"/>
          <a:cs typeface="Arial Unicode MS" charset="0"/>
        </a:defRPr>
      </a:lvl4pPr>
      <a:lvl5pPr algn="l" rtl="0" eaLnBrk="1" fontAlgn="base" hangingPunct="1">
        <a:spcBef>
          <a:spcPct val="0"/>
        </a:spcBef>
        <a:spcAft>
          <a:spcPct val="0"/>
        </a:spcAft>
        <a:defRPr>
          <a:solidFill>
            <a:schemeClr val="tx1"/>
          </a:solidFill>
          <a:latin typeface="Arial" charset="0"/>
          <a:ea typeface="Geneva" charset="0"/>
          <a:cs typeface="Arial Unicode MS" charset="0"/>
        </a:defRPr>
      </a:lvl5pPr>
      <a:lvl6pPr marL="457200"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914400"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371600"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1828800"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1" fontAlgn="base" hangingPunct="1">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1" fontAlgn="base" hangingPunct="1">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1" fontAlgn="base" hangingPunct="1">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5pPr>
      <a:lvl6pPr marL="13843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6pPr>
      <a:lvl7pPr marL="18415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7pPr>
      <a:lvl8pPr marL="22987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8pPr>
      <a:lvl9pPr marL="27559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Optum_RGB_PP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5124"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5" name="Line 6"/>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5126" name="Picture 7" descr="Optum_ColorBand-02"/>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Text Box 8"/>
          <p:cNvSpPr txBox="1">
            <a:spLocks noChangeArrowheads="1"/>
          </p:cNvSpPr>
          <p:nvPr/>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smtClean="0">
                <a:solidFill>
                  <a:srgbClr val="63666A"/>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a:defRPr/>
            </a:pPr>
            <a:fld id="{13288F5A-E2B6-4A9F-BD55-CA81E1D1E406}" type="slidenum">
              <a:rPr lang="en-US"/>
              <a:pPr>
                <a:defRPr/>
              </a:pPr>
              <a:t>‹#›</a:t>
            </a:fld>
            <a:endParaRPr lang="en-US"/>
          </a:p>
        </p:txBody>
      </p:sp>
      <p:sp>
        <p:nvSpPr>
          <p:cNvPr id="11" name="Text Box 14"/>
          <p:cNvSpPr txBox="1">
            <a:spLocks noChangeArrowheads="1"/>
          </p:cNvSpPr>
          <p:nvPr/>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5130"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a:solidFill>
            <a:schemeClr val="tx1"/>
          </a:solidFill>
          <a:latin typeface="+mj-lt"/>
          <a:ea typeface="Geneva" charset="0"/>
          <a:cs typeface="+mj-cs"/>
        </a:defRPr>
      </a:lvl1pPr>
      <a:lvl2pPr algn="l" rtl="0" eaLnBrk="1" fontAlgn="base" hangingPunct="1">
        <a:spcBef>
          <a:spcPct val="0"/>
        </a:spcBef>
        <a:spcAft>
          <a:spcPct val="0"/>
        </a:spcAft>
        <a:defRPr>
          <a:solidFill>
            <a:schemeClr val="tx1"/>
          </a:solidFill>
          <a:latin typeface="Arial" charset="0"/>
          <a:ea typeface="Geneva" charset="0"/>
          <a:cs typeface="Arial Unicode MS" charset="0"/>
        </a:defRPr>
      </a:lvl2pPr>
      <a:lvl3pPr algn="l" rtl="0" eaLnBrk="1" fontAlgn="base" hangingPunct="1">
        <a:spcBef>
          <a:spcPct val="0"/>
        </a:spcBef>
        <a:spcAft>
          <a:spcPct val="0"/>
        </a:spcAft>
        <a:defRPr>
          <a:solidFill>
            <a:schemeClr val="tx1"/>
          </a:solidFill>
          <a:latin typeface="Arial" charset="0"/>
          <a:ea typeface="Geneva" charset="0"/>
          <a:cs typeface="Arial Unicode MS" charset="0"/>
        </a:defRPr>
      </a:lvl3pPr>
      <a:lvl4pPr algn="l" rtl="0" eaLnBrk="1" fontAlgn="base" hangingPunct="1">
        <a:spcBef>
          <a:spcPct val="0"/>
        </a:spcBef>
        <a:spcAft>
          <a:spcPct val="0"/>
        </a:spcAft>
        <a:defRPr>
          <a:solidFill>
            <a:schemeClr val="tx1"/>
          </a:solidFill>
          <a:latin typeface="Arial" charset="0"/>
          <a:ea typeface="Geneva" charset="0"/>
          <a:cs typeface="Arial Unicode MS" charset="0"/>
        </a:defRPr>
      </a:lvl4pPr>
      <a:lvl5pPr algn="l" rtl="0" eaLnBrk="1" fontAlgn="base" hangingPunct="1">
        <a:spcBef>
          <a:spcPct val="0"/>
        </a:spcBef>
        <a:spcAft>
          <a:spcPct val="0"/>
        </a:spcAft>
        <a:defRPr>
          <a:solidFill>
            <a:schemeClr val="tx1"/>
          </a:solidFill>
          <a:latin typeface="Arial" charset="0"/>
          <a:ea typeface="Geneva" charset="0"/>
          <a:cs typeface="Arial Unicode MS" charset="0"/>
        </a:defRPr>
      </a:lvl5pPr>
      <a:lvl6pPr marL="457200"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914400"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371600"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1828800"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1" fontAlgn="base" hangingPunct="1">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1" fontAlgn="base" hangingPunct="1">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1" fontAlgn="base" hangingPunct="1">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5pPr>
      <a:lvl6pPr marL="13843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6pPr>
      <a:lvl7pPr marL="18415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7pPr>
      <a:lvl8pPr marL="22987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8pPr>
      <a:lvl9pPr marL="27559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5.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209800" y="2514600"/>
            <a:ext cx="4800600" cy="609600"/>
          </a:xfrm>
          <a:prstGeom prst="rect">
            <a:avLst/>
          </a:prstGeom>
        </p:spPr>
        <p:txBody>
          <a:bodyPr anchor="t">
            <a:noAutofit/>
          </a:bodyPr>
          <a:lstStyle>
            <a:lvl1pPr algn="l" defTabSz="914400" rtl="0" eaLnBrk="1" latinLnBrk="0" hangingPunct="1">
              <a:lnSpc>
                <a:spcPct val="90000"/>
              </a:lnSpc>
              <a:spcBef>
                <a:spcPct val="0"/>
              </a:spcBef>
              <a:buNone/>
              <a:defRPr sz="1400" b="0" kern="1200">
                <a:solidFill>
                  <a:schemeClr val="tx1"/>
                </a:solidFill>
                <a:latin typeface="Arial" pitchFamily="34" charset="0"/>
                <a:ea typeface="+mj-ea"/>
                <a:cs typeface="Arial" pitchFamily="34" charset="0"/>
              </a:defRPr>
            </a:lvl1pPr>
          </a:lstStyle>
          <a:p>
            <a:pPr algn="ctr"/>
            <a:r>
              <a:rPr lang="en-US" sz="3600" b="1" dirty="0" smtClean="0">
                <a:solidFill>
                  <a:srgbClr val="53565A"/>
                </a:solidFill>
              </a:rPr>
              <a:t>Member Retention</a:t>
            </a:r>
            <a:endParaRPr lang="en-US" sz="3600" b="1" dirty="0">
              <a:solidFill>
                <a:srgbClr val="53565A"/>
              </a:solidFill>
            </a:endParaRPr>
          </a:p>
        </p:txBody>
      </p:sp>
    </p:spTree>
    <p:extLst>
      <p:ext uri="{BB962C8B-B14F-4D97-AF65-F5344CB8AC3E}">
        <p14:creationId xmlns:p14="http://schemas.microsoft.com/office/powerpoint/2010/main" val="278013548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4C302EE-66EE-4BC7-9B1F-C87DF736578D}" type="slidenum">
              <a:rPr lang="en-US" smtClean="0"/>
              <a:pPr>
                <a:defRPr/>
              </a:pPr>
              <a:t>2</a:t>
            </a:fld>
            <a:endParaRPr lang="en-US"/>
          </a:p>
        </p:txBody>
      </p:sp>
      <p:pic>
        <p:nvPicPr>
          <p:cNvPr id="921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03" y="152400"/>
            <a:ext cx="9095581" cy="6881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980474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solidFill>
                  <a:srgbClr val="000000"/>
                </a:solidFill>
                <a:latin typeface="Trebuchet MS"/>
                <a:ea typeface="Arial Unicode MS"/>
              </a:rPr>
              <a:t>Tools And Technologies</a:t>
            </a:r>
          </a:p>
        </p:txBody>
      </p:sp>
      <p:sp>
        <p:nvSpPr>
          <p:cNvPr id="44" name="Rectangle 43"/>
          <p:cNvSpPr/>
          <p:nvPr/>
        </p:nvSpPr>
        <p:spPr>
          <a:xfrm>
            <a:off x="3276600" y="3339405"/>
            <a:ext cx="5334000" cy="1384995"/>
          </a:xfrm>
          <a:prstGeom prst="rect">
            <a:avLst/>
          </a:prstGeom>
        </p:spPr>
        <p:txBody>
          <a:bodyPr wrap="square">
            <a:spAutoFit/>
          </a:bodyPr>
          <a:lstStyle/>
          <a:p>
            <a:pPr marL="171450" indent="-171450" defTabSz="801688">
              <a:spcBef>
                <a:spcPct val="20000"/>
              </a:spcBef>
              <a:buFont typeface="Wingdings" panose="05000000000000000000" pitchFamily="2" charset="2"/>
              <a:buChar char="ü"/>
            </a:pPr>
            <a:r>
              <a:rPr lang="en-US" sz="1200" b="1" dirty="0" smtClean="0">
                <a:solidFill>
                  <a:schemeClr val="bg1"/>
                </a:solidFill>
                <a:latin typeface="Arial" pitchFamily="34" charset="0"/>
                <a:ea typeface="Arial Unicode MS" pitchFamily="34" charset="-128"/>
                <a:cs typeface="Arial" pitchFamily="34" charset="0"/>
              </a:rPr>
              <a:t>License/infrastructure savings  - $1.75 MN per annum</a:t>
            </a:r>
          </a:p>
          <a:p>
            <a:pPr marL="171450" indent="-171450" defTabSz="801688">
              <a:spcBef>
                <a:spcPct val="20000"/>
              </a:spcBef>
              <a:buFont typeface="Wingdings" panose="05000000000000000000" pitchFamily="2" charset="2"/>
              <a:buChar char="ü"/>
            </a:pPr>
            <a:r>
              <a:rPr lang="en-US" sz="1200" b="1" dirty="0" smtClean="0">
                <a:solidFill>
                  <a:schemeClr val="bg1"/>
                </a:solidFill>
                <a:latin typeface="Arial" pitchFamily="34" charset="0"/>
                <a:ea typeface="Arial Unicode MS" pitchFamily="34" charset="-128"/>
                <a:cs typeface="Arial" pitchFamily="34" charset="0"/>
              </a:rPr>
              <a:t>Release four dedicated servers – Savings under estimation</a:t>
            </a:r>
          </a:p>
          <a:p>
            <a:pPr marL="171450" indent="-171450" defTabSz="801688">
              <a:spcBef>
                <a:spcPct val="20000"/>
              </a:spcBef>
              <a:buFont typeface="Wingdings" panose="05000000000000000000" pitchFamily="2" charset="2"/>
              <a:buChar char="ü"/>
            </a:pPr>
            <a:r>
              <a:rPr lang="en-US" sz="1200" b="1" dirty="0">
                <a:solidFill>
                  <a:schemeClr val="bg1"/>
                </a:solidFill>
                <a:latin typeface="Arial" pitchFamily="34" charset="0"/>
                <a:ea typeface="Arial Unicode MS" pitchFamily="34" charset="-128"/>
                <a:cs typeface="Arial" pitchFamily="34" charset="0"/>
              </a:rPr>
              <a:t>Agile App; </a:t>
            </a:r>
            <a:endParaRPr lang="en-US" sz="1200" b="1" dirty="0" smtClean="0">
              <a:solidFill>
                <a:schemeClr val="bg1"/>
              </a:solidFill>
              <a:latin typeface="Arial" pitchFamily="34" charset="0"/>
              <a:ea typeface="Arial Unicode MS" pitchFamily="34" charset="-128"/>
              <a:cs typeface="Arial" pitchFamily="34" charset="0"/>
            </a:endParaRPr>
          </a:p>
          <a:p>
            <a:pPr marL="171450" indent="-171450" defTabSz="801688">
              <a:spcBef>
                <a:spcPct val="20000"/>
              </a:spcBef>
              <a:buFont typeface="Wingdings" panose="05000000000000000000" pitchFamily="2" charset="2"/>
              <a:buChar char="ü"/>
            </a:pPr>
            <a:r>
              <a:rPr lang="en-US" sz="1200" b="1" dirty="0" smtClean="0">
                <a:solidFill>
                  <a:schemeClr val="bg1"/>
                </a:solidFill>
                <a:latin typeface="Arial" pitchFamily="34" charset="0"/>
                <a:ea typeface="Arial Unicode MS" pitchFamily="34" charset="-128"/>
                <a:cs typeface="Arial" pitchFamily="34" charset="0"/>
              </a:rPr>
              <a:t>Faster </a:t>
            </a:r>
            <a:r>
              <a:rPr lang="en-US" sz="1200" b="1" dirty="0">
                <a:solidFill>
                  <a:schemeClr val="bg1"/>
                </a:solidFill>
                <a:latin typeface="Arial" pitchFamily="34" charset="0"/>
                <a:ea typeface="Arial Unicode MS" pitchFamily="34" charset="-128"/>
                <a:cs typeface="Arial" pitchFamily="34" charset="0"/>
              </a:rPr>
              <a:t>delivery cycle &amp;  reduced cost of </a:t>
            </a:r>
            <a:r>
              <a:rPr lang="en-US" sz="1200" b="1" dirty="0" smtClean="0">
                <a:solidFill>
                  <a:schemeClr val="bg1"/>
                </a:solidFill>
                <a:latin typeface="Arial" pitchFamily="34" charset="0"/>
                <a:ea typeface="Arial Unicode MS" pitchFamily="34" charset="-128"/>
                <a:cs typeface="Arial" pitchFamily="34" charset="0"/>
              </a:rPr>
              <a:t>implementation</a:t>
            </a:r>
          </a:p>
          <a:p>
            <a:pPr marL="171450" indent="-171450" defTabSz="801688">
              <a:spcBef>
                <a:spcPct val="20000"/>
              </a:spcBef>
              <a:buFont typeface="Wingdings" panose="05000000000000000000" pitchFamily="2" charset="2"/>
              <a:buChar char="ü"/>
            </a:pPr>
            <a:r>
              <a:rPr lang="en-US" sz="1200" b="1" dirty="0">
                <a:solidFill>
                  <a:schemeClr val="bg1"/>
                </a:solidFill>
                <a:latin typeface="Arial" pitchFamily="34" charset="0"/>
                <a:ea typeface="Arial Unicode MS" pitchFamily="34" charset="-128"/>
                <a:cs typeface="Arial" pitchFamily="34" charset="0"/>
              </a:rPr>
              <a:t>No middleware dependency </a:t>
            </a:r>
            <a:r>
              <a:rPr lang="en-US" sz="1200" b="1" dirty="0" smtClean="0">
                <a:solidFill>
                  <a:schemeClr val="bg1"/>
                </a:solidFill>
                <a:latin typeface="Arial" pitchFamily="34" charset="0"/>
                <a:ea typeface="Arial Unicode MS" pitchFamily="34" charset="-128"/>
                <a:cs typeface="Arial" pitchFamily="34" charset="0"/>
              </a:rPr>
              <a:t>“AE, ISRM, Citrix or SBG)</a:t>
            </a:r>
            <a:endParaRPr lang="en-US" sz="1200" b="1" dirty="0">
              <a:solidFill>
                <a:schemeClr val="bg1"/>
              </a:solidFill>
              <a:latin typeface="Arial" pitchFamily="34" charset="0"/>
              <a:ea typeface="Arial Unicode MS" pitchFamily="34" charset="-128"/>
              <a:cs typeface="Arial" pitchFamily="34" charset="0"/>
            </a:endParaRPr>
          </a:p>
          <a:p>
            <a:pPr marL="171450" indent="-171450" defTabSz="801688">
              <a:spcBef>
                <a:spcPct val="20000"/>
              </a:spcBef>
              <a:buFont typeface="Wingdings" panose="05000000000000000000" pitchFamily="2" charset="2"/>
              <a:buChar char="ü"/>
            </a:pPr>
            <a:endParaRPr lang="en-US" sz="1200" b="1" dirty="0">
              <a:solidFill>
                <a:schemeClr val="bg1"/>
              </a:solidFill>
              <a:latin typeface="Arial" pitchFamily="34" charset="0"/>
              <a:ea typeface="Arial Unicode MS" pitchFamily="34" charset="-128"/>
              <a:cs typeface="Arial" pitchFamily="34" charset="0"/>
            </a:endParaRPr>
          </a:p>
        </p:txBody>
      </p:sp>
      <p:sp>
        <p:nvSpPr>
          <p:cNvPr id="15" name="AutoShape 3"/>
          <p:cNvSpPr>
            <a:spLocks noChangeArrowheads="1"/>
          </p:cNvSpPr>
          <p:nvPr/>
        </p:nvSpPr>
        <p:spPr bwMode="auto">
          <a:xfrm>
            <a:off x="519485" y="2310517"/>
            <a:ext cx="8077200" cy="2514600"/>
          </a:xfrm>
          <a:prstGeom prst="roundRect">
            <a:avLst>
              <a:gd name="adj" fmla="val 10171"/>
            </a:avLst>
          </a:prstGeom>
          <a:gradFill flip="none" rotWithShape="1">
            <a:gsLst>
              <a:gs pos="0">
                <a:srgbClr val="99CC00">
                  <a:alpha val="40000"/>
                </a:srgbClr>
              </a:gs>
              <a:gs pos="100000">
                <a:srgbClr val="FFFFFF">
                  <a:alpha val="0"/>
                </a:srgbClr>
              </a:gs>
            </a:gsLst>
            <a:lin ang="0" scaled="1"/>
            <a:tileRect/>
          </a:gradFill>
          <a:ln w="9525" algn="ctr">
            <a:solidFill>
              <a:schemeClr val="bg1"/>
            </a:solidFill>
            <a:round/>
            <a:headEnd/>
            <a:tailEnd/>
          </a:ln>
        </p:spPr>
        <p:txBody>
          <a:bodyPr wrap="square" anchor="ctr"/>
          <a:lstStyle/>
          <a:p>
            <a:pPr marL="171450" indent="-171450" algn="l">
              <a:buFont typeface="Wingdings" pitchFamily="2" charset="2"/>
              <a:buChar char="§"/>
            </a:pPr>
            <a:endParaRPr lang="en-US" sz="1200" b="0" dirty="0">
              <a:solidFill>
                <a:srgbClr val="000000"/>
              </a:solidFill>
              <a:latin typeface="Trebuchet MS" panose="020B0603020202020204" pitchFamily="34" charset="0"/>
            </a:endParaRPr>
          </a:p>
        </p:txBody>
      </p:sp>
      <p:sp>
        <p:nvSpPr>
          <p:cNvPr id="16" name="Rectangle 15"/>
          <p:cNvSpPr/>
          <p:nvPr/>
        </p:nvSpPr>
        <p:spPr>
          <a:xfrm>
            <a:off x="762000" y="2286000"/>
            <a:ext cx="7162800" cy="2308324"/>
          </a:xfrm>
          <a:prstGeom prst="rect">
            <a:avLst/>
          </a:prstGeom>
        </p:spPr>
        <p:txBody>
          <a:bodyPr wrap="square">
            <a:spAutoFit/>
          </a:bodyPr>
          <a:lstStyle/>
          <a:p>
            <a:pPr algn="just"/>
            <a:endParaRPr lang="en-US" sz="1600" b="0" dirty="0" smtClean="0">
              <a:solidFill>
                <a:srgbClr val="000000"/>
              </a:solidFill>
              <a:latin typeface="Trebuchet MS"/>
              <a:ea typeface="Arial Unicode MS"/>
            </a:endParaRPr>
          </a:p>
          <a:p>
            <a:pPr marL="171450" lvl="0" indent="-171450" algn="just">
              <a:buFont typeface="Wingdings" pitchFamily="2" charset="2"/>
              <a:buChar char="§"/>
            </a:pPr>
            <a:r>
              <a:rPr lang="en-US" sz="1600" dirty="0" err="1" smtClean="0">
                <a:solidFill>
                  <a:srgbClr val="000000"/>
                </a:solidFill>
                <a:latin typeface="Trebuchet MS"/>
              </a:rPr>
              <a:t>AnaConda</a:t>
            </a:r>
            <a:r>
              <a:rPr lang="en-US" sz="1600" dirty="0" smtClean="0">
                <a:solidFill>
                  <a:srgbClr val="000000"/>
                </a:solidFill>
                <a:latin typeface="Trebuchet MS"/>
              </a:rPr>
              <a:t> </a:t>
            </a:r>
            <a:r>
              <a:rPr lang="en-US" sz="1600" dirty="0" smtClean="0">
                <a:solidFill>
                  <a:srgbClr val="000000"/>
                </a:solidFill>
                <a:latin typeface="Trebuchet MS"/>
                <a:sym typeface="Wingdings" panose="05000000000000000000" pitchFamily="2" charset="2"/>
              </a:rPr>
              <a:t> </a:t>
            </a:r>
            <a:r>
              <a:rPr lang="en-US" sz="1600" dirty="0">
                <a:solidFill>
                  <a:srgbClr val="000000"/>
                </a:solidFill>
                <a:latin typeface="Trebuchet MS"/>
              </a:rPr>
              <a:t> </a:t>
            </a:r>
            <a:r>
              <a:rPr lang="en-US" sz="1600" dirty="0" smtClean="0">
                <a:solidFill>
                  <a:srgbClr val="000000"/>
                </a:solidFill>
                <a:latin typeface="Trebuchet MS"/>
              </a:rPr>
              <a:t>To </a:t>
            </a:r>
            <a:r>
              <a:rPr lang="en-US" sz="1600" dirty="0">
                <a:solidFill>
                  <a:srgbClr val="000000"/>
                </a:solidFill>
                <a:latin typeface="Trebuchet MS"/>
              </a:rPr>
              <a:t>simplify package management and deployment.</a:t>
            </a:r>
            <a:endParaRPr lang="en-US" sz="1600" b="0" dirty="0" smtClean="0">
              <a:solidFill>
                <a:srgbClr val="000000"/>
              </a:solidFill>
              <a:latin typeface="Trebuchet MS"/>
              <a:ea typeface="Arial Unicode MS"/>
            </a:endParaRPr>
          </a:p>
          <a:p>
            <a:pPr lvl="0" algn="just"/>
            <a:endParaRPr lang="en-US" sz="1600" dirty="0" smtClean="0">
              <a:solidFill>
                <a:srgbClr val="000000"/>
              </a:solidFill>
              <a:latin typeface="Trebuchet MS"/>
            </a:endParaRPr>
          </a:p>
          <a:p>
            <a:pPr marL="171450" lvl="0" indent="-171450" algn="just">
              <a:buFont typeface="Wingdings" pitchFamily="2" charset="2"/>
              <a:buChar char="§"/>
            </a:pPr>
            <a:r>
              <a:rPr lang="en-US" sz="1600" dirty="0" err="1" smtClean="0">
                <a:solidFill>
                  <a:srgbClr val="000000"/>
                </a:solidFill>
                <a:latin typeface="Trebuchet MS"/>
                <a:sym typeface="Wingdings" panose="05000000000000000000" pitchFamily="2" charset="2"/>
              </a:rPr>
              <a:t>Jupyter</a:t>
            </a:r>
            <a:r>
              <a:rPr lang="en-US" sz="1600" dirty="0" smtClean="0">
                <a:solidFill>
                  <a:srgbClr val="000000"/>
                </a:solidFill>
                <a:latin typeface="Trebuchet MS"/>
                <a:sym typeface="Wingdings" panose="05000000000000000000" pitchFamily="2" charset="2"/>
              </a:rPr>
              <a:t> Notebook</a:t>
            </a:r>
            <a:r>
              <a:rPr lang="en-US" sz="1600" dirty="0" smtClean="0">
                <a:solidFill>
                  <a:srgbClr val="000000"/>
                </a:solidFill>
                <a:latin typeface="Trebuchet MS"/>
                <a:ea typeface="Arial Unicode MS"/>
                <a:sym typeface="Wingdings" panose="05000000000000000000" pitchFamily="2" charset="2"/>
              </a:rPr>
              <a:t> </a:t>
            </a:r>
            <a:r>
              <a:rPr lang="en-US" sz="1600" dirty="0">
                <a:solidFill>
                  <a:srgbClr val="000000"/>
                </a:solidFill>
                <a:latin typeface="Trebuchet MS"/>
                <a:ea typeface="Arial Unicode MS"/>
                <a:sym typeface="Wingdings" panose="05000000000000000000" pitchFamily="2" charset="2"/>
              </a:rPr>
              <a:t>T</a:t>
            </a:r>
            <a:r>
              <a:rPr lang="en-US" sz="1600" dirty="0" smtClean="0">
                <a:solidFill>
                  <a:srgbClr val="000000"/>
                </a:solidFill>
                <a:latin typeface="Trebuchet MS"/>
                <a:ea typeface="Arial Unicode MS"/>
              </a:rPr>
              <a:t>o </a:t>
            </a:r>
            <a:r>
              <a:rPr lang="en-US" sz="1600" dirty="0">
                <a:solidFill>
                  <a:srgbClr val="000000"/>
                </a:solidFill>
                <a:latin typeface="Trebuchet MS"/>
                <a:ea typeface="Arial Unicode MS"/>
              </a:rPr>
              <a:t>create and share documents that contain live code, equations, visualizations and explanatory text. </a:t>
            </a:r>
          </a:p>
          <a:p>
            <a:pPr algn="just"/>
            <a:r>
              <a:rPr lang="en-US" sz="1600" dirty="0">
                <a:solidFill>
                  <a:srgbClr val="000000"/>
                </a:solidFill>
                <a:latin typeface="Trebuchet MS"/>
                <a:ea typeface="Arial Unicode MS"/>
              </a:rPr>
              <a:t> </a:t>
            </a:r>
          </a:p>
          <a:p>
            <a:pPr marL="171450" lvl="0" indent="-171450" algn="just">
              <a:buFont typeface="Wingdings" pitchFamily="2" charset="2"/>
              <a:buChar char="§"/>
            </a:pPr>
            <a:r>
              <a:rPr lang="en-US" sz="1600" dirty="0" smtClean="0">
                <a:solidFill>
                  <a:srgbClr val="000000"/>
                </a:solidFill>
                <a:latin typeface="Trebuchet MS"/>
                <a:ea typeface="Arial Unicode MS"/>
                <a:sym typeface="Wingdings" panose="05000000000000000000" pitchFamily="2" charset="2"/>
              </a:rPr>
              <a:t>Python Libraries To </a:t>
            </a:r>
            <a:r>
              <a:rPr lang="en-US" sz="1600" dirty="0">
                <a:solidFill>
                  <a:srgbClr val="000000"/>
                </a:solidFill>
                <a:latin typeface="Trebuchet MS"/>
                <a:ea typeface="Arial Unicode MS"/>
                <a:sym typeface="Wingdings" panose="05000000000000000000" pitchFamily="2" charset="2"/>
              </a:rPr>
              <a:t>facilitate data analysis and </a:t>
            </a:r>
            <a:r>
              <a:rPr lang="en-US" sz="1600" dirty="0" smtClean="0">
                <a:solidFill>
                  <a:srgbClr val="000000"/>
                </a:solidFill>
                <a:latin typeface="Trebuchet MS"/>
                <a:ea typeface="Arial Unicode MS"/>
                <a:sym typeface="Wingdings" panose="05000000000000000000" pitchFamily="2" charset="2"/>
              </a:rPr>
              <a:t>visualization.</a:t>
            </a:r>
          </a:p>
          <a:p>
            <a:pPr marL="285750" lvl="0" indent="-285750" algn="ctr">
              <a:buFont typeface="Arial" panose="020B0604020202020204" pitchFamily="34" charset="0"/>
              <a:buChar char="•"/>
            </a:pPr>
            <a:r>
              <a:rPr lang="en-US" sz="1600" dirty="0" err="1" smtClean="0">
                <a:solidFill>
                  <a:srgbClr val="000000"/>
                </a:solidFill>
                <a:latin typeface="Trebuchet MS"/>
                <a:ea typeface="Arial Unicode MS"/>
                <a:sym typeface="Wingdings" panose="05000000000000000000" pitchFamily="2" charset="2"/>
              </a:rPr>
              <a:t>Numpy</a:t>
            </a:r>
            <a:r>
              <a:rPr lang="en-US" sz="1600" dirty="0" smtClean="0">
                <a:solidFill>
                  <a:srgbClr val="000000"/>
                </a:solidFill>
                <a:latin typeface="Trebuchet MS"/>
                <a:ea typeface="Arial Unicode MS"/>
                <a:sym typeface="Wingdings" panose="05000000000000000000" pitchFamily="2" charset="2"/>
              </a:rPr>
              <a:t>, Pandas, </a:t>
            </a:r>
            <a:r>
              <a:rPr lang="en-US" sz="1600" dirty="0" err="1">
                <a:solidFill>
                  <a:srgbClr val="000000"/>
                </a:solidFill>
                <a:latin typeface="Trebuchet MS"/>
                <a:ea typeface="Arial Unicode MS"/>
                <a:sym typeface="Wingdings" panose="05000000000000000000" pitchFamily="2" charset="2"/>
              </a:rPr>
              <a:t>S</a:t>
            </a:r>
            <a:r>
              <a:rPr lang="en-US" sz="1600" dirty="0" err="1" smtClean="0">
                <a:solidFill>
                  <a:srgbClr val="000000"/>
                </a:solidFill>
                <a:latin typeface="Trebuchet MS"/>
                <a:ea typeface="Arial Unicode MS"/>
                <a:sym typeface="Wingdings" panose="05000000000000000000" pitchFamily="2" charset="2"/>
              </a:rPr>
              <a:t>cikit</a:t>
            </a:r>
            <a:r>
              <a:rPr lang="en-US" sz="1600" dirty="0" smtClean="0">
                <a:solidFill>
                  <a:srgbClr val="000000"/>
                </a:solidFill>
                <a:latin typeface="Trebuchet MS"/>
                <a:ea typeface="Arial Unicode MS"/>
                <a:sym typeface="Wingdings" panose="05000000000000000000" pitchFamily="2" charset="2"/>
              </a:rPr>
              <a:t>-learn, </a:t>
            </a:r>
            <a:r>
              <a:rPr lang="en-US" sz="1600" dirty="0" err="1">
                <a:solidFill>
                  <a:srgbClr val="000000"/>
                </a:solidFill>
                <a:latin typeface="Trebuchet MS"/>
                <a:ea typeface="Arial Unicode MS"/>
                <a:sym typeface="Wingdings" panose="05000000000000000000" pitchFamily="2" charset="2"/>
              </a:rPr>
              <a:t>M</a:t>
            </a:r>
            <a:r>
              <a:rPr lang="en-US" sz="1600" dirty="0" err="1" smtClean="0">
                <a:solidFill>
                  <a:srgbClr val="000000"/>
                </a:solidFill>
                <a:latin typeface="Trebuchet MS"/>
                <a:ea typeface="Arial Unicode MS"/>
                <a:sym typeface="Wingdings" panose="05000000000000000000" pitchFamily="2" charset="2"/>
              </a:rPr>
              <a:t>atplotlib</a:t>
            </a:r>
            <a:r>
              <a:rPr lang="en-US" sz="1600" dirty="0" smtClean="0">
                <a:solidFill>
                  <a:srgbClr val="000000"/>
                </a:solidFill>
                <a:latin typeface="Trebuchet MS"/>
                <a:ea typeface="Arial Unicode MS"/>
                <a:sym typeface="Wingdings" panose="05000000000000000000" pitchFamily="2" charset="2"/>
              </a:rPr>
              <a:t>, </a:t>
            </a:r>
            <a:r>
              <a:rPr lang="en-US" sz="1600" dirty="0" err="1">
                <a:solidFill>
                  <a:srgbClr val="000000"/>
                </a:solidFill>
                <a:latin typeface="Trebuchet MS"/>
                <a:ea typeface="Arial Unicode MS"/>
                <a:sym typeface="Wingdings" panose="05000000000000000000" pitchFamily="2" charset="2"/>
              </a:rPr>
              <a:t>P</a:t>
            </a:r>
            <a:r>
              <a:rPr lang="en-US" sz="1600" dirty="0" err="1" smtClean="0">
                <a:solidFill>
                  <a:srgbClr val="000000"/>
                </a:solidFill>
                <a:latin typeface="Trebuchet MS"/>
                <a:ea typeface="Arial Unicode MS"/>
                <a:sym typeface="Wingdings" panose="05000000000000000000" pitchFamily="2" charset="2"/>
              </a:rPr>
              <a:t>lotly</a:t>
            </a:r>
            <a:r>
              <a:rPr lang="en-US" sz="1600" dirty="0" smtClean="0">
                <a:solidFill>
                  <a:srgbClr val="000000"/>
                </a:solidFill>
                <a:latin typeface="Trebuchet MS"/>
                <a:ea typeface="Arial Unicode MS"/>
                <a:sym typeface="Wingdings" panose="05000000000000000000" pitchFamily="2" charset="2"/>
              </a:rPr>
              <a:t>, </a:t>
            </a:r>
            <a:r>
              <a:rPr lang="en-US" sz="1600" dirty="0" err="1">
                <a:solidFill>
                  <a:srgbClr val="000000"/>
                </a:solidFill>
                <a:latin typeface="Trebuchet MS"/>
                <a:ea typeface="Arial Unicode MS"/>
                <a:sym typeface="Wingdings" panose="05000000000000000000" pitchFamily="2" charset="2"/>
              </a:rPr>
              <a:t>S</a:t>
            </a:r>
            <a:r>
              <a:rPr lang="en-US" sz="1600" dirty="0" err="1" smtClean="0">
                <a:solidFill>
                  <a:srgbClr val="000000"/>
                </a:solidFill>
                <a:latin typeface="Trebuchet MS"/>
                <a:ea typeface="Arial Unicode MS"/>
                <a:sym typeface="Wingdings" panose="05000000000000000000" pitchFamily="2" charset="2"/>
              </a:rPr>
              <a:t>eaborn</a:t>
            </a:r>
            <a:endParaRPr lang="en-US" sz="1600" dirty="0" smtClean="0">
              <a:solidFill>
                <a:srgbClr val="000000"/>
              </a:solidFill>
              <a:latin typeface="Trebuchet MS"/>
              <a:ea typeface="Arial Unicode MS"/>
              <a:sym typeface="Wingdings" panose="05000000000000000000" pitchFamily="2" charset="2"/>
            </a:endParaRPr>
          </a:p>
          <a:p>
            <a:pPr marL="171450" lvl="0" indent="-171450" algn="just">
              <a:buFont typeface="Wingdings" pitchFamily="2" charset="2"/>
              <a:buChar char="§"/>
            </a:pPr>
            <a:endParaRPr lang="en-US" sz="1600" dirty="0">
              <a:solidFill>
                <a:srgbClr val="000000"/>
              </a:solidFill>
              <a:latin typeface="Trebuchet MS"/>
              <a:ea typeface="Arial Unicode M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81112"/>
            <a:ext cx="263842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5396" y="838200"/>
            <a:ext cx="1618807" cy="1290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8878" y="5112778"/>
            <a:ext cx="5257800" cy="930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77925" y="1371600"/>
            <a:ext cx="2859853"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4960" y="4825117"/>
            <a:ext cx="1404937" cy="1248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550255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4800"/>
            <a:ext cx="2211387" cy="458788"/>
          </a:xfrm>
        </p:spPr>
        <p:txBody>
          <a:bodyPr/>
          <a:lstStyle/>
          <a:p>
            <a:r>
              <a:rPr lang="en-US" sz="2000" b="1" u="sng" dirty="0" smtClean="0"/>
              <a:t>Process Flow</a:t>
            </a:r>
            <a:endParaRPr lang="en-US" sz="1600" b="1" u="sng" dirty="0"/>
          </a:p>
        </p:txBody>
      </p:sp>
      <p:sp>
        <p:nvSpPr>
          <p:cNvPr id="3" name="Content Placeholder 2"/>
          <p:cNvSpPr>
            <a:spLocks noGrp="1"/>
          </p:cNvSpPr>
          <p:nvPr>
            <p:ph idx="1"/>
          </p:nvPr>
        </p:nvSpPr>
        <p:spPr/>
        <p:txBody>
          <a:bodyPr/>
          <a:lstStyle/>
          <a:p>
            <a:pPr marL="0" indent="0"/>
            <a:r>
              <a:rPr lang="en-US" b="1" dirty="0" smtClean="0"/>
              <a:t>  </a:t>
            </a:r>
            <a:r>
              <a:rPr lang="en-US" b="1" u="sng" dirty="0" smtClean="0"/>
              <a:t>Data </a:t>
            </a:r>
            <a:r>
              <a:rPr lang="en-US" b="1" u="sng" dirty="0"/>
              <a:t>Acquisition </a:t>
            </a:r>
            <a:endParaRPr lang="en-US" dirty="0" smtClean="0"/>
          </a:p>
          <a:p>
            <a:pPr>
              <a:buFont typeface="Arial" panose="020B0604020202020204" pitchFamily="34" charset="0"/>
              <a:buChar char="•"/>
            </a:pPr>
            <a:r>
              <a:rPr lang="en-US" dirty="0" smtClean="0"/>
              <a:t>To </a:t>
            </a:r>
            <a:r>
              <a:rPr lang="en-US" dirty="0"/>
              <a:t>starts </a:t>
            </a:r>
            <a:r>
              <a:rPr lang="en-US" dirty="0" smtClean="0"/>
              <a:t>with ,firstly import the </a:t>
            </a:r>
            <a:r>
              <a:rPr lang="en-US" dirty="0"/>
              <a:t>necessary libraries (for </a:t>
            </a:r>
            <a:r>
              <a:rPr lang="en-US" dirty="0" smtClean="0"/>
              <a:t>example </a:t>
            </a:r>
            <a:r>
              <a:rPr lang="en-US" dirty="0"/>
              <a:t>pandas, </a:t>
            </a:r>
            <a:r>
              <a:rPr lang="en-US" dirty="0" err="1" smtClean="0"/>
              <a:t>numpy</a:t>
            </a:r>
            <a:r>
              <a:rPr lang="en-US" dirty="0" smtClean="0"/>
              <a:t>, </a:t>
            </a:r>
            <a:r>
              <a:rPr lang="en-US" dirty="0" err="1" smtClean="0"/>
              <a:t>matplotlib</a:t>
            </a:r>
            <a:r>
              <a:rPr lang="en-US" dirty="0" smtClean="0"/>
              <a:t> </a:t>
            </a:r>
            <a:r>
              <a:rPr lang="en-US" dirty="0"/>
              <a:t>and </a:t>
            </a:r>
            <a:r>
              <a:rPr lang="en-US" dirty="0" err="1"/>
              <a:t>seaborn</a:t>
            </a:r>
            <a:r>
              <a:rPr lang="en-US" dirty="0"/>
              <a:t>) and </a:t>
            </a:r>
            <a:r>
              <a:rPr lang="en-US" dirty="0" smtClean="0"/>
              <a:t>load </a:t>
            </a:r>
            <a:r>
              <a:rPr lang="en-US" dirty="0"/>
              <a:t>the </a:t>
            </a:r>
            <a:r>
              <a:rPr lang="en-US" dirty="0" smtClean="0"/>
              <a:t>GPS text file containing the dataset.</a:t>
            </a:r>
          </a:p>
          <a:p>
            <a:pPr>
              <a:buFont typeface="Arial" panose="020B0604020202020204" pitchFamily="34" charset="0"/>
              <a:buChar char="•"/>
            </a:pPr>
            <a:r>
              <a:rPr lang="en-US" dirty="0" smtClean="0"/>
              <a:t>Then load the data instances from text file in pandas </a:t>
            </a:r>
            <a:r>
              <a:rPr lang="en-US" dirty="0" err="1" smtClean="0"/>
              <a:t>DataFrame</a:t>
            </a:r>
            <a:r>
              <a:rPr lang="en-US" dirty="0"/>
              <a:t> </a:t>
            </a:r>
            <a:r>
              <a:rPr lang="en-US" dirty="0" smtClean="0"/>
              <a:t>for data exploratory analysis and data featuring .</a:t>
            </a:r>
          </a:p>
          <a:p>
            <a:pPr>
              <a:buFont typeface="Arial" panose="020B0604020202020204" pitchFamily="34" charset="0"/>
              <a:buChar char="•"/>
            </a:pPr>
            <a:endParaRPr lang="en-US" dirty="0" smtClean="0"/>
          </a:p>
          <a:p>
            <a:pPr marL="0" indent="0"/>
            <a:endParaRPr lang="en-US" dirty="0"/>
          </a:p>
        </p:txBody>
      </p:sp>
      <p:sp>
        <p:nvSpPr>
          <p:cNvPr id="4" name="Slide Number Placeholder 3"/>
          <p:cNvSpPr>
            <a:spLocks noGrp="1"/>
          </p:cNvSpPr>
          <p:nvPr>
            <p:ph type="sldNum" sz="quarter" idx="10"/>
          </p:nvPr>
        </p:nvSpPr>
        <p:spPr/>
        <p:txBody>
          <a:bodyPr/>
          <a:lstStyle/>
          <a:p>
            <a:pPr>
              <a:defRPr/>
            </a:pPr>
            <a:fld id="{34C302EE-66EE-4BC7-9B1F-C87DF736578D}" type="slidenum">
              <a:rPr lang="en-US" smtClean="0"/>
              <a:pPr>
                <a:defRPr/>
              </a:pPr>
              <a:t>4</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7993605"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110879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81000"/>
            <a:ext cx="3659187" cy="382588"/>
          </a:xfrm>
        </p:spPr>
        <p:txBody>
          <a:bodyPr/>
          <a:lstStyle/>
          <a:p>
            <a:r>
              <a:rPr lang="en-US" b="1" u="sng" dirty="0" smtClean="0"/>
              <a:t>Data Preparation</a:t>
            </a:r>
            <a:endParaRPr lang="en-US" b="1" u="sng" dirty="0"/>
          </a:p>
        </p:txBody>
      </p:sp>
      <p:sp>
        <p:nvSpPr>
          <p:cNvPr id="3" name="Content Placeholder 2"/>
          <p:cNvSpPr>
            <a:spLocks noGrp="1"/>
          </p:cNvSpPr>
          <p:nvPr>
            <p:ph idx="1"/>
          </p:nvPr>
        </p:nvSpPr>
        <p:spPr/>
        <p:txBody>
          <a:bodyPr/>
          <a:lstStyle/>
          <a:p>
            <a:pPr>
              <a:buFont typeface="+mj-lt"/>
              <a:buAutoNum type="arabicPeriod"/>
            </a:pPr>
            <a:r>
              <a:rPr lang="en-US" u="sng" dirty="0"/>
              <a:t>Exploratory Data </a:t>
            </a:r>
            <a:r>
              <a:rPr lang="en-US" u="sng" dirty="0" smtClean="0"/>
              <a:t>Analysis:</a:t>
            </a:r>
          </a:p>
          <a:p>
            <a:pPr marL="285750" indent="-285750">
              <a:buFont typeface="Arial" panose="020B0604020202020204" pitchFamily="34" charset="0"/>
              <a:buChar char="•"/>
            </a:pPr>
            <a:r>
              <a:rPr lang="en-US" dirty="0" smtClean="0"/>
              <a:t>Exploratory </a:t>
            </a:r>
            <a:r>
              <a:rPr lang="en-US" dirty="0"/>
              <a:t>Data Analysis refers to the critical process of performing initial investigations on data so as </a:t>
            </a:r>
            <a:r>
              <a:rPr lang="en-US" dirty="0" smtClean="0"/>
              <a:t>to discover patterns, to </a:t>
            </a:r>
            <a:r>
              <a:rPr lang="en-US" dirty="0"/>
              <a:t>spot </a:t>
            </a:r>
            <a:r>
              <a:rPr lang="en-US" dirty="0" smtClean="0"/>
              <a:t>anomalies, to </a:t>
            </a:r>
            <a:r>
              <a:rPr lang="en-US" dirty="0"/>
              <a:t>test hypothesis and to check assumptions with the help of summary statistics and graphical representations.</a:t>
            </a:r>
          </a:p>
          <a:p>
            <a:pPr>
              <a:buFont typeface="Arial" panose="020B0604020202020204" pitchFamily="34" charset="0"/>
              <a:buChar char="•"/>
            </a:pPr>
            <a:r>
              <a:rPr lang="en-US" dirty="0"/>
              <a:t>It is a good practice to understand the data first and try to gather as many insights from it. </a:t>
            </a:r>
          </a:p>
          <a:p>
            <a:endParaRPr lang="en-US" dirty="0"/>
          </a:p>
        </p:txBody>
      </p:sp>
      <p:sp>
        <p:nvSpPr>
          <p:cNvPr id="4" name="Slide Number Placeholder 3"/>
          <p:cNvSpPr>
            <a:spLocks noGrp="1"/>
          </p:cNvSpPr>
          <p:nvPr>
            <p:ph type="sldNum" sz="quarter" idx="10"/>
          </p:nvPr>
        </p:nvSpPr>
        <p:spPr/>
        <p:txBody>
          <a:bodyPr/>
          <a:lstStyle/>
          <a:p>
            <a:pPr>
              <a:defRPr/>
            </a:pPr>
            <a:fld id="{34C302EE-66EE-4BC7-9B1F-C87DF736578D}" type="slidenum">
              <a:rPr lang="en-US" smtClean="0"/>
              <a:pPr>
                <a:defRPr/>
              </a:pPr>
              <a:t>5</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09800"/>
            <a:ext cx="6502908"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04800" y="3759268"/>
            <a:ext cx="8458200" cy="307777"/>
          </a:xfrm>
          <a:prstGeom prst="rect">
            <a:avLst/>
          </a:prstGeom>
        </p:spPr>
        <p:txBody>
          <a:bodyPr wrap="square">
            <a:spAutoFit/>
          </a:bodyPr>
          <a:lstStyle/>
          <a:p>
            <a:pPr marL="285750" indent="-285750">
              <a:buFont typeface="Arial" panose="020B0604020202020204" pitchFamily="34" charset="0"/>
              <a:buChar char="•"/>
            </a:pPr>
            <a:r>
              <a:rPr lang="en-US" sz="1400" dirty="0"/>
              <a:t>Dataset comprises of </a:t>
            </a:r>
            <a:r>
              <a:rPr lang="en-US" sz="1400" dirty="0" smtClean="0"/>
              <a:t>1,00,000 </a:t>
            </a:r>
            <a:r>
              <a:rPr lang="en-US" sz="1400" dirty="0"/>
              <a:t>observations and </a:t>
            </a:r>
            <a:r>
              <a:rPr lang="en-US" sz="1400" dirty="0" smtClean="0"/>
              <a:t>323 characteristics.</a:t>
            </a:r>
            <a:endParaRPr lang="en-US" sz="14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365176"/>
            <a:ext cx="5029200" cy="13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2410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b="1" u="sng" dirty="0" smtClean="0"/>
              <a:t>Feature Engineering:</a:t>
            </a:r>
            <a:endParaRPr lang="en-US" sz="1600" b="1" u="sng"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For </a:t>
            </a:r>
            <a:r>
              <a:rPr lang="en-US" dirty="0"/>
              <a:t>machine learning </a:t>
            </a:r>
            <a:r>
              <a:rPr lang="en-US" dirty="0" smtClean="0"/>
              <a:t>model to train, model use </a:t>
            </a:r>
            <a:r>
              <a:rPr lang="en-US" dirty="0"/>
              <a:t>some input data to create outputs. This input data comprise features, which are usually in the form of structured columns. Algorithms require features with some specific characteristic to work properly. Here, the need for </a:t>
            </a:r>
            <a:r>
              <a:rPr lang="en-US" b="1" dirty="0"/>
              <a:t>feature engineering</a:t>
            </a:r>
            <a:r>
              <a:rPr lang="en-US" dirty="0"/>
              <a:t> </a:t>
            </a:r>
            <a:r>
              <a:rPr lang="en-US" dirty="0" smtClean="0"/>
              <a:t>arises</a:t>
            </a:r>
            <a:endParaRPr lang="en-US" dirty="0"/>
          </a:p>
          <a:p>
            <a:pPr>
              <a:buFont typeface="Arial" panose="020B0604020202020204" pitchFamily="34" charset="0"/>
              <a:buChar char="•"/>
            </a:pPr>
            <a:r>
              <a:rPr lang="en-US" dirty="0" smtClean="0"/>
              <a:t>Goals: 1.Preparing </a:t>
            </a:r>
            <a:r>
              <a:rPr lang="en-US" dirty="0"/>
              <a:t>the proper input dataset, compatible with the machine learning algorithm </a:t>
            </a:r>
            <a:r>
              <a:rPr lang="en-US" dirty="0" smtClean="0"/>
              <a:t> requirements. 2.Improving </a:t>
            </a:r>
            <a:r>
              <a:rPr lang="en-US" dirty="0"/>
              <a:t>the performance of machine learning models.</a:t>
            </a:r>
          </a:p>
          <a:p>
            <a:r>
              <a:rPr lang="en-US" dirty="0"/>
              <a:t/>
            </a:r>
            <a:br>
              <a:rPr lang="en-US" dirty="0"/>
            </a:br>
            <a:endParaRPr lang="en-US" dirty="0" smtClean="0"/>
          </a:p>
          <a:p>
            <a:r>
              <a:rPr lang="en-US" sz="1600" u="sng" dirty="0" smtClean="0"/>
              <a:t>Imputation</a:t>
            </a:r>
            <a:r>
              <a:rPr lang="en-US" sz="1200" u="sng" dirty="0" smtClean="0"/>
              <a:t>:</a:t>
            </a:r>
          </a:p>
          <a:p>
            <a:pPr>
              <a:buFont typeface="Arial" panose="020B0604020202020204" pitchFamily="34" charset="0"/>
              <a:buChar char="•"/>
            </a:pPr>
            <a:r>
              <a:rPr lang="en-US" dirty="0" smtClean="0"/>
              <a:t>Above code give the insight for unique value count for each feature and the percentage of missing value under them, for further imputation(a </a:t>
            </a:r>
            <a:r>
              <a:rPr lang="en-US" dirty="0"/>
              <a:t>more preferable option rather than dropping because it preserves the data </a:t>
            </a:r>
            <a:r>
              <a:rPr lang="en-US" dirty="0" smtClean="0"/>
              <a:t>size).</a:t>
            </a:r>
          </a:p>
          <a:p>
            <a:pPr>
              <a:buFont typeface="Arial" panose="020B0604020202020204" pitchFamily="34" charset="0"/>
              <a:buChar char="•"/>
            </a:pPr>
            <a:r>
              <a:rPr lang="en-US" dirty="0"/>
              <a:t>T</a:t>
            </a:r>
            <a:r>
              <a:rPr lang="en-US" dirty="0" smtClean="0"/>
              <a:t>he </a:t>
            </a:r>
            <a:r>
              <a:rPr lang="en-US" dirty="0"/>
              <a:t>best imputation way is to use the </a:t>
            </a:r>
            <a:r>
              <a:rPr lang="en-US" b="1" dirty="0"/>
              <a:t>medians</a:t>
            </a:r>
            <a:r>
              <a:rPr lang="en-US" dirty="0"/>
              <a:t> of the columns. As the averages of the columns are sensitive to the outlier values, while medians are more solid in this respect</a:t>
            </a:r>
            <a:r>
              <a:rPr lang="en-US" dirty="0" smtClean="0"/>
              <a:t>.</a:t>
            </a:r>
          </a:p>
          <a:p>
            <a:pPr>
              <a:buFont typeface="Arial" panose="020B0604020202020204" pitchFamily="34" charset="0"/>
              <a:buChar char="•"/>
            </a:pPr>
            <a:endParaRPr lang="en-US" dirty="0" smtClean="0"/>
          </a:p>
          <a:p>
            <a:pPr marL="0" indent="0"/>
            <a:r>
              <a:rPr lang="en-US" sz="1600" u="sng" dirty="0" smtClean="0"/>
              <a:t>Extracting Date</a:t>
            </a:r>
            <a:r>
              <a:rPr lang="en-US" u="sng" dirty="0" smtClean="0"/>
              <a:t>:</a:t>
            </a:r>
          </a:p>
          <a:p>
            <a:pPr marL="285750" indent="-285750">
              <a:buFont typeface="Arial" panose="020B0604020202020204" pitchFamily="34" charset="0"/>
              <a:buChar char="•"/>
            </a:pPr>
            <a:r>
              <a:rPr lang="en-US" dirty="0"/>
              <a:t> </a:t>
            </a:r>
            <a:r>
              <a:rPr lang="en-US" dirty="0" smtClean="0"/>
              <a:t>  Extracting </a:t>
            </a:r>
            <a:r>
              <a:rPr lang="en-US" dirty="0"/>
              <a:t>the parts of the date into different columns: Year, month, day, etc.</a:t>
            </a:r>
          </a:p>
          <a:p>
            <a:pPr>
              <a:buFont typeface="Arial" panose="020B0604020202020204" pitchFamily="34" charset="0"/>
              <a:buChar char="•"/>
            </a:pPr>
            <a:r>
              <a:rPr lang="en-US" dirty="0"/>
              <a:t>Extracting the time period between the current date and columns in terms of </a:t>
            </a:r>
            <a:r>
              <a:rPr lang="en-US" dirty="0" smtClean="0"/>
              <a:t>years for member tenure calculation.</a:t>
            </a:r>
            <a:endParaRPr lang="en-US" dirty="0"/>
          </a:p>
          <a:p>
            <a:pPr marL="0" indent="0"/>
            <a:endParaRPr lang="en-US" sz="1600" b="1" dirty="0" smtClean="0"/>
          </a:p>
          <a:p>
            <a:pPr>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pPr>
              <a:defRPr/>
            </a:pPr>
            <a:fld id="{34C302EE-66EE-4BC7-9B1F-C87DF736578D}" type="slidenum">
              <a:rPr lang="en-US" smtClean="0"/>
              <a:pPr>
                <a:defRPr/>
              </a:pPr>
              <a:t>6</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6369050" cy="38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414" y="4185366"/>
            <a:ext cx="6172200" cy="238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5367218"/>
            <a:ext cx="3810000" cy="906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320940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81000"/>
            <a:ext cx="3811587" cy="382588"/>
          </a:xfrm>
        </p:spPr>
        <p:txBody>
          <a:bodyPr/>
          <a:lstStyle/>
          <a:p>
            <a:r>
              <a:rPr lang="en-US" sz="1600" b="1" u="sng" dirty="0" smtClean="0"/>
              <a:t>Removing Highly Co-Related Features</a:t>
            </a:r>
            <a:endParaRPr lang="en-US" b="1" u="sng" dirty="0"/>
          </a:p>
        </p:txBody>
      </p:sp>
      <p:sp>
        <p:nvSpPr>
          <p:cNvPr id="3" name="Content Placeholder 2"/>
          <p:cNvSpPr>
            <a:spLocks noGrp="1"/>
          </p:cNvSpPr>
          <p:nvPr>
            <p:ph idx="1"/>
          </p:nvPr>
        </p:nvSpPr>
        <p:spPr>
          <a:xfrm>
            <a:off x="483360" y="996619"/>
            <a:ext cx="7313613" cy="3809999"/>
          </a:xfrm>
        </p:spPr>
        <p:txBody>
          <a:bodyPr/>
          <a:lstStyle/>
          <a:p>
            <a:pPr marL="0" indent="0"/>
            <a:r>
              <a:rPr lang="en-US" b="1" u="sng" dirty="0" smtClean="0"/>
              <a:t>Using </a:t>
            </a:r>
            <a:r>
              <a:rPr lang="en-US" b="1" u="sng" dirty="0" err="1" smtClean="0"/>
              <a:t>HeatMap</a:t>
            </a:r>
            <a:endParaRPr lang="en-US" b="1" u="sng" dirty="0" smtClean="0"/>
          </a:p>
          <a:p>
            <a:pPr>
              <a:buFont typeface="Arial" panose="020B0604020202020204" pitchFamily="34" charset="0"/>
              <a:buChar char="•"/>
            </a:pPr>
            <a:r>
              <a:rPr lang="en-US" dirty="0" smtClean="0"/>
              <a:t>One can </a:t>
            </a:r>
            <a:r>
              <a:rPr lang="en-US" dirty="0"/>
              <a:t>find correlations using pandas “.</a:t>
            </a:r>
            <a:r>
              <a:rPr lang="en-US" dirty="0" err="1"/>
              <a:t>corr</a:t>
            </a:r>
            <a:r>
              <a:rPr lang="en-US" dirty="0"/>
              <a:t>()” function and can visualize the correlation matrix using a </a:t>
            </a:r>
            <a:r>
              <a:rPr lang="en-US" dirty="0" err="1"/>
              <a:t>heatmap</a:t>
            </a:r>
            <a:r>
              <a:rPr lang="en-US" dirty="0"/>
              <a:t> </a:t>
            </a:r>
            <a:r>
              <a:rPr lang="en-US" dirty="0" smtClean="0"/>
              <a:t>in </a:t>
            </a:r>
            <a:r>
              <a:rPr lang="en-US" dirty="0" err="1" smtClean="0"/>
              <a:t>seaborn</a:t>
            </a:r>
            <a:r>
              <a:rPr lang="en-US" dirty="0"/>
              <a:t>.</a:t>
            </a: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r>
              <a:rPr lang="en-US" dirty="0" smtClean="0"/>
              <a:t>Highly co-related features can be drop out after observing the </a:t>
            </a:r>
            <a:r>
              <a:rPr lang="en-US" dirty="0" err="1" smtClean="0"/>
              <a:t>heatmap</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34C302EE-66EE-4BC7-9B1F-C87DF736578D}" type="slidenum">
              <a:rPr lang="en-US" smtClean="0"/>
              <a:pPr>
                <a:defRPr/>
              </a:pPr>
              <a:t>7</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613" y="1981200"/>
            <a:ext cx="5648576" cy="332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742" y="5570217"/>
            <a:ext cx="6012316" cy="602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83729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u="sng" dirty="0" smtClean="0"/>
              <a:t>Training Model</a:t>
            </a:r>
            <a:endParaRPr lang="en-US" sz="2000" b="1" u="sng" dirty="0"/>
          </a:p>
        </p:txBody>
      </p:sp>
      <p:sp>
        <p:nvSpPr>
          <p:cNvPr id="4" name="Slide Number Placeholder 3"/>
          <p:cNvSpPr>
            <a:spLocks noGrp="1"/>
          </p:cNvSpPr>
          <p:nvPr>
            <p:ph type="sldNum" sz="quarter" idx="10"/>
          </p:nvPr>
        </p:nvSpPr>
        <p:spPr/>
        <p:txBody>
          <a:bodyPr/>
          <a:lstStyle/>
          <a:p>
            <a:pPr>
              <a:defRPr/>
            </a:pPr>
            <a:fld id="{34C302EE-66EE-4BC7-9B1F-C87DF736578D}" type="slidenum">
              <a:rPr lang="en-US" smtClean="0"/>
              <a:pPr>
                <a:defRPr/>
              </a:pPr>
              <a:t>8</a:t>
            </a:fld>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4298454"/>
            <a:ext cx="7239000" cy="1912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28600" y="1066800"/>
            <a:ext cx="8458200" cy="738664"/>
          </a:xfrm>
          <a:prstGeom prst="rect">
            <a:avLst/>
          </a:prstGeom>
        </p:spPr>
        <p:txBody>
          <a:bodyPr wrap="square">
            <a:spAutoFit/>
          </a:bodyPr>
          <a:lstStyle/>
          <a:p>
            <a:r>
              <a:rPr lang="en-US" sz="1400" u="sng" dirty="0"/>
              <a:t>Supervised machine </a:t>
            </a:r>
            <a:r>
              <a:rPr lang="en-US" sz="1400" u="sng" dirty="0" smtClean="0"/>
              <a:t>learning:</a:t>
            </a:r>
          </a:p>
          <a:p>
            <a:pPr marL="285750" indent="-285750">
              <a:buFont typeface="Arial" panose="020B0604020202020204" pitchFamily="34" charset="0"/>
              <a:buChar char="•"/>
            </a:pPr>
            <a:r>
              <a:rPr lang="en-US" sz="1400" u="sng" dirty="0" smtClean="0"/>
              <a:t>Logistic Regression</a:t>
            </a:r>
            <a:r>
              <a:rPr lang="en-US" sz="1400" dirty="0" smtClean="0"/>
              <a:t>: Firstly, model  </a:t>
            </a:r>
            <a:r>
              <a:rPr lang="en-US" sz="1400" dirty="0"/>
              <a:t>is “trained” </a:t>
            </a:r>
            <a:r>
              <a:rPr lang="en-US" sz="1400" dirty="0" smtClean="0"/>
              <a:t>on </a:t>
            </a:r>
            <a:r>
              <a:rPr lang="en-US" sz="1400" dirty="0"/>
              <a:t>a pre-defined set of “training examples”, which then facilitate its ability to reach an accurate conclusion when given </a:t>
            </a:r>
            <a:r>
              <a:rPr lang="en-US" sz="1400" dirty="0" smtClean="0"/>
              <a:t>test data</a:t>
            </a:r>
            <a:r>
              <a:rPr lang="en-US" sz="1400" dirty="0" smtClean="0"/>
              <a:t>.</a:t>
            </a:r>
            <a:endParaRPr lang="en-US" sz="1400" dirty="0" smtClean="0"/>
          </a:p>
        </p:txBody>
      </p:sp>
      <p:sp>
        <p:nvSpPr>
          <p:cNvPr id="6" name="Rectangle 5"/>
          <p:cNvSpPr/>
          <p:nvPr/>
        </p:nvSpPr>
        <p:spPr>
          <a:xfrm>
            <a:off x="266700" y="1805464"/>
            <a:ext cx="8382000" cy="2492990"/>
          </a:xfrm>
          <a:prstGeom prst="rect">
            <a:avLst/>
          </a:prstGeom>
        </p:spPr>
        <p:txBody>
          <a:bodyPr wrap="square">
            <a:spAutoFit/>
          </a:bodyPr>
          <a:lstStyle/>
          <a:p>
            <a:pPr marL="285750" indent="-285750">
              <a:buFont typeface="Arial" panose="020B0604020202020204" pitchFamily="34" charset="0"/>
              <a:buChar char="•"/>
            </a:pPr>
            <a:r>
              <a:rPr lang="en-US" sz="1400" u="sng" dirty="0"/>
              <a:t>Random forest</a:t>
            </a:r>
            <a:r>
              <a:rPr lang="en-US" sz="1400" dirty="0"/>
              <a:t>, </a:t>
            </a:r>
            <a:r>
              <a:rPr lang="en-US" sz="1400" dirty="0" smtClean="0"/>
              <a:t>consists </a:t>
            </a:r>
            <a:r>
              <a:rPr lang="en-US" sz="1400" dirty="0"/>
              <a:t>of a large number of individual decision trees that operate as an ensemble. Each individual tree in the random forest spits out a class prediction and the class with the most votes becomes our model’s </a:t>
            </a:r>
            <a:r>
              <a:rPr lang="en-US" sz="1400" dirty="0" smtClean="0"/>
              <a:t>prediction.</a:t>
            </a:r>
          </a:p>
          <a:p>
            <a:pPr marL="285750" indent="-285750">
              <a:buFont typeface="Arial" panose="020B0604020202020204" pitchFamily="34" charset="0"/>
              <a:buChar char="•"/>
            </a:pPr>
            <a:r>
              <a:rPr lang="en-US" sz="1400" dirty="0" smtClean="0"/>
              <a:t>Then train the model using this technique to improve the accuracy and find the contribution of each feature towards member retention rate.</a:t>
            </a:r>
          </a:p>
          <a:p>
            <a:pPr marL="285750" indent="-285750">
              <a:buFont typeface="Arial" panose="020B0604020202020204" pitchFamily="34" charset="0"/>
              <a:buChar char="•"/>
            </a:pPr>
            <a:endParaRPr lang="en-US" sz="1400" dirty="0" smtClean="0"/>
          </a:p>
          <a:p>
            <a:r>
              <a:rPr lang="en-US" sz="1600" u="sng" dirty="0" smtClean="0"/>
              <a:t>Standardization:</a:t>
            </a:r>
          </a:p>
          <a:p>
            <a:pPr marL="285750" indent="-285750">
              <a:buFont typeface="Arial" panose="020B0604020202020204" pitchFamily="34" charset="0"/>
              <a:buChar char="•"/>
            </a:pPr>
            <a:r>
              <a:rPr lang="en-US" sz="1400" dirty="0" smtClean="0"/>
              <a:t>Data features values are standardize using standard deviation value to range each feature value between </a:t>
            </a:r>
            <a:r>
              <a:rPr lang="en-US" sz="1400" dirty="0" smtClean="0"/>
              <a:t>mean=0 and standard deviation=1</a:t>
            </a:r>
            <a:r>
              <a:rPr lang="en-US" sz="1400" dirty="0" smtClean="0"/>
              <a:t>, </a:t>
            </a:r>
            <a:r>
              <a:rPr lang="en-US" sz="1400" dirty="0" smtClean="0"/>
              <a:t>to improve the model accuracy and reduce overfitting problem.</a:t>
            </a:r>
          </a:p>
          <a:p>
            <a:pPr marL="285750" indent="-285750">
              <a:buFont typeface="Arial" panose="020B0604020202020204" pitchFamily="34" charset="0"/>
              <a:buChar char="•"/>
            </a:pPr>
            <a:r>
              <a:rPr lang="en-US" sz="1400" dirty="0" smtClean="0"/>
              <a:t>Again re-train the model for further improvement in accuracy.</a:t>
            </a:r>
            <a:endParaRPr lang="en-US" sz="1600" dirty="0"/>
          </a:p>
        </p:txBody>
      </p:sp>
    </p:spTree>
    <p:extLst>
      <p:ext uri="{BB962C8B-B14F-4D97-AF65-F5344CB8AC3E}">
        <p14:creationId xmlns:p14="http://schemas.microsoft.com/office/powerpoint/2010/main" val="88676659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4" y="228600"/>
            <a:ext cx="8229600" cy="457200"/>
          </a:xfrm>
        </p:spPr>
        <p:txBody>
          <a:bodyPr>
            <a:noAutofit/>
          </a:bodyPr>
          <a:lstStyle/>
          <a:p>
            <a:r>
              <a:rPr lang="en-US" sz="2400" b="1" u="sng" dirty="0" smtClean="0">
                <a:solidFill>
                  <a:srgbClr val="000000"/>
                </a:solidFill>
                <a:latin typeface="Trebuchet MS"/>
                <a:ea typeface="Arial Unicode MS"/>
              </a:rPr>
              <a:t>Final output results(State-Wise)</a:t>
            </a:r>
            <a:endParaRPr lang="en-US" sz="2400" b="1" u="sng" dirty="0">
              <a:solidFill>
                <a:srgbClr val="000000"/>
              </a:solidFill>
              <a:latin typeface="Trebuchet MS"/>
              <a:ea typeface="Arial Unicode MS"/>
            </a:endParaRPr>
          </a:p>
        </p:txBody>
      </p:sp>
      <p:sp>
        <p:nvSpPr>
          <p:cNvPr id="44" name="Rectangle 43"/>
          <p:cNvSpPr/>
          <p:nvPr/>
        </p:nvSpPr>
        <p:spPr>
          <a:xfrm>
            <a:off x="3276600" y="3339405"/>
            <a:ext cx="5334000" cy="1384995"/>
          </a:xfrm>
          <a:prstGeom prst="rect">
            <a:avLst/>
          </a:prstGeom>
        </p:spPr>
        <p:txBody>
          <a:bodyPr wrap="square">
            <a:spAutoFit/>
          </a:bodyPr>
          <a:lstStyle/>
          <a:p>
            <a:pPr marL="171450" indent="-171450" defTabSz="801688">
              <a:spcBef>
                <a:spcPct val="20000"/>
              </a:spcBef>
              <a:buFont typeface="Wingdings" panose="05000000000000000000" pitchFamily="2" charset="2"/>
              <a:buChar char="ü"/>
            </a:pPr>
            <a:r>
              <a:rPr lang="en-US" sz="1200" b="1" dirty="0" smtClean="0">
                <a:solidFill>
                  <a:schemeClr val="bg1"/>
                </a:solidFill>
                <a:latin typeface="Arial" pitchFamily="34" charset="0"/>
                <a:ea typeface="Arial Unicode MS" pitchFamily="34" charset="-128"/>
                <a:cs typeface="Arial" pitchFamily="34" charset="0"/>
              </a:rPr>
              <a:t>License/infrastructure savings  - $1.75 MN per annum</a:t>
            </a:r>
          </a:p>
          <a:p>
            <a:pPr marL="171450" indent="-171450" defTabSz="801688">
              <a:spcBef>
                <a:spcPct val="20000"/>
              </a:spcBef>
              <a:buFont typeface="Wingdings" panose="05000000000000000000" pitchFamily="2" charset="2"/>
              <a:buChar char="ü"/>
            </a:pPr>
            <a:r>
              <a:rPr lang="en-US" sz="1200" b="1" dirty="0" smtClean="0">
                <a:solidFill>
                  <a:schemeClr val="bg1"/>
                </a:solidFill>
                <a:latin typeface="Arial" pitchFamily="34" charset="0"/>
                <a:ea typeface="Arial Unicode MS" pitchFamily="34" charset="-128"/>
                <a:cs typeface="Arial" pitchFamily="34" charset="0"/>
              </a:rPr>
              <a:t>Release four dedicated servers – Savings under estimation</a:t>
            </a:r>
          </a:p>
          <a:p>
            <a:pPr marL="171450" indent="-171450" defTabSz="801688">
              <a:spcBef>
                <a:spcPct val="20000"/>
              </a:spcBef>
              <a:buFont typeface="Wingdings" panose="05000000000000000000" pitchFamily="2" charset="2"/>
              <a:buChar char="ü"/>
            </a:pPr>
            <a:r>
              <a:rPr lang="en-US" sz="1200" b="1" dirty="0">
                <a:solidFill>
                  <a:schemeClr val="bg1"/>
                </a:solidFill>
                <a:latin typeface="Arial" pitchFamily="34" charset="0"/>
                <a:ea typeface="Arial Unicode MS" pitchFamily="34" charset="-128"/>
                <a:cs typeface="Arial" pitchFamily="34" charset="0"/>
              </a:rPr>
              <a:t>Agile App; </a:t>
            </a:r>
            <a:endParaRPr lang="en-US" sz="1200" b="1" dirty="0" smtClean="0">
              <a:solidFill>
                <a:schemeClr val="bg1"/>
              </a:solidFill>
              <a:latin typeface="Arial" pitchFamily="34" charset="0"/>
              <a:ea typeface="Arial Unicode MS" pitchFamily="34" charset="-128"/>
              <a:cs typeface="Arial" pitchFamily="34" charset="0"/>
            </a:endParaRPr>
          </a:p>
          <a:p>
            <a:pPr marL="171450" indent="-171450" defTabSz="801688">
              <a:spcBef>
                <a:spcPct val="20000"/>
              </a:spcBef>
              <a:buFont typeface="Wingdings" panose="05000000000000000000" pitchFamily="2" charset="2"/>
              <a:buChar char="ü"/>
            </a:pPr>
            <a:r>
              <a:rPr lang="en-US" sz="1200" b="1" dirty="0" smtClean="0">
                <a:solidFill>
                  <a:schemeClr val="bg1"/>
                </a:solidFill>
                <a:latin typeface="Arial" pitchFamily="34" charset="0"/>
                <a:ea typeface="Arial Unicode MS" pitchFamily="34" charset="-128"/>
                <a:cs typeface="Arial" pitchFamily="34" charset="0"/>
              </a:rPr>
              <a:t>Faster </a:t>
            </a:r>
            <a:r>
              <a:rPr lang="en-US" sz="1200" b="1" dirty="0">
                <a:solidFill>
                  <a:schemeClr val="bg1"/>
                </a:solidFill>
                <a:latin typeface="Arial" pitchFamily="34" charset="0"/>
                <a:ea typeface="Arial Unicode MS" pitchFamily="34" charset="-128"/>
                <a:cs typeface="Arial" pitchFamily="34" charset="0"/>
              </a:rPr>
              <a:t>delivery cycle &amp;  reduced cost of </a:t>
            </a:r>
            <a:r>
              <a:rPr lang="en-US" sz="1200" b="1" dirty="0" smtClean="0">
                <a:solidFill>
                  <a:schemeClr val="bg1"/>
                </a:solidFill>
                <a:latin typeface="Arial" pitchFamily="34" charset="0"/>
                <a:ea typeface="Arial Unicode MS" pitchFamily="34" charset="-128"/>
                <a:cs typeface="Arial" pitchFamily="34" charset="0"/>
              </a:rPr>
              <a:t>implementation</a:t>
            </a:r>
          </a:p>
          <a:p>
            <a:pPr marL="171450" indent="-171450" defTabSz="801688">
              <a:spcBef>
                <a:spcPct val="20000"/>
              </a:spcBef>
              <a:buFont typeface="Wingdings" panose="05000000000000000000" pitchFamily="2" charset="2"/>
              <a:buChar char="ü"/>
            </a:pPr>
            <a:r>
              <a:rPr lang="en-US" sz="1200" b="1" dirty="0">
                <a:solidFill>
                  <a:schemeClr val="bg1"/>
                </a:solidFill>
                <a:latin typeface="Arial" pitchFamily="34" charset="0"/>
                <a:ea typeface="Arial Unicode MS" pitchFamily="34" charset="-128"/>
                <a:cs typeface="Arial" pitchFamily="34" charset="0"/>
              </a:rPr>
              <a:t>No middleware dependency </a:t>
            </a:r>
            <a:r>
              <a:rPr lang="en-US" sz="1200" b="1" dirty="0" smtClean="0">
                <a:solidFill>
                  <a:schemeClr val="bg1"/>
                </a:solidFill>
                <a:latin typeface="Arial" pitchFamily="34" charset="0"/>
                <a:ea typeface="Arial Unicode MS" pitchFamily="34" charset="-128"/>
                <a:cs typeface="Arial" pitchFamily="34" charset="0"/>
              </a:rPr>
              <a:t>“AE, ISRM, Citrix or SBG)</a:t>
            </a:r>
            <a:endParaRPr lang="en-US" sz="1200" b="1" dirty="0">
              <a:solidFill>
                <a:schemeClr val="bg1"/>
              </a:solidFill>
              <a:latin typeface="Arial" pitchFamily="34" charset="0"/>
              <a:ea typeface="Arial Unicode MS" pitchFamily="34" charset="-128"/>
              <a:cs typeface="Arial" pitchFamily="34" charset="0"/>
            </a:endParaRPr>
          </a:p>
          <a:p>
            <a:pPr marL="171450" indent="-171450" defTabSz="801688">
              <a:spcBef>
                <a:spcPct val="20000"/>
              </a:spcBef>
              <a:buFont typeface="Wingdings" panose="05000000000000000000" pitchFamily="2" charset="2"/>
              <a:buChar char="ü"/>
            </a:pPr>
            <a:endParaRPr lang="en-US" sz="1200" b="1" dirty="0">
              <a:solidFill>
                <a:schemeClr val="bg1"/>
              </a:solidFill>
              <a:latin typeface="Arial" pitchFamily="34" charset="0"/>
              <a:ea typeface="Arial Unicode MS" pitchFamily="34" charset="-128"/>
              <a:cs typeface="Arial"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075" y="990600"/>
            <a:ext cx="7635240" cy="334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75" y="4419600"/>
            <a:ext cx="7950200" cy="174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071345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ction A">
  <a:themeElements>
    <a:clrScheme name="Section A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A">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A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ection B/Thank You">
  <a:themeElements>
    <a:clrScheme name="Section B/Thank You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B/Thank You">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B/Thank You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ection C/Photo">
  <a:themeElements>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C/Photo">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Section C/Photo">
  <a:themeElements>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C/Photo">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02EEBA411EA14BB3BA6CCCF54E585F" ma:contentTypeVersion="0" ma:contentTypeDescription="Create a new document." ma:contentTypeScope="" ma:versionID="1215ebb4f83549939a46f5e01c1b4f2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59C804-B589-4B36-8064-13B26A85A0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77E1D99C-49F1-4BD5-A0B0-A1AD0B4D6596}">
  <ds:schemaRefs>
    <ds:schemaRef ds:uri="http://schemas.microsoft.com/sharepoint/v3/contenttype/forms"/>
  </ds:schemaRefs>
</ds:datastoreItem>
</file>

<file path=customXml/itemProps3.xml><?xml version="1.0" encoding="utf-8"?>
<ds:datastoreItem xmlns:ds="http://schemas.openxmlformats.org/officeDocument/2006/customXml" ds:itemID="{7C8A52AA-EECB-43E9-BE07-29353292E4E7}">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NEWOPTUM-OGSPowerPointTemplate</Template>
  <TotalTime>35112</TotalTime>
  <Words>512</Words>
  <Application>Microsoft Office PowerPoint</Application>
  <PresentationFormat>On-screen Show (4:3)</PresentationFormat>
  <Paragraphs>72</Paragraphs>
  <Slides>9</Slides>
  <Notes>0</Notes>
  <HiddenSlides>0</HiddenSlides>
  <MMClips>0</MMClips>
  <ScaleCrop>false</ScaleCrop>
  <HeadingPairs>
    <vt:vector size="4" baseType="variant">
      <vt:variant>
        <vt:lpstr>Theme</vt:lpstr>
      </vt:variant>
      <vt:variant>
        <vt:i4>5</vt:i4>
      </vt:variant>
      <vt:variant>
        <vt:lpstr>Slide Titles</vt:lpstr>
      </vt:variant>
      <vt:variant>
        <vt:i4>9</vt:i4>
      </vt:variant>
    </vt:vector>
  </HeadingPairs>
  <TitlesOfParts>
    <vt:vector size="14" baseType="lpstr">
      <vt:lpstr>Main</vt:lpstr>
      <vt:lpstr>Section A</vt:lpstr>
      <vt:lpstr>Section B/Thank You</vt:lpstr>
      <vt:lpstr>Section C/Photo</vt:lpstr>
      <vt:lpstr>1_Section C/Photo</vt:lpstr>
      <vt:lpstr>PowerPoint Presentation</vt:lpstr>
      <vt:lpstr>PowerPoint Presentation</vt:lpstr>
      <vt:lpstr>Tools And Technologies</vt:lpstr>
      <vt:lpstr>Process Flow</vt:lpstr>
      <vt:lpstr>Data Preparation</vt:lpstr>
      <vt:lpstr>Feature Engineering:</vt:lpstr>
      <vt:lpstr>Removing Highly Co-Related Features</vt:lpstr>
      <vt:lpstr>Training Model</vt:lpstr>
      <vt:lpstr>Final output results(State-Wise)</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graphics template</dc:title>
  <dc:creator>Sethi, Sumeet</dc:creator>
  <cp:lastModifiedBy>Aggarwal, Nipun</cp:lastModifiedBy>
  <cp:revision>199</cp:revision>
  <dcterms:created xsi:type="dcterms:W3CDTF">2014-05-01T06:10:22Z</dcterms:created>
  <dcterms:modified xsi:type="dcterms:W3CDTF">2019-07-18T05:29:06Z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0x010100D402EEBA411EA14BB3BA6CCCF54E585F</vt:lpwstr>
  </property>
  <property fmtid="{D5CDD505-2E9C-101B-9397-08002B2CF9AE}" pid="3" name="_NewReviewCycle">
    <vt:lpwstr/>
  </property>
</Properties>
</file>