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6" r:id="rId3"/>
    <p:sldId id="257" r:id="rId4"/>
    <p:sldId id="264" r:id="rId5"/>
    <p:sldId id="265" r:id="rId6"/>
    <p:sldId id="267" r:id="rId7"/>
    <p:sldId id="263" r:id="rId8"/>
    <p:sldId id="262" r:id="rId9"/>
    <p:sldId id="259" r:id="rId10"/>
    <p:sldId id="26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82260" autoAdjust="0"/>
  </p:normalViewPr>
  <p:slideViewPr>
    <p:cSldViewPr>
      <p:cViewPr varScale="1">
        <p:scale>
          <a:sx n="75" d="100"/>
          <a:sy n="75" d="100"/>
        </p:scale>
        <p:origin x="-143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59C72-676A-467E-87A3-D4A28584276A}" type="datetimeFigureOut">
              <a:rPr kumimoji="1" lang="ja-JP" altLang="en-US" smtClean="0"/>
              <a:pPr/>
              <a:t>2009/6/24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C80CC-3488-4233-9C83-F361D07EB95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もう少し細かく書いた方がいい</a:t>
            </a:r>
            <a:endParaRPr kumimoji="1" lang="en-US" altLang="ja-JP" dirty="0" smtClean="0"/>
          </a:p>
          <a:p>
            <a:r>
              <a:rPr kumimoji="1" lang="en-US" altLang="ja-JP" dirty="0" smtClean="0"/>
              <a:t>&gt;</a:t>
            </a:r>
            <a:r>
              <a:rPr kumimoji="1" lang="ja-JP" altLang="en-US" dirty="0" smtClean="0"/>
              <a:t>口頭でかなり説明しないと分かってもらえないだろう</a:t>
            </a:r>
            <a:endParaRPr kumimoji="1" lang="en-US" altLang="ja-JP" dirty="0" smtClean="0"/>
          </a:p>
          <a:p>
            <a:r>
              <a:rPr kumimoji="1" lang="en-US" altLang="ja-JP" dirty="0" smtClean="0"/>
              <a:t>&gt;</a:t>
            </a:r>
            <a:r>
              <a:rPr kumimoji="1" lang="ja-JP" altLang="en-US" dirty="0" smtClean="0"/>
              <a:t>次のスライドとのつながりがいまい</a:t>
            </a:r>
            <a:r>
              <a:rPr kumimoji="1" lang="ja-JP" altLang="en-US" dirty="0" err="1" smtClean="0"/>
              <a:t>ち</a:t>
            </a:r>
            <a:r>
              <a:rPr kumimoji="1" lang="ja-JP" altLang="en-US" dirty="0" smtClean="0"/>
              <a:t>で、流れが読みにくい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これまでの座席表をどう作っていたのかがイメージできない</a:t>
            </a:r>
            <a:endParaRPr kumimoji="1" lang="en-US" altLang="ja-JP" dirty="0" smtClean="0"/>
          </a:p>
          <a:p>
            <a:r>
              <a:rPr kumimoji="1" lang="en-US" altLang="ja-JP" dirty="0" smtClean="0"/>
              <a:t>&gt;</a:t>
            </a:r>
            <a:r>
              <a:rPr kumimoji="1" lang="ja-JP" altLang="en-US" dirty="0" smtClean="0"/>
              <a:t>なので、</a:t>
            </a:r>
            <a:r>
              <a:rPr kumimoji="1" lang="en-US" altLang="ja-JP" dirty="0" smtClean="0"/>
              <a:t>2</a:t>
            </a:r>
            <a:r>
              <a:rPr kumimoji="1" lang="ja-JP" altLang="en-US" dirty="0" smtClean="0"/>
              <a:t>個目と</a:t>
            </a:r>
            <a:r>
              <a:rPr kumimoji="1" lang="en-US" altLang="ja-JP" dirty="0" smtClean="0"/>
              <a:t>3</a:t>
            </a:r>
            <a:r>
              <a:rPr kumimoji="1" lang="ja-JP" altLang="en-US" dirty="0" smtClean="0"/>
              <a:t>個目の項目の不便さや難しさがいまい</a:t>
            </a:r>
            <a:r>
              <a:rPr kumimoji="1" lang="ja-JP" altLang="en-US" dirty="0" err="1" smtClean="0"/>
              <a:t>ち</a:t>
            </a:r>
            <a:r>
              <a:rPr kumimoji="1" lang="ja-JP" altLang="en-US" dirty="0" smtClean="0"/>
              <a:t>理解してもらえないと思う</a:t>
            </a:r>
            <a:endParaRPr kumimoji="1" lang="en-US" altLang="ja-JP" dirty="0" smtClean="0"/>
          </a:p>
          <a:p>
            <a:r>
              <a:rPr kumimoji="1" lang="en-US" altLang="ja-JP" dirty="0" smtClean="0"/>
              <a:t>&gt;</a:t>
            </a:r>
            <a:r>
              <a:rPr kumimoji="1" lang="ja-JP" altLang="en-US" dirty="0" smtClean="0"/>
              <a:t>どんな</a:t>
            </a:r>
            <a:r>
              <a:rPr kumimoji="1" lang="en-US" altLang="ja-JP" dirty="0" smtClean="0"/>
              <a:t>Excel</a:t>
            </a:r>
            <a:r>
              <a:rPr kumimoji="1" lang="ja-JP" altLang="en-US" dirty="0" smtClean="0"/>
              <a:t>を書いていたか図を貼ったりすれば分かりやすいかな</a:t>
            </a:r>
            <a:endParaRPr kumimoji="1" lang="en-US" altLang="ja-JP" dirty="0" smtClean="0"/>
          </a:p>
          <a:p>
            <a:endParaRPr kumimoji="1" lang="en-US" altLang="ja-JP" dirty="0" smtClean="0"/>
          </a:p>
          <a:p>
            <a:r>
              <a:rPr kumimoji="1" lang="ja-JP" altLang="en-US" dirty="0" smtClean="0"/>
              <a:t>どうして</a:t>
            </a:r>
            <a:r>
              <a:rPr kumimoji="1" lang="ja-JP" altLang="en-US" dirty="0" smtClean="0"/>
              <a:t>座席表のプログラムを作ったか</a:t>
            </a:r>
            <a:endParaRPr kumimoji="1" lang="en-US" altLang="ja-JP" dirty="0" smtClean="0"/>
          </a:p>
          <a:p>
            <a:r>
              <a:rPr kumimoji="1" lang="ja-JP" altLang="en-US" dirty="0" smtClean="0"/>
              <a:t>製作の背景をまず述べる必要がある。</a:t>
            </a:r>
            <a:endParaRPr kumimoji="1" lang="en-US" altLang="ja-JP" dirty="0" smtClean="0"/>
          </a:p>
          <a:p>
            <a:r>
              <a:rPr kumimoji="1" lang="ja-JP" altLang="en-US" dirty="0" smtClean="0"/>
              <a:t>（このスライドの前に</a:t>
            </a:r>
            <a:r>
              <a:rPr kumimoji="1" lang="en-US" altLang="ja-JP" dirty="0" smtClean="0"/>
              <a:t>1</a:t>
            </a:r>
            <a:r>
              <a:rPr kumimoji="1" lang="ja-JP" altLang="en-US" dirty="0" smtClean="0"/>
              <a:t>枚スライド作った方がいいかも？？）</a:t>
            </a:r>
            <a:endParaRPr kumimoji="1" lang="en-US" altLang="ja-JP" dirty="0" smtClean="0"/>
          </a:p>
          <a:p>
            <a:endParaRPr kumimoji="1" lang="en-US" altLang="ja-JP" dirty="0" smtClean="0"/>
          </a:p>
          <a:p>
            <a:r>
              <a:rPr kumimoji="1" lang="ja-JP" altLang="en-US" dirty="0" smtClean="0"/>
              <a:t>これまでの座席表の作り方のこと？？</a:t>
            </a:r>
            <a:endParaRPr kumimoji="1" lang="en-US" altLang="ja-JP" dirty="0" smtClean="0"/>
          </a:p>
          <a:p>
            <a:r>
              <a:rPr kumimoji="1" lang="ja-JP" altLang="en-US" dirty="0" smtClean="0"/>
              <a:t>どういう作り方で作っていたかを述べ、</a:t>
            </a:r>
            <a:endParaRPr kumimoji="1" lang="en-US" altLang="ja-JP" dirty="0" smtClean="0"/>
          </a:p>
          <a:p>
            <a:r>
              <a:rPr kumimoji="1" lang="ja-JP" altLang="en-US" dirty="0" smtClean="0"/>
              <a:t>どういう問題点があったかを述べる必要がある。</a:t>
            </a:r>
            <a:endParaRPr kumimoji="1" lang="en-US" altLang="ja-JP" dirty="0" smtClean="0"/>
          </a:p>
          <a:p>
            <a:r>
              <a:rPr kumimoji="1" lang="ja-JP" altLang="en-US" dirty="0" smtClean="0"/>
              <a:t>不便だった点をリストアップ。</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a:t>
            </a:r>
            <a:r>
              <a:rPr lang="ja-JP" altLang="en-US" dirty="0" smtClean="0"/>
              <a:t>人の名前は打ちこむことで机に名前が表示される”という項目は</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もう少し簡潔な表現にした方がいい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en-US" altLang="ja-JP" dirty="0" smtClean="0"/>
          </a:p>
          <a:p>
            <a:endParaRPr kumimoji="1" lang="en-US" altLang="ja-JP" dirty="0" smtClean="0"/>
          </a:p>
          <a:p>
            <a:r>
              <a:rPr kumimoji="1" lang="ja-JP" altLang="en-US" dirty="0" smtClean="0"/>
              <a:t>タイトル</a:t>
            </a:r>
            <a:r>
              <a:rPr kumimoji="1" lang="ja-JP" altLang="en-US" dirty="0" smtClean="0"/>
              <a:t>と内容があってなかったようなんで変えました。</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とりあえずは次のスライドで座席表作成の流れを説明するので</a:t>
            </a:r>
            <a:endParaRPr kumimoji="1" lang="en-US" altLang="ja-JP" dirty="0" smtClean="0"/>
          </a:p>
          <a:p>
            <a:r>
              <a:rPr kumimoji="1" lang="en-US" altLang="ja-JP" dirty="0" smtClean="0"/>
              <a:t>&gt;</a:t>
            </a:r>
            <a:r>
              <a:rPr kumimoji="1" lang="ja-JP" altLang="en-US" dirty="0" smtClean="0"/>
              <a:t>ここでのアニメーションはいらないかな</a:t>
            </a:r>
            <a:endParaRPr kumimoji="1" lang="en-US" altLang="ja-JP" dirty="0" smtClean="0"/>
          </a:p>
          <a:p>
            <a:r>
              <a:rPr kumimoji="1" lang="en-US" altLang="ja-JP"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あと、“チェックボックスで色、編集する机の選択”は</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&gt;</a:t>
            </a:r>
            <a:r>
              <a:rPr kumimoji="1" lang="ja-JP" altLang="en-US" dirty="0" smtClean="0"/>
              <a:t>なぜそういった機能があるのか分かりづらい気がする</a:t>
            </a:r>
            <a:endParaRPr kumimoji="1" lang="en-US" altLang="ja-JP" dirty="0" smtClean="0"/>
          </a:p>
          <a:p>
            <a:r>
              <a:rPr kumimoji="1" lang="en-US" altLang="ja-JP" dirty="0" smtClean="0"/>
              <a:t>&gt;</a:t>
            </a:r>
            <a:r>
              <a:rPr kumimoji="1" lang="ja-JP" altLang="en-US" dirty="0" smtClean="0"/>
              <a:t>なぜ色分けするのかということなど、口頭でも補足しといたほうがいい</a:t>
            </a:r>
            <a:endParaRPr kumimoji="1" lang="en-US" altLang="ja-JP" dirty="0" smtClean="0"/>
          </a:p>
          <a:p>
            <a:endParaRPr kumimoji="1" lang="en-US" altLang="ja-JP" dirty="0" smtClean="0"/>
          </a:p>
          <a:p>
            <a:r>
              <a:rPr kumimoji="1" lang="ja-JP" altLang="en-US" dirty="0" smtClean="0"/>
              <a:t>ちょっと</a:t>
            </a:r>
            <a:r>
              <a:rPr kumimoji="1" lang="ja-JP" altLang="en-US" dirty="0" smtClean="0"/>
              <a:t>書き方が分かりずらい気が</a:t>
            </a:r>
            <a:r>
              <a:rPr kumimoji="1" lang="en-US" altLang="ja-JP" dirty="0" smtClean="0"/>
              <a:t>…</a:t>
            </a:r>
          </a:p>
          <a:p>
            <a:r>
              <a:rPr kumimoji="1" lang="ja-JP" altLang="en-US" dirty="0" smtClean="0"/>
              <a:t>図やアニメーションがあれば説明しやすいかも</a:t>
            </a:r>
            <a:endParaRPr kumimoji="1" lang="en-US" altLang="ja-JP" dirty="0" smtClean="0"/>
          </a:p>
          <a:p>
            <a:endParaRPr kumimoji="1" lang="en-US" altLang="ja-JP" dirty="0" smtClean="0"/>
          </a:p>
          <a:p>
            <a:r>
              <a:rPr kumimoji="1" lang="ja-JP" altLang="en-US" dirty="0" smtClean="0"/>
              <a:t>デモと座席表生成の部分である程度説明しようと思っているんですがどうでしょうか。</a:t>
            </a:r>
            <a:endParaRPr kumimoji="1" lang="en-US" altLang="ja-JP" dirty="0" smtClean="0"/>
          </a:p>
          <a:p>
            <a:r>
              <a:rPr kumimoji="1" lang="ja-JP" altLang="en-US" dirty="0" smtClean="0"/>
              <a:t>足りないようでしたら、このページにもアニメーションか図をつけようと思います。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時間しだいだけど、</a:t>
            </a:r>
            <a:r>
              <a:rPr kumimoji="1" lang="en-US" altLang="ja-JP" dirty="0" smtClean="0"/>
              <a:t>1</a:t>
            </a:r>
            <a:r>
              <a:rPr kumimoji="1" lang="ja-JP" altLang="en-US" dirty="0" smtClean="0"/>
              <a:t>～</a:t>
            </a:r>
            <a:r>
              <a:rPr kumimoji="1" lang="en-US" altLang="ja-JP" dirty="0" smtClean="0"/>
              <a:t>3</a:t>
            </a:r>
            <a:r>
              <a:rPr kumimoji="1" lang="ja-JP" altLang="en-US" dirty="0" smtClean="0"/>
              <a:t>を繰り返すってやってるなら</a:t>
            </a:r>
            <a:endParaRPr kumimoji="1" lang="en-US" altLang="ja-JP" dirty="0" smtClean="0"/>
          </a:p>
          <a:p>
            <a:r>
              <a:rPr kumimoji="1" lang="en-US" altLang="ja-JP" dirty="0" smtClean="0"/>
              <a:t>&gt;</a:t>
            </a:r>
            <a:r>
              <a:rPr kumimoji="1" lang="ja-JP" altLang="en-US" dirty="0" smtClean="0"/>
              <a:t>もうひとつ動かしてみてもいいかも</a:t>
            </a:r>
            <a:endParaRPr kumimoji="1" lang="en-US" altLang="ja-JP" dirty="0" smtClean="0"/>
          </a:p>
          <a:p>
            <a:endParaRPr kumimoji="1" lang="en-US" altLang="ja-JP" dirty="0" smtClean="0"/>
          </a:p>
          <a:p>
            <a:r>
              <a:rPr kumimoji="1" lang="ja-JP" altLang="en-US" dirty="0" smtClean="0"/>
              <a:t>座席表</a:t>
            </a:r>
            <a:r>
              <a:rPr kumimoji="1" lang="ja-JP" altLang="en-US" dirty="0" smtClean="0"/>
              <a:t>生成の流れに図とアニメーションをつけてみました。</a:t>
            </a:r>
            <a:endParaRPr kumimoji="1" lang="en-US" altLang="ja-JP" dirty="0" smtClean="0"/>
          </a:p>
          <a:p>
            <a:r>
              <a:rPr kumimoji="1" lang="ja-JP" altLang="en-US" dirty="0" smtClean="0"/>
              <a:t>まだ、少し物足りない気もしますので、修正するかもしれません。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これは現時点でのバグで、それを修正するのも今後の課題な気がする</a:t>
            </a:r>
            <a:endParaRPr kumimoji="1" lang="en-US" altLang="ja-JP" dirty="0" smtClean="0"/>
          </a:p>
          <a:p>
            <a:r>
              <a:rPr kumimoji="1" lang="en-US" altLang="ja-JP" dirty="0" smtClean="0"/>
              <a:t>&gt;</a:t>
            </a:r>
            <a:r>
              <a:rPr kumimoji="1" lang="ja-JP" altLang="en-US" dirty="0" smtClean="0"/>
              <a:t>なので、今後の課題と分ける意味が分からない</a:t>
            </a:r>
            <a:endParaRPr kumimoji="1" lang="en-US" altLang="ja-JP" dirty="0" smtClean="0"/>
          </a:p>
          <a:p>
            <a:endParaRPr kumimoji="1" lang="en-US" altLang="ja-JP" dirty="0" smtClean="0"/>
          </a:p>
          <a:p>
            <a:endParaRPr kumimoji="1" lang="en-US" altLang="ja-JP" dirty="0" smtClean="0"/>
          </a:p>
          <a:p>
            <a:r>
              <a:rPr kumimoji="1" lang="ja-JP" altLang="en-US" dirty="0" smtClean="0"/>
              <a:t>どういった</a:t>
            </a:r>
            <a:r>
              <a:rPr kumimoji="1" lang="ja-JP" altLang="en-US" dirty="0" smtClean="0"/>
              <a:t>状況で出るのか具体例を述べた方が分かりやすいかも。</a:t>
            </a:r>
            <a:endParaRPr kumimoji="1" lang="en-US" altLang="ja-JP" dirty="0" smtClean="0"/>
          </a:p>
          <a:p>
            <a:r>
              <a:rPr kumimoji="1" lang="ja-JP" altLang="en-US" dirty="0" smtClean="0"/>
              <a:t>時間があるなら簡単なデモでもあれば分かりやすい。</a:t>
            </a:r>
            <a:endParaRPr kumimoji="1" lang="en-US" altLang="ja-JP" dirty="0" smtClean="0"/>
          </a:p>
          <a:p>
            <a:endParaRPr kumimoji="1" lang="en-US" altLang="ja-JP" dirty="0" smtClean="0"/>
          </a:p>
          <a:p>
            <a:r>
              <a:rPr kumimoji="1" lang="ja-JP" altLang="en-US" dirty="0" smtClean="0"/>
              <a:t>具体例を載せてみました。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書き方が悪かったかな</a:t>
            </a:r>
            <a:r>
              <a:rPr lang="en-US" altLang="ja-JP" dirty="0" smtClean="0"/>
              <a:t>(</a:t>
            </a:r>
            <a:r>
              <a:rPr lang="ja-JP" altLang="en-US" dirty="0" smtClean="0"/>
              <a:t>汗</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表現をもっと簡単にできると書いたのは“マウスで机の移動を直接行えるように”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と書いているのをもっと分かり表現で書けるだろうと思って書きました。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印刷レイアウトについてはデモのときに見せるのかね？？</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もし見せないなら一番下はイメージがわきにくい</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&gt;</a:t>
            </a:r>
            <a:r>
              <a:rPr lang="ja-JP" altLang="en-US" dirty="0" smtClean="0"/>
              <a:t>あと今後の課題として、部屋の大きさを変えれるようにするというのも今後の課題としてあってもいいと思う。</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ja-JP" altLang="en-US" dirty="0" smtClean="0"/>
              <a:t>マウスで机の移動を直接行えるように”</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表現をもっと簡単にできる。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“机の状態のファイルの入出力”</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これは表現がおかしいような気がする。インポート・エクスポートのこと？？</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もしインポート・エクスポートのことなら入出力のファイル形式について考えておいた方がいいかも</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（先生たちからの質問が来る可能性があり）</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一応インポート・エクスポートが出来たので入出力の項目は消しました。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印刷のレイアウトですが、ボタンを押すと印刷するのではなく、画像を出力して、それを印刷してもらう形式にしようと考えています。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&gt;</a:t>
            </a:r>
            <a:r>
              <a:rPr kumimoji="1" lang="ja-JP" altLang="en-US" dirty="0" smtClean="0"/>
              <a:t>使わないなら非表示スライドに設定しないと表示されちゃいますよ</a:t>
            </a:r>
            <a:endParaRPr kumimoji="1" lang="en-US" altLang="ja-JP" dirty="0" smtClean="0"/>
          </a:p>
          <a:p>
            <a:endParaRPr kumimoji="1" lang="en-US" altLang="ja-JP" dirty="0" smtClean="0"/>
          </a:p>
          <a:p>
            <a:endParaRPr kumimoji="1" lang="en-US" altLang="ja-JP" dirty="0" smtClean="0"/>
          </a:p>
          <a:p>
            <a:r>
              <a:rPr kumimoji="1" lang="ja-JP" altLang="en-US" dirty="0" smtClean="0"/>
              <a:t>ここ</a:t>
            </a:r>
            <a:r>
              <a:rPr kumimoji="1" lang="ja-JP" altLang="en-US" dirty="0" smtClean="0"/>
              <a:t>も図やアニメーションを入れて説明した方が分かりやすいと思われる。</a:t>
            </a:r>
            <a:endParaRPr kumimoji="1" lang="en-US" altLang="ja-JP" dirty="0" smtClean="0"/>
          </a:p>
          <a:p>
            <a:r>
              <a:rPr kumimoji="1" lang="ja-JP" altLang="en-US" dirty="0" smtClean="0"/>
              <a:t>ちょっとこれだけではイメージが湧きづらい。</a:t>
            </a:r>
            <a:endParaRPr kumimoji="1" lang="en-US" altLang="ja-JP" dirty="0" smtClean="0"/>
          </a:p>
          <a:p>
            <a:endParaRPr kumimoji="1" lang="en-US" altLang="ja-JP" dirty="0" smtClean="0"/>
          </a:p>
          <a:p>
            <a:r>
              <a:rPr kumimoji="1" lang="ja-JP" altLang="en-US" dirty="0" smtClean="0"/>
              <a:t>これはたぶん使わないです</a:t>
            </a:r>
            <a:r>
              <a:rPr kumimoji="1" lang="ja-JP" altLang="en-US" dirty="0" smtClean="0"/>
              <a:t>。</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943C80CC-3488-4233-9C83-F361D07EB959}"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9D1DA097-AB80-4D44-98A8-7493A9548BF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5868A492-7F05-4C7E-A55B-102E0CC77CD9}" type="datetimeFigureOut">
              <a:rPr kumimoji="1" lang="ja-JP" altLang="en-US" smtClean="0"/>
              <a:pPr/>
              <a:t>2009/6/24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9D1DA097-AB80-4D44-98A8-7493A9548BFC}"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68A492-7F05-4C7E-A55B-102E0CC77CD9}" type="datetimeFigureOut">
              <a:rPr kumimoji="1" lang="ja-JP" altLang="en-US" smtClean="0"/>
              <a:pPr/>
              <a:t>2009/6/24</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1DA097-AB80-4D44-98A8-7493A9548BFC}"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14348" y="1428736"/>
            <a:ext cx="7772400" cy="1470025"/>
          </a:xfrm>
        </p:spPr>
        <p:txBody>
          <a:bodyPr>
            <a:normAutofit/>
          </a:bodyPr>
          <a:lstStyle/>
          <a:p>
            <a:r>
              <a:rPr kumimoji="1" lang="ja-JP" altLang="en-US" sz="6000" dirty="0" smtClean="0"/>
              <a:t>インター</a:t>
            </a:r>
            <a:r>
              <a:rPr lang="ja-JP" altLang="en-US" sz="6000" dirty="0" smtClean="0"/>
              <a:t>ン発表</a:t>
            </a:r>
            <a:endParaRPr kumimoji="1" lang="ja-JP" altLang="en-US" sz="6000" dirty="0"/>
          </a:p>
        </p:txBody>
      </p:sp>
      <p:sp>
        <p:nvSpPr>
          <p:cNvPr id="3" name="サブタイトル 2"/>
          <p:cNvSpPr>
            <a:spLocks noGrp="1"/>
          </p:cNvSpPr>
          <p:nvPr>
            <p:ph type="subTitle" idx="1"/>
          </p:nvPr>
        </p:nvSpPr>
        <p:spPr>
          <a:xfrm>
            <a:off x="533400" y="3228536"/>
            <a:ext cx="7854696" cy="2843670"/>
          </a:xfrm>
        </p:spPr>
        <p:txBody>
          <a:bodyPr>
            <a:normAutofit/>
          </a:bodyPr>
          <a:lstStyle/>
          <a:p>
            <a:r>
              <a:rPr lang="ja-JP" altLang="en-US" dirty="0"/>
              <a:t>座席表生成</a:t>
            </a:r>
            <a:r>
              <a:rPr lang="ja-JP" altLang="en-US" dirty="0" smtClean="0"/>
              <a:t>プログラム</a:t>
            </a:r>
            <a:endParaRPr lang="en-US" altLang="ja-JP" dirty="0" smtClean="0"/>
          </a:p>
          <a:p>
            <a:r>
              <a:rPr lang="ja-JP" altLang="en-US" dirty="0" smtClean="0"/>
              <a:t>発表者　Ｂ４　菰口　将考</a:t>
            </a:r>
            <a:endParaRPr lang="en-US" altLang="ja-JP" dirty="0" smtClean="0"/>
          </a:p>
          <a:p>
            <a:r>
              <a:rPr lang="ja-JP" altLang="en-US" dirty="0" smtClean="0"/>
              <a:t>担当者　</a:t>
            </a:r>
            <a:r>
              <a:rPr lang="en-US" altLang="ja-JP" dirty="0" smtClean="0"/>
              <a:t>M</a:t>
            </a:r>
            <a:r>
              <a:rPr lang="ja-JP" altLang="en-US" dirty="0" smtClean="0"/>
              <a:t>１　畠中　健志</a:t>
            </a:r>
            <a:endParaRPr lang="en-US" altLang="ja-JP" dirty="0" smtClean="0"/>
          </a:p>
          <a:p>
            <a:r>
              <a:rPr lang="en-US" altLang="ja-JP" dirty="0" smtClean="0"/>
              <a:t>M</a:t>
            </a:r>
            <a:r>
              <a:rPr lang="ja-JP" altLang="en-US" dirty="0" smtClean="0"/>
              <a:t>２　有安　浩平</a:t>
            </a:r>
            <a:endParaRPr kumimoji="1" lang="en-US"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座席表作成の流れ</a:t>
            </a:r>
            <a:endParaRPr kumimoji="1" lang="ja-JP" altLang="en-US" dirty="0"/>
          </a:p>
        </p:txBody>
      </p:sp>
      <p:sp>
        <p:nvSpPr>
          <p:cNvPr id="3" name="コンテンツ プレースホルダ 2"/>
          <p:cNvSpPr>
            <a:spLocks noGrp="1"/>
          </p:cNvSpPr>
          <p:nvPr>
            <p:ph idx="1"/>
          </p:nvPr>
        </p:nvSpPr>
        <p:spPr/>
        <p:txBody>
          <a:bodyPr/>
          <a:lstStyle/>
          <a:p>
            <a:pPr algn="ctr">
              <a:buNone/>
            </a:pPr>
            <a:r>
              <a:rPr lang="ja-JP" altLang="en-US" dirty="0"/>
              <a:t>１</a:t>
            </a:r>
            <a:r>
              <a:rPr lang="ja-JP" altLang="en-US" dirty="0" smtClean="0"/>
              <a:t>．生徒の名前を入力</a:t>
            </a:r>
            <a:endParaRPr lang="en-US" altLang="ja-JP" dirty="0" smtClean="0"/>
          </a:p>
          <a:p>
            <a:pPr algn="ctr">
              <a:buNone/>
            </a:pPr>
            <a:r>
              <a:rPr lang="ja-JP" altLang="en-US" dirty="0" smtClean="0"/>
              <a:t>↓</a:t>
            </a:r>
            <a:endParaRPr lang="en-US" altLang="ja-JP" dirty="0" smtClean="0"/>
          </a:p>
          <a:p>
            <a:pPr algn="ctr">
              <a:buNone/>
            </a:pPr>
            <a:r>
              <a:rPr lang="ja-JP" altLang="en-US" dirty="0" smtClean="0"/>
              <a:t>２．机の作成</a:t>
            </a:r>
            <a:endParaRPr lang="en-US" altLang="ja-JP" dirty="0" smtClean="0"/>
          </a:p>
          <a:p>
            <a:pPr algn="ctr">
              <a:buNone/>
            </a:pPr>
            <a:r>
              <a:rPr lang="ja-JP" altLang="en-US" dirty="0" smtClean="0"/>
              <a:t>↓</a:t>
            </a:r>
            <a:endParaRPr lang="en-US" altLang="ja-JP" dirty="0" smtClean="0"/>
          </a:p>
          <a:p>
            <a:pPr algn="ctr">
              <a:buNone/>
            </a:pPr>
            <a:r>
              <a:rPr lang="ja-JP" altLang="en-US" dirty="0" smtClean="0"/>
              <a:t>３．机を移動させ位置を決める</a:t>
            </a:r>
            <a:endParaRPr lang="en-US" altLang="ja-JP" dirty="0" smtClean="0"/>
          </a:p>
          <a:p>
            <a:pPr algn="ctr">
              <a:buNone/>
            </a:pPr>
            <a:r>
              <a:rPr kumimoji="1" lang="ja-JP" altLang="en-US" dirty="0" smtClean="0"/>
              <a:t>↓</a:t>
            </a:r>
            <a:endParaRPr kumimoji="1" lang="en-US" altLang="ja-JP" dirty="0" smtClean="0"/>
          </a:p>
          <a:p>
            <a:pPr algn="ctr">
              <a:buNone/>
            </a:pPr>
            <a:r>
              <a:rPr kumimoji="1" lang="ja-JP" altLang="en-US" dirty="0" smtClean="0"/>
              <a:t>４印刷</a:t>
            </a:r>
            <a:endParaRPr kumimoji="1" lang="en-US" altLang="ja-JP" dirty="0" smtClean="0"/>
          </a:p>
        </p:txBody>
      </p:sp>
      <p:cxnSp>
        <p:nvCxnSpPr>
          <p:cNvPr id="21" name="直線コネクタ 20"/>
          <p:cNvCxnSpPr/>
          <p:nvPr/>
        </p:nvCxnSpPr>
        <p:spPr>
          <a:xfrm rot="10800000">
            <a:off x="1428728" y="4071942"/>
            <a:ext cx="571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5400000" flipH="1" flipV="1">
            <a:off x="464315" y="3107529"/>
            <a:ext cx="1928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428728" y="214311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857224" y="2214554"/>
            <a:ext cx="461665" cy="1703351"/>
          </a:xfrm>
          <a:prstGeom prst="rect">
            <a:avLst/>
          </a:prstGeom>
          <a:noFill/>
        </p:spPr>
        <p:txBody>
          <a:bodyPr vert="eaVert" wrap="none" rtlCol="0">
            <a:spAutoFit/>
          </a:bodyPr>
          <a:lstStyle/>
          <a:p>
            <a:r>
              <a:rPr kumimoji="1" lang="ja-JP" altLang="en-US" dirty="0" smtClean="0"/>
              <a:t>人数分繰り返す</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pPr>
              <a:buNone/>
            </a:pPr>
            <a:endParaRPr lang="en-US" altLang="ja-JP" dirty="0" smtClean="0"/>
          </a:p>
          <a:p>
            <a:r>
              <a:rPr kumimoji="1" lang="ja-JP" altLang="en-US" dirty="0" smtClean="0"/>
              <a:t>座席表を席を変える度に作るのは面倒</a:t>
            </a:r>
            <a:endParaRPr kumimoji="1" lang="en-US" altLang="ja-JP" dirty="0" smtClean="0"/>
          </a:p>
          <a:p>
            <a:pPr>
              <a:buNone/>
            </a:pPr>
            <a:endParaRPr lang="en-US" altLang="ja-JP" dirty="0" smtClean="0"/>
          </a:p>
          <a:p>
            <a:r>
              <a:rPr lang="ja-JP" altLang="en-US" dirty="0" smtClean="0"/>
              <a:t>誰にでも作れるプログラムが必要</a:t>
            </a: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現在の座席表の作り方</a:t>
            </a:r>
            <a:endParaRPr kumimoji="1" lang="ja-JP" altLang="en-US" dirty="0"/>
          </a:p>
        </p:txBody>
      </p:sp>
      <p:sp>
        <p:nvSpPr>
          <p:cNvPr id="3" name="コンテンツ プレースホルダ 2"/>
          <p:cNvSpPr>
            <a:spLocks noGrp="1"/>
          </p:cNvSpPr>
          <p:nvPr>
            <p:ph idx="1"/>
          </p:nvPr>
        </p:nvSpPr>
        <p:spPr>
          <a:xfrm>
            <a:off x="500034" y="2214554"/>
            <a:ext cx="8229600" cy="4389120"/>
          </a:xfrm>
        </p:spPr>
        <p:txBody>
          <a:bodyPr/>
          <a:lstStyle/>
          <a:p>
            <a:r>
              <a:rPr lang="en-US" altLang="ja-JP" dirty="0" smtClean="0"/>
              <a:t>Excel</a:t>
            </a:r>
            <a:r>
              <a:rPr kumimoji="1" lang="ja-JP" altLang="en-US" dirty="0" smtClean="0"/>
              <a:t>を使用</a:t>
            </a:r>
            <a:endParaRPr kumimoji="1" lang="en-US" altLang="ja-JP" dirty="0" smtClean="0"/>
          </a:p>
          <a:p>
            <a:endParaRPr lang="en-US" altLang="ja-JP" dirty="0" smtClean="0"/>
          </a:p>
          <a:p>
            <a:r>
              <a:rPr lang="ja-JP" altLang="en-US" dirty="0" smtClean="0"/>
              <a:t>机の位置の変更が不便</a:t>
            </a:r>
            <a:endParaRPr lang="en-US" altLang="ja-JP" dirty="0" smtClean="0"/>
          </a:p>
          <a:p>
            <a:endParaRPr kumimoji="1" lang="en-US" altLang="ja-JP" dirty="0" smtClean="0"/>
          </a:p>
          <a:p>
            <a:r>
              <a:rPr lang="en-US" altLang="ja-JP" dirty="0" smtClean="0"/>
              <a:t>Excel</a:t>
            </a:r>
            <a:r>
              <a:rPr lang="ja-JP" altLang="en-US" dirty="0" smtClean="0"/>
              <a:t>が使えないと作るのが難しい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要望</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誰でも簡単に使える</a:t>
            </a:r>
            <a:endParaRPr lang="en-US" altLang="ja-JP" dirty="0" smtClean="0"/>
          </a:p>
          <a:p>
            <a:endParaRPr lang="en-US" altLang="ja-JP" dirty="0" smtClean="0"/>
          </a:p>
          <a:p>
            <a:r>
              <a:rPr lang="ja-JP" altLang="en-US" dirty="0" smtClean="0"/>
              <a:t>机の配置を自由に決められる</a:t>
            </a:r>
            <a:endParaRPr lang="en-US" altLang="ja-JP" dirty="0" smtClean="0"/>
          </a:p>
          <a:p>
            <a:pPr>
              <a:buNone/>
            </a:pPr>
            <a:endParaRPr lang="en-US" altLang="ja-JP" dirty="0" smtClean="0"/>
          </a:p>
          <a:p>
            <a:r>
              <a:rPr lang="ja-JP" altLang="en-US" dirty="0" smtClean="0"/>
              <a:t>人の名前は打ちこむことで机に名前が表示される</a:t>
            </a:r>
            <a:endParaRPr lang="en-US" altLang="ja-JP" dirty="0" smtClean="0"/>
          </a:p>
          <a:p>
            <a:endParaRPr lang="en-US" altLang="ja-JP" dirty="0" smtClean="0"/>
          </a:p>
          <a:p>
            <a:r>
              <a:rPr lang="ja-JP" altLang="en-US" dirty="0" smtClean="0"/>
              <a:t>印刷が出来る</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実装した機能</a:t>
            </a:r>
            <a:endParaRPr kumimoji="1" lang="ja-JP" altLang="en-US" dirty="0"/>
          </a:p>
        </p:txBody>
      </p:sp>
      <p:sp>
        <p:nvSpPr>
          <p:cNvPr id="3" name="コンテンツ プレースホルダ 2"/>
          <p:cNvSpPr>
            <a:spLocks noGrp="1"/>
          </p:cNvSpPr>
          <p:nvPr>
            <p:ph idx="1"/>
          </p:nvPr>
        </p:nvSpPr>
        <p:spPr>
          <a:xfrm>
            <a:off x="500034" y="2071678"/>
            <a:ext cx="8229600" cy="4389120"/>
          </a:xfrm>
        </p:spPr>
        <p:txBody>
          <a:bodyPr/>
          <a:lstStyle/>
          <a:p>
            <a:endParaRPr kumimoji="1" lang="en-US" altLang="ja-JP" dirty="0" smtClean="0"/>
          </a:p>
          <a:p>
            <a:r>
              <a:rPr kumimoji="1" lang="ja-JP" altLang="en-US" dirty="0" smtClean="0"/>
              <a:t>机の作成、削除、移動、向き変更、名前の入力</a:t>
            </a:r>
            <a:endParaRPr kumimoji="1" lang="en-US" altLang="ja-JP" dirty="0" smtClean="0"/>
          </a:p>
          <a:p>
            <a:pPr>
              <a:buNone/>
            </a:pPr>
            <a:endParaRPr lang="en-US" altLang="ja-JP" dirty="0" smtClean="0"/>
          </a:p>
          <a:p>
            <a:r>
              <a:rPr kumimoji="1" lang="ja-JP" altLang="en-US" dirty="0" smtClean="0"/>
              <a:t>チェックボックスで色、編集する机の選択</a:t>
            </a:r>
            <a:endParaRPr kumimoji="1" lang="en-US" altLang="ja-JP" dirty="0" smtClean="0"/>
          </a:p>
          <a:p>
            <a:endParaRPr lang="en-US" altLang="ja-JP" dirty="0" smtClean="0"/>
          </a:p>
          <a:p>
            <a:r>
              <a:rPr kumimoji="1" lang="ja-JP" altLang="en-US" dirty="0" smtClean="0"/>
              <a:t>机の位置・状態のインポート・エクスポート</a:t>
            </a:r>
            <a:endParaRPr kumimoji="1" lang="en-US" altLang="ja-JP" dirty="0" smtClean="0"/>
          </a:p>
          <a:p>
            <a:pPr>
              <a:buNone/>
            </a:pPr>
            <a:endParaRPr lang="en-US" altLang="ja-JP" dirty="0" smtClean="0"/>
          </a:p>
          <a:p>
            <a:r>
              <a:rPr lang="ja-JP" altLang="en-US" dirty="0" smtClean="0"/>
              <a:t>印刷機能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00034" y="285728"/>
            <a:ext cx="8229600" cy="1143000"/>
          </a:xfrm>
        </p:spPr>
        <p:txBody>
          <a:bodyPr/>
          <a:lstStyle/>
          <a:p>
            <a:pPr algn="ctr"/>
            <a:r>
              <a:rPr lang="ja-JP" altLang="en-US" dirty="0" smtClean="0"/>
              <a:t>座席表作成の流れ</a:t>
            </a:r>
            <a:endParaRPr kumimoji="1" lang="ja-JP" altLang="en-US" dirty="0"/>
          </a:p>
        </p:txBody>
      </p:sp>
      <p:sp>
        <p:nvSpPr>
          <p:cNvPr id="6" name="コンテンツ プレースホルダ 5"/>
          <p:cNvSpPr>
            <a:spLocks noGrp="1"/>
          </p:cNvSpPr>
          <p:nvPr>
            <p:ph idx="1"/>
          </p:nvPr>
        </p:nvSpPr>
        <p:spPr>
          <a:xfrm>
            <a:off x="642910" y="1428736"/>
            <a:ext cx="4114800" cy="4895864"/>
          </a:xfrm>
        </p:spPr>
        <p:txBody>
          <a:bodyPr>
            <a:normAutofit/>
          </a:bodyPr>
          <a:lstStyle/>
          <a:p>
            <a:pPr>
              <a:buNone/>
            </a:pPr>
            <a:r>
              <a:rPr lang="ja-JP" altLang="en-US" sz="2400" dirty="0" smtClean="0"/>
              <a:t>１．生徒の名前を入力</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２．机の作成</a:t>
            </a:r>
            <a:endParaRPr lang="en-US" altLang="ja-JP" sz="2400" dirty="0" smtClean="0"/>
          </a:p>
          <a:p>
            <a:pPr>
              <a:buNone/>
            </a:pPr>
            <a:r>
              <a:rPr lang="ja-JP" altLang="en-US" sz="2400" dirty="0" smtClean="0"/>
              <a:t>↓</a:t>
            </a:r>
            <a:endParaRPr lang="en-US" altLang="ja-JP" sz="2400" dirty="0" smtClean="0"/>
          </a:p>
          <a:p>
            <a:pPr>
              <a:buNone/>
            </a:pPr>
            <a:r>
              <a:rPr lang="ja-JP" altLang="en-US" sz="2400" dirty="0" smtClean="0"/>
              <a:t>３．机を移動させ位置を決める</a:t>
            </a:r>
            <a:endParaRPr lang="en-US" altLang="ja-JP" sz="2400" dirty="0" smtClean="0"/>
          </a:p>
          <a:p>
            <a:pPr>
              <a:buNone/>
            </a:pPr>
            <a:endParaRPr lang="en-US" altLang="ja-JP" sz="2400" dirty="0" smtClean="0"/>
          </a:p>
          <a:p>
            <a:pPr>
              <a:buNone/>
            </a:pPr>
            <a:r>
              <a:rPr lang="ja-JP" altLang="en-US" sz="2400" dirty="0" smtClean="0"/>
              <a:t>↓</a:t>
            </a:r>
            <a:r>
              <a:rPr lang="ja-JP" altLang="en-US" sz="1400" dirty="0" smtClean="0"/>
              <a:t>１～３を人数分繰り返す</a:t>
            </a:r>
            <a:endParaRPr lang="en-US" altLang="ja-JP" sz="1400" dirty="0" smtClean="0"/>
          </a:p>
          <a:p>
            <a:pPr>
              <a:buNone/>
            </a:pPr>
            <a:endParaRPr lang="en-US" altLang="ja-JP" sz="2400" dirty="0" smtClean="0"/>
          </a:p>
          <a:p>
            <a:pPr>
              <a:buNone/>
            </a:pPr>
            <a:r>
              <a:rPr lang="ja-JP" altLang="en-US" sz="2400" dirty="0" smtClean="0"/>
              <a:t>４印刷</a:t>
            </a:r>
            <a:endParaRPr kumimoji="1" lang="ja-JP" altLang="en-US" sz="2400" dirty="0"/>
          </a:p>
        </p:txBody>
      </p:sp>
      <p:pic>
        <p:nvPicPr>
          <p:cNvPr id="9" name="図 8" descr="uhoho.bmp"/>
          <p:cNvPicPr>
            <a:picLocks noChangeAspect="1"/>
          </p:cNvPicPr>
          <p:nvPr/>
        </p:nvPicPr>
        <p:blipFill>
          <a:blip r:embed="rId3" cstate="print"/>
          <a:stretch>
            <a:fillRect/>
          </a:stretch>
        </p:blipFill>
        <p:spPr>
          <a:xfrm>
            <a:off x="4848225" y="2143116"/>
            <a:ext cx="4295775" cy="4133850"/>
          </a:xfrm>
          <a:prstGeom prst="rect">
            <a:avLst/>
          </a:prstGeom>
        </p:spPr>
      </p:pic>
      <p:pic>
        <p:nvPicPr>
          <p:cNvPr id="11" name="図 10" descr="名前.bmp"/>
          <p:cNvPicPr>
            <a:picLocks noChangeAspect="1"/>
          </p:cNvPicPr>
          <p:nvPr/>
        </p:nvPicPr>
        <p:blipFill>
          <a:blip r:embed="rId4" cstate="print"/>
          <a:stretch>
            <a:fillRect/>
          </a:stretch>
        </p:blipFill>
        <p:spPr>
          <a:xfrm>
            <a:off x="7572396" y="2357430"/>
            <a:ext cx="514350" cy="161925"/>
          </a:xfrm>
          <a:prstGeom prst="rect">
            <a:avLst/>
          </a:prstGeom>
        </p:spPr>
      </p:pic>
      <p:pic>
        <p:nvPicPr>
          <p:cNvPr id="12" name="図 11" descr="tukue.bmp"/>
          <p:cNvPicPr>
            <a:picLocks noChangeAspect="1"/>
          </p:cNvPicPr>
          <p:nvPr/>
        </p:nvPicPr>
        <p:blipFill>
          <a:blip r:embed="rId5" cstate="print"/>
          <a:stretch>
            <a:fillRect/>
          </a:stretch>
        </p:blipFill>
        <p:spPr>
          <a:xfrm>
            <a:off x="4857752" y="2143116"/>
            <a:ext cx="895350" cy="590550"/>
          </a:xfrm>
          <a:prstGeom prst="rect">
            <a:avLst/>
          </a:prstGeom>
        </p:spPr>
      </p:pic>
      <p:pic>
        <p:nvPicPr>
          <p:cNvPr id="13" name="図 12" descr="tukue.bmp"/>
          <p:cNvPicPr>
            <a:picLocks noChangeAspect="1"/>
          </p:cNvPicPr>
          <p:nvPr/>
        </p:nvPicPr>
        <p:blipFill>
          <a:blip r:embed="rId5" cstate="print"/>
          <a:stretch>
            <a:fillRect/>
          </a:stretch>
        </p:blipFill>
        <p:spPr>
          <a:xfrm>
            <a:off x="5143504" y="4214818"/>
            <a:ext cx="89535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blinds(horizontal)">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 calcmode="lin" valueType="num">
                                      <p:cBhvr additive="base">
                                        <p:cTn id="5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問題点</a:t>
            </a:r>
            <a:endParaRPr kumimoji="1" lang="ja-JP" altLang="en-US" sz="6000" dirty="0"/>
          </a:p>
        </p:txBody>
      </p:sp>
      <p:sp>
        <p:nvSpPr>
          <p:cNvPr id="3" name="コンテンツ プレースホルダ 2"/>
          <p:cNvSpPr>
            <a:spLocks noGrp="1"/>
          </p:cNvSpPr>
          <p:nvPr>
            <p:ph idx="1"/>
          </p:nvPr>
        </p:nvSpPr>
        <p:spPr/>
        <p:txBody>
          <a:bodyPr/>
          <a:lstStyle/>
          <a:p>
            <a:endParaRPr kumimoji="1" lang="en-US" altLang="ja-JP" dirty="0" smtClean="0"/>
          </a:p>
          <a:p>
            <a:r>
              <a:rPr kumimoji="1" lang="ja-JP" altLang="en-US" sz="3200" dirty="0" smtClean="0"/>
              <a:t>警告や報告が同時に表示されない</a:t>
            </a:r>
            <a:endParaRPr kumimoji="1" lang="en-US" altLang="ja-JP" sz="3200" dirty="0" smtClean="0"/>
          </a:p>
          <a:p>
            <a:pPr>
              <a:buNone/>
            </a:pPr>
            <a:r>
              <a:rPr lang="ja-JP" altLang="en-US" sz="2000" dirty="0" smtClean="0"/>
              <a:t>　　机が重なっている状態で、画面外に移動させようとしたときなど</a:t>
            </a:r>
            <a:endParaRPr lang="en-US" altLang="ja-JP" sz="2000" dirty="0" smtClean="0"/>
          </a:p>
          <a:p>
            <a:endParaRPr lang="en-US" altLang="ja-JP" dirty="0" smtClean="0"/>
          </a:p>
          <a:p>
            <a:r>
              <a:rPr lang="ja-JP" altLang="en-US" sz="3200" dirty="0" smtClean="0"/>
              <a:t>印刷した後に机の配置画面が真っ黒になる</a:t>
            </a:r>
            <a:endParaRPr lang="en-US" altLang="ja-JP" sz="3200" dirty="0" smtClean="0"/>
          </a:p>
          <a:p>
            <a:pPr>
              <a:buNone/>
            </a:pPr>
            <a:r>
              <a:rPr lang="ja-JP" altLang="en-US" sz="2000" dirty="0" smtClean="0"/>
              <a:t>　　机の移動をすると戻るが面倒</a:t>
            </a:r>
            <a:endParaRPr lang="en-US" altLang="ja-JP" sz="2000" dirty="0" smtClean="0"/>
          </a:p>
          <a:p>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6000" dirty="0" smtClean="0"/>
              <a:t>今後の課題</a:t>
            </a:r>
            <a:endParaRPr kumimoji="1" lang="ja-JP" altLang="en-US" sz="6000" dirty="0"/>
          </a:p>
        </p:txBody>
      </p:sp>
      <p:sp>
        <p:nvSpPr>
          <p:cNvPr id="3" name="コンテンツ プレースホルダ 2"/>
          <p:cNvSpPr>
            <a:spLocks noGrp="1"/>
          </p:cNvSpPr>
          <p:nvPr>
            <p:ph idx="1"/>
          </p:nvPr>
        </p:nvSpPr>
        <p:spPr/>
        <p:txBody>
          <a:bodyPr>
            <a:normAutofit/>
          </a:bodyPr>
          <a:lstStyle/>
          <a:p>
            <a:endParaRPr lang="en-US" altLang="ja-JP" dirty="0" smtClean="0"/>
          </a:p>
          <a:p>
            <a:r>
              <a:rPr lang="ja-JP" altLang="en-US" dirty="0" smtClean="0"/>
              <a:t>マウスで机の移動を直接行えるように</a:t>
            </a:r>
            <a:endParaRPr lang="en-US" altLang="ja-JP" dirty="0" smtClean="0"/>
          </a:p>
          <a:p>
            <a:pPr>
              <a:buNone/>
            </a:pPr>
            <a:r>
              <a:rPr lang="ja-JP" altLang="en-US" sz="2000" dirty="0" smtClean="0"/>
              <a:t>　　表現をもっと簡単にできる</a:t>
            </a:r>
            <a:endParaRPr lang="en-US" altLang="ja-JP" sz="2000" dirty="0" smtClean="0"/>
          </a:p>
          <a:p>
            <a:pPr>
              <a:buNone/>
            </a:pPr>
            <a:endParaRPr kumimoji="1" lang="en-US" altLang="ja-JP" sz="2000" dirty="0" smtClean="0"/>
          </a:p>
          <a:p>
            <a:r>
              <a:rPr kumimoji="1" lang="ja-JP" altLang="en-US" dirty="0" smtClean="0"/>
              <a:t>オブジェクトサイズの変更が出来るように</a:t>
            </a:r>
            <a:endParaRPr kumimoji="1" lang="en-US" altLang="ja-JP" dirty="0" smtClean="0"/>
          </a:p>
          <a:p>
            <a:pPr>
              <a:buNone/>
            </a:pPr>
            <a:r>
              <a:rPr lang="ja-JP" altLang="en-US" sz="2000" dirty="0" smtClean="0"/>
              <a:t>　　机以外のオブジェクトも作ることができる</a:t>
            </a:r>
            <a:endParaRPr lang="en-US" altLang="ja-JP" sz="2000" dirty="0" smtClean="0"/>
          </a:p>
          <a:p>
            <a:pPr>
              <a:buNone/>
            </a:pPr>
            <a:endParaRPr lang="en-US" altLang="ja-JP" sz="2000" dirty="0" smtClean="0"/>
          </a:p>
          <a:p>
            <a:r>
              <a:rPr lang="ja-JP" altLang="en-US" dirty="0" smtClean="0"/>
              <a:t>印刷のレイアウトを見栄え良く</a:t>
            </a:r>
            <a:endParaRPr lang="en-US" altLang="ja-JP" dirty="0" smtClean="0"/>
          </a:p>
          <a:p>
            <a:pPr>
              <a:buNone/>
            </a:pPr>
            <a:r>
              <a:rPr lang="ja-JP" altLang="en-US" sz="2000" dirty="0" smtClean="0"/>
              <a:t>　　現在の印刷だと少し偏っていて見づらい</a:t>
            </a:r>
            <a:endParaRPr lang="en-US" altLang="ja-JP"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918</Words>
  <Application>Microsoft Office PowerPoint</Application>
  <PresentationFormat>画面に合わせる (4:3)</PresentationFormat>
  <Paragraphs>153</Paragraphs>
  <Slides>10</Slides>
  <Notes>8</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リゾート</vt:lpstr>
      <vt:lpstr>インターン発表</vt:lpstr>
      <vt:lpstr>背景</vt:lpstr>
      <vt:lpstr>現在の座席表の作り方</vt:lpstr>
      <vt:lpstr>要望</vt:lpstr>
      <vt:lpstr>実装した機能</vt:lpstr>
      <vt:lpstr>座席表作成の流れ</vt:lpstr>
      <vt:lpstr>デモ</vt:lpstr>
      <vt:lpstr>問題点</vt:lpstr>
      <vt:lpstr>今後の課題</vt:lpstr>
      <vt:lpstr>座席表作成の流れ</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Yokotalab</dc:creator>
  <cp:lastModifiedBy>ariyasu</cp:lastModifiedBy>
  <cp:revision>86</cp:revision>
  <dcterms:created xsi:type="dcterms:W3CDTF">2009-06-21T03:17:58Z</dcterms:created>
  <dcterms:modified xsi:type="dcterms:W3CDTF">2009-06-23T16:50:36Z</dcterms:modified>
</cp:coreProperties>
</file>