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66" r:id="rId3"/>
    <p:sldId id="257" r:id="rId4"/>
    <p:sldId id="264" r:id="rId5"/>
    <p:sldId id="265" r:id="rId6"/>
    <p:sldId id="267" r:id="rId7"/>
    <p:sldId id="263" r:id="rId8"/>
    <p:sldId id="259" r:id="rId9"/>
    <p:sldId id="268"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5" autoAdjust="0"/>
    <p:restoredTop sz="82260" autoAdjust="0"/>
  </p:normalViewPr>
  <p:slideViewPr>
    <p:cSldViewPr>
      <p:cViewPr varScale="1">
        <p:scale>
          <a:sx n="60" d="100"/>
          <a:sy n="60" d="100"/>
        </p:scale>
        <p:origin x="-16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759C72-676A-467E-87A3-D4A28584276A}" type="datetimeFigureOut">
              <a:rPr kumimoji="1" lang="ja-JP" altLang="en-US" smtClean="0"/>
              <a:pPr/>
              <a:t>2009/6/24</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3C80CC-3488-4233-9C83-F361D07EB959}"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&gt;</a:t>
            </a:r>
            <a:r>
              <a:rPr kumimoji="1" lang="ja-JP" altLang="en-US" dirty="0" smtClean="0"/>
              <a:t>背景と現在の座席表の作り方を合併しようとおもうのですが、どうでしょう？</a:t>
            </a:r>
            <a:endParaRPr kumimoji="1" lang="en-US" altLang="ja-JP" dirty="0" smtClean="0"/>
          </a:p>
          <a:p>
            <a:r>
              <a:rPr kumimoji="1" lang="en-US" altLang="ja-JP" dirty="0" smtClean="0"/>
              <a:t>&gt;</a:t>
            </a:r>
            <a:r>
              <a:rPr kumimoji="1" lang="ja-JP" altLang="en-US" dirty="0" smtClean="0"/>
              <a:t>背景については、ある程度口頭で説明します。</a:t>
            </a:r>
            <a:endParaRPr kumimoji="1" lang="en-US" altLang="ja-JP" dirty="0" smtClean="0"/>
          </a:p>
          <a:p>
            <a:endParaRPr kumimoji="1" lang="en-US" altLang="ja-JP" dirty="0" smtClean="0"/>
          </a:p>
          <a:p>
            <a:r>
              <a:rPr kumimoji="1" lang="ja-JP" altLang="en-US" dirty="0" smtClean="0"/>
              <a:t>もう</a:t>
            </a:r>
            <a:r>
              <a:rPr kumimoji="1" lang="ja-JP" altLang="en-US" dirty="0" smtClean="0"/>
              <a:t>少し細かく書いた方がいい</a:t>
            </a:r>
            <a:endParaRPr kumimoji="1" lang="en-US" altLang="ja-JP" dirty="0" smtClean="0"/>
          </a:p>
          <a:p>
            <a:r>
              <a:rPr kumimoji="1" lang="ja-JP" altLang="en-US" dirty="0" smtClean="0"/>
              <a:t>口頭</a:t>
            </a:r>
            <a:r>
              <a:rPr kumimoji="1" lang="ja-JP" altLang="en-US" dirty="0" smtClean="0"/>
              <a:t>でかなり説明しないと分かってもらえないだろう</a:t>
            </a:r>
            <a:endParaRPr kumimoji="1" lang="en-US" altLang="ja-JP" dirty="0" smtClean="0"/>
          </a:p>
          <a:p>
            <a:r>
              <a:rPr kumimoji="1" lang="ja-JP" altLang="en-US" dirty="0" smtClean="0"/>
              <a:t>次</a:t>
            </a:r>
            <a:r>
              <a:rPr kumimoji="1" lang="ja-JP" altLang="en-US" dirty="0" smtClean="0"/>
              <a:t>のスライドとのつながりがいまい</a:t>
            </a:r>
            <a:r>
              <a:rPr kumimoji="1" lang="ja-JP" altLang="en-US" dirty="0" err="1" smtClean="0"/>
              <a:t>ち</a:t>
            </a:r>
            <a:r>
              <a:rPr kumimoji="1" lang="ja-JP" altLang="en-US" dirty="0" smtClean="0"/>
              <a:t>で、流れが読みにくい</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943C80CC-3488-4233-9C83-F361D07EB959}" type="slidenum">
              <a:rPr kumimoji="1" lang="ja-JP" altLang="en-US" smtClean="0"/>
              <a:pPr/>
              <a:t>2</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&gt;Excel</a:t>
            </a:r>
            <a:r>
              <a:rPr kumimoji="1" lang="ja-JP" altLang="en-US" dirty="0" smtClean="0"/>
              <a:t>を使って作った座席表が欲しいのですが、誰が持っているか教えていただけないでしょうか？</a:t>
            </a:r>
            <a:endParaRPr kumimoji="1" lang="en-US" altLang="ja-JP" dirty="0" smtClean="0"/>
          </a:p>
          <a:p>
            <a:r>
              <a:rPr kumimoji="1" lang="en-US" altLang="ja-JP" dirty="0" smtClean="0"/>
              <a:t>&gt;</a:t>
            </a:r>
            <a:r>
              <a:rPr kumimoji="1" lang="ja-JP" altLang="en-US" dirty="0" smtClean="0"/>
              <a:t>それをいただいて、張ろうと思います。</a:t>
            </a:r>
            <a:endParaRPr kumimoji="1" lang="en-US" altLang="ja-JP" dirty="0" smtClean="0"/>
          </a:p>
          <a:p>
            <a:endParaRPr kumimoji="1" lang="en-US" altLang="ja-JP" dirty="0" smtClean="0"/>
          </a:p>
          <a:p>
            <a:endParaRPr kumimoji="1" lang="en-US" altLang="ja-JP" dirty="0" smtClean="0"/>
          </a:p>
          <a:p>
            <a:r>
              <a:rPr kumimoji="1" lang="ja-JP" altLang="en-US" dirty="0" smtClean="0"/>
              <a:t>これ</a:t>
            </a:r>
            <a:r>
              <a:rPr kumimoji="1" lang="ja-JP" altLang="en-US" dirty="0" smtClean="0"/>
              <a:t>までの座席表をどう作っていたのかがイメージできない</a:t>
            </a:r>
            <a:endParaRPr kumimoji="1" lang="en-US" altLang="ja-JP" dirty="0" smtClean="0"/>
          </a:p>
          <a:p>
            <a:r>
              <a:rPr kumimoji="1" lang="ja-JP" altLang="en-US" dirty="0" smtClean="0"/>
              <a:t>なの</a:t>
            </a:r>
            <a:r>
              <a:rPr kumimoji="1" lang="ja-JP" altLang="en-US" dirty="0" smtClean="0"/>
              <a:t>で、</a:t>
            </a:r>
            <a:r>
              <a:rPr kumimoji="1" lang="en-US" altLang="ja-JP" dirty="0" smtClean="0"/>
              <a:t>2</a:t>
            </a:r>
            <a:r>
              <a:rPr kumimoji="1" lang="ja-JP" altLang="en-US" dirty="0" smtClean="0"/>
              <a:t>個目と</a:t>
            </a:r>
            <a:r>
              <a:rPr kumimoji="1" lang="en-US" altLang="ja-JP" dirty="0" smtClean="0"/>
              <a:t>3</a:t>
            </a:r>
            <a:r>
              <a:rPr kumimoji="1" lang="ja-JP" altLang="en-US" dirty="0" smtClean="0"/>
              <a:t>個目の項目の不便さや難しさがいまい</a:t>
            </a:r>
            <a:r>
              <a:rPr kumimoji="1" lang="ja-JP" altLang="en-US" dirty="0" err="1" smtClean="0"/>
              <a:t>ち</a:t>
            </a:r>
            <a:r>
              <a:rPr kumimoji="1" lang="ja-JP" altLang="en-US" dirty="0" smtClean="0"/>
              <a:t>理解してもらえないと</a:t>
            </a:r>
            <a:r>
              <a:rPr kumimoji="1" lang="ja-JP" altLang="en-US" dirty="0" smtClean="0"/>
              <a:t>思う</a:t>
            </a:r>
            <a:endParaRPr kumimoji="1" lang="en-US" altLang="ja-JP" dirty="0" smtClean="0"/>
          </a:p>
          <a:p>
            <a:r>
              <a:rPr kumimoji="1" lang="ja-JP" altLang="en-US" dirty="0" smtClean="0"/>
              <a:t>どんな</a:t>
            </a:r>
            <a:r>
              <a:rPr kumimoji="1" lang="en-US" altLang="ja-JP" dirty="0" smtClean="0"/>
              <a:t>Excel</a:t>
            </a:r>
            <a:r>
              <a:rPr kumimoji="1" lang="ja-JP" altLang="en-US" dirty="0" smtClean="0"/>
              <a:t>を書いていたか図を貼ったりすれば分かりやすいかな</a:t>
            </a:r>
            <a:endParaRPr kumimoji="1" lang="en-US" altLang="ja-JP" dirty="0" smtClean="0"/>
          </a:p>
          <a:p>
            <a:endParaRPr kumimoji="1" lang="en-US" altLang="ja-JP" dirty="0" smtClean="0"/>
          </a:p>
          <a:p>
            <a:r>
              <a:rPr kumimoji="1" lang="ja-JP" altLang="en-US" dirty="0" smtClean="0"/>
              <a:t>どうして座席表のプログラムを作ったか</a:t>
            </a:r>
            <a:endParaRPr kumimoji="1" lang="en-US" altLang="ja-JP" dirty="0" smtClean="0"/>
          </a:p>
          <a:p>
            <a:r>
              <a:rPr kumimoji="1" lang="ja-JP" altLang="en-US" dirty="0" smtClean="0"/>
              <a:t>製作の背景をまず述べる必要がある。</a:t>
            </a:r>
            <a:endParaRPr kumimoji="1" lang="en-US" altLang="ja-JP" dirty="0" smtClean="0"/>
          </a:p>
          <a:p>
            <a:r>
              <a:rPr kumimoji="1" lang="ja-JP" altLang="en-US" dirty="0" smtClean="0"/>
              <a:t>（このスライドの前に</a:t>
            </a:r>
            <a:r>
              <a:rPr kumimoji="1" lang="en-US" altLang="ja-JP" dirty="0" smtClean="0"/>
              <a:t>1</a:t>
            </a:r>
            <a:r>
              <a:rPr kumimoji="1" lang="ja-JP" altLang="en-US" dirty="0" smtClean="0"/>
              <a:t>枚スライド作った方がいいかも？？）</a:t>
            </a:r>
            <a:endParaRPr kumimoji="1" lang="en-US" altLang="ja-JP" dirty="0" smtClean="0"/>
          </a:p>
          <a:p>
            <a:endParaRPr kumimoji="1" lang="en-US" altLang="ja-JP" dirty="0" smtClean="0"/>
          </a:p>
          <a:p>
            <a:r>
              <a:rPr kumimoji="1" lang="ja-JP" altLang="en-US" dirty="0" smtClean="0"/>
              <a:t>これまでの座席表の作り方のこと？？</a:t>
            </a:r>
            <a:endParaRPr kumimoji="1" lang="en-US" altLang="ja-JP" dirty="0" smtClean="0"/>
          </a:p>
          <a:p>
            <a:r>
              <a:rPr kumimoji="1" lang="ja-JP" altLang="en-US" dirty="0" smtClean="0"/>
              <a:t>どういう作り方で作っていたかを述べ、</a:t>
            </a:r>
            <a:endParaRPr kumimoji="1" lang="en-US" altLang="ja-JP" dirty="0" smtClean="0"/>
          </a:p>
          <a:p>
            <a:r>
              <a:rPr kumimoji="1" lang="ja-JP" altLang="en-US" dirty="0" smtClean="0"/>
              <a:t>どういう問題点があったかを述べる必要がある。</a:t>
            </a:r>
            <a:endParaRPr kumimoji="1" lang="en-US" altLang="ja-JP" dirty="0" smtClean="0"/>
          </a:p>
          <a:p>
            <a:r>
              <a:rPr kumimoji="1" lang="ja-JP" altLang="en-US" dirty="0" smtClean="0"/>
              <a:t>不便だった点をリストアップ。</a:t>
            </a:r>
            <a:endParaRPr kumimoji="1" lang="ja-JP" altLang="en-US" dirty="0"/>
          </a:p>
        </p:txBody>
      </p:sp>
      <p:sp>
        <p:nvSpPr>
          <p:cNvPr id="4" name="スライド番号プレースホルダ 3"/>
          <p:cNvSpPr>
            <a:spLocks noGrp="1"/>
          </p:cNvSpPr>
          <p:nvPr>
            <p:ph type="sldNum" sz="quarter" idx="10"/>
          </p:nvPr>
        </p:nvSpPr>
        <p:spPr/>
        <p:txBody>
          <a:bodyPr/>
          <a:lstStyle/>
          <a:p>
            <a:fld id="{943C80CC-3488-4233-9C83-F361D07EB959}" type="slidenum">
              <a:rPr kumimoji="1" lang="ja-JP" altLang="en-US" smtClean="0"/>
              <a:pPr/>
              <a:t>3</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&gt;</a:t>
            </a:r>
            <a:r>
              <a:rPr kumimoji="1" lang="ja-JP" altLang="en-US" dirty="0" smtClean="0"/>
              <a:t>簡単にしてみました。</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a:t>
            </a:r>
            <a:r>
              <a:rPr lang="ja-JP" altLang="en-US" dirty="0" smtClean="0"/>
              <a:t>人の名前は打ちこむことで机に名前が表示される”という項目は</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もう</a:t>
            </a:r>
            <a:r>
              <a:rPr lang="ja-JP" altLang="en-US" dirty="0" smtClean="0"/>
              <a:t>少し簡潔な表現にした方がいい</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endParaRPr kumimoji="1" lang="en-US" altLang="ja-JP" dirty="0" smtClean="0"/>
          </a:p>
          <a:p>
            <a:endParaRPr kumimoji="1" lang="en-US" altLang="ja-JP" dirty="0" smtClean="0"/>
          </a:p>
          <a:p>
            <a:r>
              <a:rPr kumimoji="1" lang="ja-JP" altLang="en-US" dirty="0" smtClean="0"/>
              <a:t>タイトルと内容があってなかったようなんで変えました。</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943C80CC-3488-4233-9C83-F361D07EB959}" type="slidenum">
              <a:rPr kumimoji="1" lang="ja-JP" altLang="en-US" smtClean="0"/>
              <a:pPr/>
              <a:t>4</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&gt;</a:t>
            </a:r>
            <a:r>
              <a:rPr kumimoji="1" lang="ja-JP" altLang="en-US" dirty="0" smtClean="0"/>
              <a:t>チェックボックスで色、編集する机の選択の部分は口頭で説明しようと思います。</a:t>
            </a:r>
            <a:endParaRPr kumimoji="1" lang="en-US" altLang="ja-JP" dirty="0" smtClean="0"/>
          </a:p>
          <a:p>
            <a:endParaRPr kumimoji="1" lang="en-US" altLang="ja-JP" dirty="0" smtClean="0"/>
          </a:p>
          <a:p>
            <a:endParaRPr kumimoji="1" lang="en-US" altLang="ja-JP" dirty="0" smtClean="0"/>
          </a:p>
          <a:p>
            <a:r>
              <a:rPr kumimoji="1" lang="ja-JP" altLang="en-US" dirty="0" smtClean="0"/>
              <a:t>とりあえず</a:t>
            </a:r>
            <a:r>
              <a:rPr kumimoji="1" lang="ja-JP" altLang="en-US" dirty="0" smtClean="0"/>
              <a:t>は次のスライドで座席表作成の流れを説明するので</a:t>
            </a:r>
            <a:endParaRPr kumimoji="1" lang="en-US" altLang="ja-JP" dirty="0" smtClean="0"/>
          </a:p>
          <a:p>
            <a:r>
              <a:rPr kumimoji="1" lang="ja-JP" altLang="en-US" dirty="0" smtClean="0"/>
              <a:t>ここ</a:t>
            </a:r>
            <a:r>
              <a:rPr kumimoji="1" lang="ja-JP" altLang="en-US" dirty="0" smtClean="0"/>
              <a:t>でのアニメーションはいらないかな</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あと</a:t>
            </a:r>
            <a:r>
              <a:rPr kumimoji="1" lang="ja-JP" altLang="en-US" dirty="0" smtClean="0"/>
              <a:t>、“チェックボックスで色、編集する机の選択”は</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なぜ</a:t>
            </a:r>
            <a:r>
              <a:rPr kumimoji="1" lang="ja-JP" altLang="en-US" dirty="0" smtClean="0"/>
              <a:t>そういった機能があるのか分かりづらい気がする</a:t>
            </a:r>
            <a:endParaRPr kumimoji="1" lang="en-US" altLang="ja-JP" dirty="0" smtClean="0"/>
          </a:p>
          <a:p>
            <a:r>
              <a:rPr kumimoji="1" lang="ja-JP" altLang="en-US" dirty="0" smtClean="0"/>
              <a:t>なぜ</a:t>
            </a:r>
            <a:r>
              <a:rPr kumimoji="1" lang="ja-JP" altLang="en-US" dirty="0" smtClean="0"/>
              <a:t>色分けするのかということなど、口頭でも補足しといたほうがいい</a:t>
            </a:r>
            <a:endParaRPr kumimoji="1" lang="en-US" altLang="ja-JP" dirty="0" smtClean="0"/>
          </a:p>
          <a:p>
            <a:endParaRPr kumimoji="1" lang="en-US" altLang="ja-JP" dirty="0" smtClean="0"/>
          </a:p>
          <a:p>
            <a:r>
              <a:rPr kumimoji="1" lang="ja-JP" altLang="en-US" dirty="0" smtClean="0"/>
              <a:t>ちょっと書き方が分かりずらい気が</a:t>
            </a:r>
            <a:r>
              <a:rPr kumimoji="1" lang="en-US" altLang="ja-JP" dirty="0" smtClean="0"/>
              <a:t>…</a:t>
            </a:r>
          </a:p>
          <a:p>
            <a:r>
              <a:rPr kumimoji="1" lang="ja-JP" altLang="en-US" dirty="0" smtClean="0"/>
              <a:t>図やアニメーションがあれば説明しやすいかも</a:t>
            </a:r>
            <a:endParaRPr kumimoji="1" lang="en-US" altLang="ja-JP" dirty="0" smtClean="0"/>
          </a:p>
          <a:p>
            <a:endParaRPr kumimoji="1" lang="en-US" altLang="ja-JP" dirty="0" smtClean="0"/>
          </a:p>
          <a:p>
            <a:r>
              <a:rPr kumimoji="1" lang="ja-JP" altLang="en-US" dirty="0" smtClean="0"/>
              <a:t>デモと座席表生成の部分である程度説明しようと思っているんですがどうでしょうか。</a:t>
            </a:r>
            <a:endParaRPr kumimoji="1" lang="en-US" altLang="ja-JP" dirty="0" smtClean="0"/>
          </a:p>
          <a:p>
            <a:r>
              <a:rPr kumimoji="1" lang="ja-JP" altLang="en-US" dirty="0" smtClean="0"/>
              <a:t>足りないようでしたら、このページにもアニメーションか図をつけようと思います。</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943C80CC-3488-4233-9C83-F361D07EB959}" type="slidenum">
              <a:rPr kumimoji="1" lang="ja-JP" altLang="en-US" smtClean="0"/>
              <a:pPr/>
              <a:t>5</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&gt;</a:t>
            </a:r>
            <a:r>
              <a:rPr kumimoji="1" lang="ja-JP" altLang="en-US" dirty="0" smtClean="0"/>
              <a:t>佐藤次郎さんを付け加えてみました。</a:t>
            </a:r>
            <a:endParaRPr kumimoji="1" lang="en-US" altLang="ja-JP" dirty="0" smtClean="0"/>
          </a:p>
          <a:p>
            <a:endParaRPr kumimoji="1" lang="en-US" altLang="ja-JP" dirty="0" smtClean="0"/>
          </a:p>
          <a:p>
            <a:r>
              <a:rPr kumimoji="1" lang="ja-JP" altLang="en-US" dirty="0" smtClean="0"/>
              <a:t>時間</a:t>
            </a:r>
            <a:r>
              <a:rPr kumimoji="1" lang="ja-JP" altLang="en-US" dirty="0" smtClean="0"/>
              <a:t>しだいだけど、</a:t>
            </a:r>
            <a:r>
              <a:rPr kumimoji="1" lang="en-US" altLang="ja-JP" dirty="0" smtClean="0"/>
              <a:t>1</a:t>
            </a:r>
            <a:r>
              <a:rPr kumimoji="1" lang="ja-JP" altLang="en-US" dirty="0" smtClean="0"/>
              <a:t>～</a:t>
            </a:r>
            <a:r>
              <a:rPr kumimoji="1" lang="en-US" altLang="ja-JP" dirty="0" smtClean="0"/>
              <a:t>3</a:t>
            </a:r>
            <a:r>
              <a:rPr kumimoji="1" lang="ja-JP" altLang="en-US" dirty="0" smtClean="0"/>
              <a:t>を繰り返すってやってるなら</a:t>
            </a:r>
            <a:endParaRPr kumimoji="1" lang="en-US" altLang="ja-JP" dirty="0" smtClean="0"/>
          </a:p>
          <a:p>
            <a:r>
              <a:rPr kumimoji="1" lang="ja-JP" altLang="en-US" dirty="0" smtClean="0"/>
              <a:t>もう</a:t>
            </a:r>
            <a:r>
              <a:rPr kumimoji="1" lang="ja-JP" altLang="en-US" dirty="0" smtClean="0"/>
              <a:t>ひとつ動かしてみてもいいかも</a:t>
            </a:r>
            <a:endParaRPr kumimoji="1" lang="en-US" altLang="ja-JP" dirty="0" smtClean="0"/>
          </a:p>
          <a:p>
            <a:endParaRPr kumimoji="1" lang="en-US" altLang="ja-JP" dirty="0" smtClean="0"/>
          </a:p>
          <a:p>
            <a:r>
              <a:rPr kumimoji="1" lang="ja-JP" altLang="en-US" dirty="0" smtClean="0"/>
              <a:t>座席表生成の流れに図とアニメーションをつけてみました。</a:t>
            </a:r>
            <a:endParaRPr kumimoji="1" lang="en-US" altLang="ja-JP" dirty="0" smtClean="0"/>
          </a:p>
          <a:p>
            <a:r>
              <a:rPr kumimoji="1" lang="ja-JP" altLang="en-US" dirty="0" smtClean="0"/>
              <a:t>まだ、少し物足りない気もしますので、修正するかもしれません。</a:t>
            </a:r>
            <a:endParaRPr kumimoji="1" lang="ja-JP" altLang="en-US" dirty="0"/>
          </a:p>
        </p:txBody>
      </p:sp>
      <p:sp>
        <p:nvSpPr>
          <p:cNvPr id="4" name="スライド番号プレースホルダ 3"/>
          <p:cNvSpPr>
            <a:spLocks noGrp="1"/>
          </p:cNvSpPr>
          <p:nvPr>
            <p:ph type="sldNum" sz="quarter" idx="10"/>
          </p:nvPr>
        </p:nvSpPr>
        <p:spPr/>
        <p:txBody>
          <a:bodyPr/>
          <a:lstStyle/>
          <a:p>
            <a:fld id="{943C80CC-3488-4233-9C83-F361D07EB959}" type="slidenum">
              <a:rPr kumimoji="1" lang="ja-JP" altLang="en-US" smtClean="0"/>
              <a:pPr/>
              <a:t>6</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&gt;</a:t>
            </a:r>
            <a:r>
              <a:rPr lang="ja-JP" altLang="en-US" dirty="0" smtClean="0"/>
              <a:t>今後の課題と問題点を一緒にしました。印刷後真っ黒になる問題点は口頭で言おうと思います。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&gt;</a:t>
            </a:r>
            <a:r>
              <a:rPr lang="ja-JP" altLang="en-US" dirty="0" smtClean="0"/>
              <a:t>部屋の大きさですが、一応升目の数は変更可能にしています。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書き方</a:t>
            </a:r>
            <a:r>
              <a:rPr lang="ja-JP" altLang="en-US" dirty="0" smtClean="0"/>
              <a:t>が悪かったかな</a:t>
            </a:r>
            <a:r>
              <a:rPr lang="en-US" altLang="ja-JP" dirty="0" smtClean="0"/>
              <a:t>(</a:t>
            </a:r>
            <a:r>
              <a:rPr lang="ja-JP" altLang="en-US" dirty="0" smtClean="0"/>
              <a:t>汗</a:t>
            </a:r>
            <a:r>
              <a:rPr lang="en-US" altLang="ja-JP"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表現</a:t>
            </a:r>
            <a:r>
              <a:rPr lang="ja-JP" altLang="en-US" dirty="0" smtClean="0"/>
              <a:t>をもっと簡単にできると書いたのは“マウスで机の移動を直接行えるように”</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と</a:t>
            </a:r>
            <a:r>
              <a:rPr lang="ja-JP" altLang="en-US" dirty="0" smtClean="0"/>
              <a:t>書いているのをもっと分かり表現で書けるだろうと思って書きました。</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印刷</a:t>
            </a:r>
            <a:r>
              <a:rPr lang="ja-JP" altLang="en-US" dirty="0" smtClean="0"/>
              <a:t>レイアウトについてはデモのときに見せるのかね？？</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もし</a:t>
            </a:r>
            <a:r>
              <a:rPr lang="ja-JP" altLang="en-US" dirty="0" smtClean="0"/>
              <a:t>見せないなら一番下はイメージがわきにくい</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あと</a:t>
            </a:r>
            <a:r>
              <a:rPr lang="ja-JP" altLang="en-US" dirty="0" smtClean="0"/>
              <a:t>今後の課題として、部屋の大きさを変えれるようにするというのも今後の課題としてあってもいいと思う。</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“マウスで机の移動を直接行えるように”</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表現をもっと簡単にできる。</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“机の状態のファイルの入出力”</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これは表現がおかしいような気がする。インポート・エクスポートのこと？？</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もしインポート・エクスポートのことなら入出力のファイル形式について考えておいた方がいいかも</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（先生たちからの質問が来る可能性があり）</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一応インポート・エクスポートが出来たので入出力の項目は消しました。</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印刷のレイアウトですが、ボタンを押すと印刷するのではなく、画像を出力して、それを印刷してもらう形式にしようと考えています。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943C80CC-3488-4233-9C83-F361D07EB959}" type="slidenum">
              <a:rPr kumimoji="1" lang="ja-JP" altLang="en-US" smtClean="0"/>
              <a:pPr/>
              <a:t>8</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&gt;</a:t>
            </a:r>
            <a:r>
              <a:rPr kumimoji="1" lang="ja-JP" altLang="en-US" dirty="0" smtClean="0"/>
              <a:t>使わないなら非表示スライドに設定しないと表示されちゃいますよ</a:t>
            </a:r>
            <a:endParaRPr kumimoji="1" lang="en-US" altLang="ja-JP" dirty="0" smtClean="0"/>
          </a:p>
          <a:p>
            <a:endParaRPr kumimoji="1" lang="en-US" altLang="ja-JP" dirty="0" smtClean="0"/>
          </a:p>
          <a:p>
            <a:endParaRPr kumimoji="1" lang="en-US" altLang="ja-JP" dirty="0" smtClean="0"/>
          </a:p>
          <a:p>
            <a:r>
              <a:rPr kumimoji="1" lang="ja-JP" altLang="en-US" dirty="0" smtClean="0"/>
              <a:t>ここも図やアニメーションを入れて説明した方が分かりやすいと思われる。</a:t>
            </a:r>
            <a:endParaRPr kumimoji="1" lang="en-US" altLang="ja-JP" dirty="0" smtClean="0"/>
          </a:p>
          <a:p>
            <a:r>
              <a:rPr kumimoji="1" lang="ja-JP" altLang="en-US" dirty="0" smtClean="0"/>
              <a:t>ちょっとこれだけではイメージが湧きづらい。</a:t>
            </a:r>
            <a:endParaRPr kumimoji="1" lang="en-US" altLang="ja-JP" dirty="0" smtClean="0"/>
          </a:p>
          <a:p>
            <a:endParaRPr kumimoji="1" lang="en-US" altLang="ja-JP" dirty="0" smtClean="0"/>
          </a:p>
          <a:p>
            <a:r>
              <a:rPr kumimoji="1" lang="ja-JP" altLang="en-US" dirty="0" smtClean="0"/>
              <a:t>これはたぶん使わないです。</a:t>
            </a:r>
            <a:endParaRPr kumimoji="1" lang="en-US" altLang="ja-JP" dirty="0" smtClean="0"/>
          </a:p>
          <a:p>
            <a:endParaRPr kumimoji="1" lang="en-US" altLang="ja-JP" dirty="0" smtClean="0"/>
          </a:p>
        </p:txBody>
      </p:sp>
      <p:sp>
        <p:nvSpPr>
          <p:cNvPr id="4" name="スライド番号プレースホルダ 3"/>
          <p:cNvSpPr>
            <a:spLocks noGrp="1"/>
          </p:cNvSpPr>
          <p:nvPr>
            <p:ph type="sldNum" sz="quarter" idx="10"/>
          </p:nvPr>
        </p:nvSpPr>
        <p:spPr/>
        <p:txBody>
          <a:bodyPr/>
          <a:lstStyle/>
          <a:p>
            <a:fld id="{943C80CC-3488-4233-9C83-F361D07EB959}" type="slidenum">
              <a:rPr kumimoji="1" lang="ja-JP" altLang="en-US" smtClean="0"/>
              <a:pPr/>
              <a:t>9</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2">
        <a:schemeClr val="bg2"/>
      </p:bgRef>
    </p:bg>
    <p:spTree>
      <p:nvGrpSpPr>
        <p:cNvPr id="1" name=""/>
        <p:cNvGrpSpPr/>
        <p:nvPr/>
      </p:nvGrpSpPr>
      <p:grpSpPr>
        <a:xfrm>
          <a:off x="0" y="0"/>
          <a:ext cx="0" cy="0"/>
          <a:chOff x="0" y="0"/>
          <a:chExt cx="0" cy="0"/>
        </a:xfrm>
      </p:grpSpPr>
      <p:sp>
        <p:nvSpPr>
          <p:cNvPr id="9" name="タイトル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ja-JP" altLang="en-US" smtClean="0"/>
              <a:t>マスタ タイトルの書式設定</a:t>
            </a:r>
            <a:endParaRPr kumimoji="0" lang="en-US"/>
          </a:p>
        </p:txBody>
      </p:sp>
      <p:sp>
        <p:nvSpPr>
          <p:cNvPr id="17" name="サブタイトル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 サブタイトルの書式設定</a:t>
            </a:r>
            <a:endParaRPr kumimoji="0" lang="en-US"/>
          </a:p>
        </p:txBody>
      </p:sp>
      <p:sp>
        <p:nvSpPr>
          <p:cNvPr id="30" name="日付プレースホルダ 29"/>
          <p:cNvSpPr>
            <a:spLocks noGrp="1"/>
          </p:cNvSpPr>
          <p:nvPr>
            <p:ph type="dt" sz="half" idx="10"/>
          </p:nvPr>
        </p:nvSpPr>
        <p:spPr/>
        <p:txBody>
          <a:bodyPr/>
          <a:lstStyle/>
          <a:p>
            <a:fld id="{5868A492-7F05-4C7E-A55B-102E0CC77CD9}" type="datetimeFigureOut">
              <a:rPr kumimoji="1" lang="ja-JP" altLang="en-US" smtClean="0"/>
              <a:pPr/>
              <a:t>2009/6/24</a:t>
            </a:fld>
            <a:endParaRPr kumimoji="1" lang="ja-JP" altLang="en-US"/>
          </a:p>
        </p:txBody>
      </p:sp>
      <p:sp>
        <p:nvSpPr>
          <p:cNvPr id="19" name="フッター プレースホルダ 18"/>
          <p:cNvSpPr>
            <a:spLocks noGrp="1"/>
          </p:cNvSpPr>
          <p:nvPr>
            <p:ph type="ftr" sz="quarter" idx="11"/>
          </p:nvPr>
        </p:nvSpPr>
        <p:spPr/>
        <p:txBody>
          <a:bodyPr/>
          <a:lstStyle/>
          <a:p>
            <a:endParaRPr kumimoji="1" lang="ja-JP" altLang="en-US"/>
          </a:p>
        </p:txBody>
      </p:sp>
      <p:sp>
        <p:nvSpPr>
          <p:cNvPr id="27" name="スライド番号プレースホルダ 26"/>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5868A492-7F05-4C7E-A55B-102E0CC77CD9}" type="datetimeFigureOut">
              <a:rPr kumimoji="1" lang="ja-JP" altLang="en-US" smtClean="0"/>
              <a:pPr/>
              <a:t>2009/6/24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914401"/>
            <a:ext cx="2057400" cy="5211763"/>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914401"/>
            <a:ext cx="6019800" cy="5211763"/>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5868A492-7F05-4C7E-A55B-102E0CC77CD9}" type="datetimeFigureOut">
              <a:rPr kumimoji="1" lang="ja-JP" altLang="en-US" smtClean="0"/>
              <a:pPr/>
              <a:t>2009/6/24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5868A492-7F05-4C7E-A55B-102E0CC77CD9}" type="datetimeFigureOut">
              <a:rPr kumimoji="1" lang="ja-JP" altLang="en-US" smtClean="0"/>
              <a:pPr/>
              <a:t>2009/6/24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2">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p:txBody>
          <a:bodyPr/>
          <a:lstStyle/>
          <a:p>
            <a:fld id="{5868A492-7F05-4C7E-A55B-102E0CC77CD9}" type="datetimeFigureOut">
              <a:rPr kumimoji="1" lang="ja-JP" altLang="en-US" smtClean="0"/>
              <a:pPr/>
              <a:t>2009/6/24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04088"/>
            <a:ext cx="8229600" cy="1143000"/>
          </a:xfrm>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fld id="{5868A492-7F05-4C7E-A55B-102E0CC77CD9}" type="datetimeFigureOut">
              <a:rPr kumimoji="1" lang="ja-JP" altLang="en-US" smtClean="0"/>
              <a:pPr/>
              <a:t>2009/6/24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04088"/>
            <a:ext cx="8229600" cy="1143000"/>
          </a:xfrm>
        </p:spPr>
        <p:txBody>
          <a:bodyPr tIns="45720" anchor="b"/>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4" name="テキスト プレースホルダ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5" name="コンテンツ プレースホルダ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p>
            <a:fld id="{5868A492-7F05-4C7E-A55B-102E0CC77CD9}" type="datetimeFigureOut">
              <a:rPr kumimoji="1" lang="ja-JP" altLang="en-US" smtClean="0"/>
              <a:pPr/>
              <a:t>2009/6/24</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ja-JP" altLang="en-US" smtClean="0"/>
              <a:t>マスタ タイトルの書式設定</a:t>
            </a:r>
            <a:endParaRPr kumimoji="0" lang="en-US"/>
          </a:p>
        </p:txBody>
      </p:sp>
      <p:sp>
        <p:nvSpPr>
          <p:cNvPr id="3" name="日付プレースホルダ 2"/>
          <p:cNvSpPr>
            <a:spLocks noGrp="1"/>
          </p:cNvSpPr>
          <p:nvPr>
            <p:ph type="dt" sz="half" idx="10"/>
          </p:nvPr>
        </p:nvSpPr>
        <p:spPr/>
        <p:txBody>
          <a:bodyPr/>
          <a:lstStyle/>
          <a:p>
            <a:fld id="{5868A492-7F05-4C7E-A55B-102E0CC77CD9}" type="datetimeFigureOut">
              <a:rPr kumimoji="1" lang="ja-JP" altLang="en-US" smtClean="0"/>
              <a:pPr/>
              <a:t>2009/6/24</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5868A492-7F05-4C7E-A55B-102E0CC77CD9}" type="datetimeFigureOut">
              <a:rPr kumimoji="1" lang="ja-JP" altLang="en-US" smtClean="0"/>
              <a:pPr/>
              <a:t>2009/6/24</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fld id="{5868A492-7F05-4C7E-A55B-102E0CC77CD9}" type="datetimeFigureOut">
              <a:rPr kumimoji="1" lang="ja-JP" altLang="en-US" smtClean="0"/>
              <a:pPr/>
              <a:t>2009/6/24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9" name="1 つの角を丸めた四角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タイトル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ja-JP" altLang="en-US" smtClean="0"/>
              <a:t>マスタ タイトルの書式設定</a:t>
            </a:r>
            <a:endParaRPr kumimoji="0" lang="en-US"/>
          </a:p>
        </p:txBody>
      </p:sp>
      <p:sp>
        <p:nvSpPr>
          <p:cNvPr id="4" name="テキスト プレースホルダ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ja-JP" altLang="en-US" smtClean="0"/>
              <a:t>マスタ テキストの書式設定</a:t>
            </a:r>
          </a:p>
        </p:txBody>
      </p:sp>
      <p:sp>
        <p:nvSpPr>
          <p:cNvPr id="5" name="日付プレースホルダ 4"/>
          <p:cNvSpPr>
            <a:spLocks noGrp="1"/>
          </p:cNvSpPr>
          <p:nvPr>
            <p:ph type="dt" sz="half" idx="10"/>
          </p:nvPr>
        </p:nvSpPr>
        <p:spPr/>
        <p:txBody>
          <a:bodyPr/>
          <a:lstStyle/>
          <a:p>
            <a:fld id="{5868A492-7F05-4C7E-A55B-102E0CC77CD9}" type="datetimeFigureOut">
              <a:rPr kumimoji="1" lang="ja-JP" altLang="en-US" smtClean="0"/>
              <a:pPr/>
              <a:t>2009/6/24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a:xfrm>
            <a:off x="8077200" y="6356350"/>
            <a:ext cx="609600" cy="365125"/>
          </a:xfrm>
        </p:spPr>
        <p:txBody>
          <a:bodyPr/>
          <a:lstStyle/>
          <a:p>
            <a:fld id="{9D1DA097-AB80-4D44-98A8-7493A9548BFC}" type="slidenum">
              <a:rPr kumimoji="1" lang="ja-JP" altLang="en-US" smtClean="0"/>
              <a:pPr/>
              <a:t>&lt;#&gt;</a:t>
            </a:fld>
            <a:endParaRPr kumimoji="1" lang="ja-JP" altLang="en-US"/>
          </a:p>
        </p:txBody>
      </p:sp>
      <p:sp>
        <p:nvSpPr>
          <p:cNvPr id="3" name="図プレースホルダ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ja-JP" altLang="en-US" smtClean="0"/>
              <a:t>アイコンをクリックして図を追加</a:t>
            </a:r>
            <a:endParaRPr kumimoji="0" lang="en-US" dirty="0"/>
          </a:p>
        </p:txBody>
      </p:sp>
      <p:sp>
        <p:nvSpPr>
          <p:cNvPr id="10" name="フリーフォーム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フリーフォーム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フリーフォーム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フリーフォーム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タイトル プレースホルダ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ja-JP" altLang="en-US" smtClean="0"/>
              <a:t>マスタ タイトルの書式設定</a:t>
            </a:r>
            <a:endParaRPr kumimoji="0" lang="en-US"/>
          </a:p>
        </p:txBody>
      </p:sp>
      <p:sp>
        <p:nvSpPr>
          <p:cNvPr id="30" name="テキスト プレースホルダ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868A492-7F05-4C7E-A55B-102E0CC77CD9}" type="datetimeFigureOut">
              <a:rPr kumimoji="1" lang="ja-JP" altLang="en-US" smtClean="0"/>
              <a:pPr/>
              <a:t>2009/6/24</a:t>
            </a:fld>
            <a:endParaRPr kumimoji="1" lang="ja-JP" altLang="en-US"/>
          </a:p>
        </p:txBody>
      </p:sp>
      <p:sp>
        <p:nvSpPr>
          <p:cNvPr id="22" name="フッター プレースホルダ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kumimoji="1" lang="ja-JP" altLang="en-US"/>
          </a:p>
        </p:txBody>
      </p:sp>
      <p:sp>
        <p:nvSpPr>
          <p:cNvPr id="18" name="スライド番号プレースホルダ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D1DA097-AB80-4D44-98A8-7493A9548BFC}" type="slidenum">
              <a:rPr kumimoji="1" lang="ja-JP" altLang="en-US" smtClean="0"/>
              <a:pPr/>
              <a:t>&lt;#&gt;</a:t>
            </a:fld>
            <a:endParaRPr kumimoji="1" lang="ja-JP" altLang="en-US"/>
          </a:p>
        </p:txBody>
      </p:sp>
      <p:grpSp>
        <p:nvGrpSpPr>
          <p:cNvPr id="2" name="グループ化 1"/>
          <p:cNvGrpSpPr/>
          <p:nvPr/>
        </p:nvGrpSpPr>
        <p:grpSpPr>
          <a:xfrm>
            <a:off x="-19017" y="202408"/>
            <a:ext cx="9180548" cy="649224"/>
            <a:chOff x="-19045" y="216550"/>
            <a:chExt cx="9180548" cy="649224"/>
          </a:xfrm>
        </p:grpSpPr>
        <p:sp>
          <p:nvSpPr>
            <p:cNvPr id="12" name="フリーフォーム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フリーフォーム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1"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14348" y="1428736"/>
            <a:ext cx="7772400" cy="1470025"/>
          </a:xfrm>
        </p:spPr>
        <p:txBody>
          <a:bodyPr>
            <a:normAutofit/>
          </a:bodyPr>
          <a:lstStyle/>
          <a:p>
            <a:r>
              <a:rPr kumimoji="1" lang="ja-JP" altLang="en-US" sz="6000" dirty="0" smtClean="0"/>
              <a:t>インター</a:t>
            </a:r>
            <a:r>
              <a:rPr lang="ja-JP" altLang="en-US" sz="6000" dirty="0" smtClean="0"/>
              <a:t>ン発表</a:t>
            </a:r>
            <a:endParaRPr kumimoji="1" lang="ja-JP" altLang="en-US" sz="6000" dirty="0"/>
          </a:p>
        </p:txBody>
      </p:sp>
      <p:sp>
        <p:nvSpPr>
          <p:cNvPr id="3" name="サブタイトル 2"/>
          <p:cNvSpPr>
            <a:spLocks noGrp="1"/>
          </p:cNvSpPr>
          <p:nvPr>
            <p:ph type="subTitle" idx="1"/>
          </p:nvPr>
        </p:nvSpPr>
        <p:spPr>
          <a:xfrm>
            <a:off x="533400" y="3228536"/>
            <a:ext cx="7854696" cy="2843670"/>
          </a:xfrm>
        </p:spPr>
        <p:txBody>
          <a:bodyPr>
            <a:normAutofit/>
          </a:bodyPr>
          <a:lstStyle/>
          <a:p>
            <a:r>
              <a:rPr lang="ja-JP" altLang="en-US" dirty="0"/>
              <a:t>座席表生成</a:t>
            </a:r>
            <a:r>
              <a:rPr lang="ja-JP" altLang="en-US" dirty="0" smtClean="0"/>
              <a:t>プログラム</a:t>
            </a:r>
            <a:endParaRPr lang="en-US" altLang="ja-JP" dirty="0" smtClean="0"/>
          </a:p>
          <a:p>
            <a:r>
              <a:rPr lang="ja-JP" altLang="en-US" dirty="0" smtClean="0"/>
              <a:t>発表者　Ｂ４　菰口　将考</a:t>
            </a:r>
            <a:endParaRPr lang="en-US" altLang="ja-JP" dirty="0" smtClean="0"/>
          </a:p>
          <a:p>
            <a:r>
              <a:rPr lang="ja-JP" altLang="en-US" dirty="0" smtClean="0"/>
              <a:t>担当者　</a:t>
            </a:r>
            <a:r>
              <a:rPr lang="en-US" altLang="ja-JP" dirty="0" smtClean="0"/>
              <a:t>M</a:t>
            </a:r>
            <a:r>
              <a:rPr lang="ja-JP" altLang="en-US" dirty="0" smtClean="0"/>
              <a:t>１　畠中　健志</a:t>
            </a:r>
            <a:endParaRPr lang="en-US" altLang="ja-JP" dirty="0" smtClean="0"/>
          </a:p>
          <a:p>
            <a:r>
              <a:rPr lang="en-US" altLang="ja-JP" dirty="0" smtClean="0"/>
              <a:t>M</a:t>
            </a:r>
            <a:r>
              <a:rPr lang="ja-JP" altLang="en-US" dirty="0" smtClean="0"/>
              <a:t>２　有安　浩平</a:t>
            </a:r>
            <a:endParaRPr kumimoji="1" lang="en-US" altLang="ja-JP"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背景</a:t>
            </a:r>
            <a:endParaRPr kumimoji="1" lang="ja-JP" altLang="en-US" dirty="0"/>
          </a:p>
        </p:txBody>
      </p:sp>
      <p:sp>
        <p:nvSpPr>
          <p:cNvPr id="3" name="コンテンツ プレースホルダ 2"/>
          <p:cNvSpPr>
            <a:spLocks noGrp="1"/>
          </p:cNvSpPr>
          <p:nvPr>
            <p:ph idx="1"/>
          </p:nvPr>
        </p:nvSpPr>
        <p:spPr/>
        <p:txBody>
          <a:bodyPr/>
          <a:lstStyle/>
          <a:p>
            <a:pPr>
              <a:buNone/>
            </a:pPr>
            <a:endParaRPr lang="en-US" altLang="ja-JP" dirty="0" smtClean="0"/>
          </a:p>
          <a:p>
            <a:r>
              <a:rPr kumimoji="1" lang="ja-JP" altLang="en-US" dirty="0" smtClean="0"/>
              <a:t>座席表を席を変える度に作るのは</a:t>
            </a:r>
            <a:r>
              <a:rPr kumimoji="1" lang="ja-JP" altLang="en-US" dirty="0" smtClean="0"/>
              <a:t>面倒</a:t>
            </a:r>
            <a:endParaRPr kumimoji="1" lang="en-US" altLang="ja-JP" dirty="0" smtClean="0"/>
          </a:p>
          <a:p>
            <a:pPr>
              <a:buNone/>
            </a:pPr>
            <a:endParaRPr lang="en-US" altLang="ja-JP" dirty="0" smtClean="0"/>
          </a:p>
          <a:p>
            <a:r>
              <a:rPr lang="ja-JP" altLang="en-US" dirty="0" smtClean="0"/>
              <a:t>誰にでも作れるプログラムが必要</a:t>
            </a:r>
            <a:endParaRPr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現在の座席表の作り方</a:t>
            </a:r>
            <a:endParaRPr kumimoji="1" lang="ja-JP" altLang="en-US" dirty="0"/>
          </a:p>
        </p:txBody>
      </p:sp>
      <p:sp>
        <p:nvSpPr>
          <p:cNvPr id="3" name="コンテンツ プレースホルダ 2"/>
          <p:cNvSpPr>
            <a:spLocks noGrp="1"/>
          </p:cNvSpPr>
          <p:nvPr>
            <p:ph idx="1"/>
          </p:nvPr>
        </p:nvSpPr>
        <p:spPr>
          <a:xfrm>
            <a:off x="500034" y="2214554"/>
            <a:ext cx="8229600" cy="4389120"/>
          </a:xfrm>
        </p:spPr>
        <p:txBody>
          <a:bodyPr/>
          <a:lstStyle/>
          <a:p>
            <a:r>
              <a:rPr lang="en-US" altLang="ja-JP" dirty="0" smtClean="0"/>
              <a:t>Excel</a:t>
            </a:r>
            <a:r>
              <a:rPr kumimoji="1" lang="ja-JP" altLang="en-US" dirty="0" smtClean="0"/>
              <a:t>を使用</a:t>
            </a:r>
            <a:endParaRPr kumimoji="1" lang="en-US" altLang="ja-JP" dirty="0" smtClean="0"/>
          </a:p>
          <a:p>
            <a:endParaRPr lang="en-US" altLang="ja-JP" dirty="0" smtClean="0"/>
          </a:p>
          <a:p>
            <a:r>
              <a:rPr lang="ja-JP" altLang="en-US" dirty="0" smtClean="0"/>
              <a:t>机の位置の変更が不便</a:t>
            </a:r>
            <a:endParaRPr lang="en-US" altLang="ja-JP" dirty="0" smtClean="0"/>
          </a:p>
          <a:p>
            <a:endParaRPr kumimoji="1" lang="en-US" altLang="ja-JP" dirty="0" smtClean="0"/>
          </a:p>
          <a:p>
            <a:r>
              <a:rPr lang="en-US" altLang="ja-JP" dirty="0" smtClean="0"/>
              <a:t>Excel</a:t>
            </a:r>
            <a:r>
              <a:rPr lang="ja-JP" altLang="en-US" dirty="0" smtClean="0"/>
              <a:t>が使えないと作るのが難しい</a:t>
            </a:r>
            <a:endParaRPr kumimoji="1" lang="ja-JP"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smtClean="0"/>
              <a:t>要望</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誰でも簡単に使える</a:t>
            </a:r>
            <a:endParaRPr lang="en-US" altLang="ja-JP" dirty="0" smtClean="0"/>
          </a:p>
          <a:p>
            <a:endParaRPr lang="en-US" altLang="ja-JP" dirty="0" smtClean="0"/>
          </a:p>
          <a:p>
            <a:r>
              <a:rPr lang="ja-JP" altLang="en-US" dirty="0" smtClean="0"/>
              <a:t>机の配置を自由に決められる</a:t>
            </a:r>
            <a:endParaRPr lang="en-US" altLang="ja-JP" dirty="0" smtClean="0"/>
          </a:p>
          <a:p>
            <a:pPr>
              <a:buNone/>
            </a:pPr>
            <a:endParaRPr lang="en-US" altLang="ja-JP" dirty="0" smtClean="0"/>
          </a:p>
          <a:p>
            <a:r>
              <a:rPr lang="ja-JP" altLang="en-US" dirty="0" smtClean="0"/>
              <a:t>生徒名が机に表示</a:t>
            </a:r>
            <a:r>
              <a:rPr lang="ja-JP" altLang="en-US" dirty="0" smtClean="0"/>
              <a:t>される</a:t>
            </a:r>
            <a:endParaRPr lang="en-US" altLang="ja-JP" dirty="0" smtClean="0"/>
          </a:p>
          <a:p>
            <a:endParaRPr lang="en-US" altLang="ja-JP" dirty="0" smtClean="0"/>
          </a:p>
          <a:p>
            <a:r>
              <a:rPr lang="ja-JP" altLang="en-US" dirty="0" smtClean="0"/>
              <a:t>印刷が出来る</a:t>
            </a:r>
            <a:endParaRPr lang="en-US" altLang="ja-JP"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実装した機能</a:t>
            </a:r>
            <a:endParaRPr kumimoji="1" lang="ja-JP" altLang="en-US" dirty="0"/>
          </a:p>
        </p:txBody>
      </p:sp>
      <p:sp>
        <p:nvSpPr>
          <p:cNvPr id="3" name="コンテンツ プレースホルダ 2"/>
          <p:cNvSpPr>
            <a:spLocks noGrp="1"/>
          </p:cNvSpPr>
          <p:nvPr>
            <p:ph idx="1"/>
          </p:nvPr>
        </p:nvSpPr>
        <p:spPr>
          <a:xfrm>
            <a:off x="500034" y="2071678"/>
            <a:ext cx="8229600" cy="4389120"/>
          </a:xfrm>
        </p:spPr>
        <p:txBody>
          <a:bodyPr/>
          <a:lstStyle/>
          <a:p>
            <a:endParaRPr kumimoji="1" lang="en-US" altLang="ja-JP" dirty="0" smtClean="0"/>
          </a:p>
          <a:p>
            <a:r>
              <a:rPr kumimoji="1" lang="ja-JP" altLang="en-US" dirty="0" smtClean="0"/>
              <a:t>机の作成、削除、移動、向き変更、名前の入力</a:t>
            </a:r>
            <a:endParaRPr kumimoji="1" lang="en-US" altLang="ja-JP" dirty="0" smtClean="0"/>
          </a:p>
          <a:p>
            <a:pPr>
              <a:buNone/>
            </a:pPr>
            <a:endParaRPr lang="en-US" altLang="ja-JP" dirty="0" smtClean="0"/>
          </a:p>
          <a:p>
            <a:r>
              <a:rPr kumimoji="1" lang="ja-JP" altLang="en-US" dirty="0" smtClean="0"/>
              <a:t>チェックボックスで色、編集する机の選択</a:t>
            </a:r>
            <a:endParaRPr kumimoji="1" lang="en-US" altLang="ja-JP" dirty="0" smtClean="0"/>
          </a:p>
          <a:p>
            <a:endParaRPr lang="en-US" altLang="ja-JP" dirty="0" smtClean="0"/>
          </a:p>
          <a:p>
            <a:r>
              <a:rPr kumimoji="1" lang="ja-JP" altLang="en-US" dirty="0" smtClean="0"/>
              <a:t>机の位置・状態のインポート・エクスポート</a:t>
            </a:r>
            <a:endParaRPr kumimoji="1" lang="en-US" altLang="ja-JP" dirty="0" smtClean="0"/>
          </a:p>
          <a:p>
            <a:pPr>
              <a:buNone/>
            </a:pPr>
            <a:endParaRPr lang="en-US" altLang="ja-JP" dirty="0" smtClean="0"/>
          </a:p>
          <a:p>
            <a:r>
              <a:rPr lang="ja-JP" altLang="en-US" dirty="0" smtClean="0"/>
              <a:t>印刷機能</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500034" y="285728"/>
            <a:ext cx="8229600" cy="1143000"/>
          </a:xfrm>
        </p:spPr>
        <p:txBody>
          <a:bodyPr/>
          <a:lstStyle/>
          <a:p>
            <a:pPr algn="ctr"/>
            <a:r>
              <a:rPr lang="ja-JP" altLang="en-US" dirty="0" smtClean="0"/>
              <a:t>座席表作成の流れ</a:t>
            </a:r>
            <a:endParaRPr kumimoji="1" lang="ja-JP" altLang="en-US" dirty="0"/>
          </a:p>
        </p:txBody>
      </p:sp>
      <p:sp>
        <p:nvSpPr>
          <p:cNvPr id="6" name="コンテンツ プレースホルダ 5"/>
          <p:cNvSpPr>
            <a:spLocks noGrp="1"/>
          </p:cNvSpPr>
          <p:nvPr>
            <p:ph idx="1"/>
          </p:nvPr>
        </p:nvSpPr>
        <p:spPr>
          <a:xfrm>
            <a:off x="642910" y="1428736"/>
            <a:ext cx="4114800" cy="4895864"/>
          </a:xfrm>
        </p:spPr>
        <p:txBody>
          <a:bodyPr>
            <a:normAutofit/>
          </a:bodyPr>
          <a:lstStyle/>
          <a:p>
            <a:pPr>
              <a:buNone/>
            </a:pPr>
            <a:r>
              <a:rPr lang="ja-JP" altLang="en-US" sz="2400" dirty="0" smtClean="0"/>
              <a:t>１．生徒の名前を入力</a:t>
            </a:r>
            <a:endParaRPr lang="en-US" altLang="ja-JP" sz="2400" dirty="0" smtClean="0"/>
          </a:p>
          <a:p>
            <a:pPr>
              <a:buNone/>
            </a:pPr>
            <a:r>
              <a:rPr lang="ja-JP" altLang="en-US" sz="2400" dirty="0" smtClean="0"/>
              <a:t>↓</a:t>
            </a:r>
            <a:endParaRPr lang="en-US" altLang="ja-JP" sz="2400" dirty="0" smtClean="0"/>
          </a:p>
          <a:p>
            <a:pPr>
              <a:buNone/>
            </a:pPr>
            <a:r>
              <a:rPr lang="ja-JP" altLang="en-US" sz="2400" dirty="0" smtClean="0"/>
              <a:t>２．机の作成</a:t>
            </a:r>
            <a:endParaRPr lang="en-US" altLang="ja-JP" sz="2400" dirty="0" smtClean="0"/>
          </a:p>
          <a:p>
            <a:pPr>
              <a:buNone/>
            </a:pPr>
            <a:r>
              <a:rPr lang="ja-JP" altLang="en-US" sz="2400" dirty="0" smtClean="0"/>
              <a:t>↓</a:t>
            </a:r>
            <a:endParaRPr lang="en-US" altLang="ja-JP" sz="2400" dirty="0" smtClean="0"/>
          </a:p>
          <a:p>
            <a:pPr>
              <a:buNone/>
            </a:pPr>
            <a:r>
              <a:rPr lang="ja-JP" altLang="en-US" sz="2400" dirty="0" smtClean="0"/>
              <a:t>３．机を移動させ位置を決める</a:t>
            </a:r>
            <a:endParaRPr lang="en-US" altLang="ja-JP" sz="2400" dirty="0" smtClean="0"/>
          </a:p>
          <a:p>
            <a:pPr>
              <a:buNone/>
            </a:pPr>
            <a:endParaRPr lang="en-US" altLang="ja-JP" sz="2400" dirty="0" smtClean="0"/>
          </a:p>
          <a:p>
            <a:pPr>
              <a:buNone/>
            </a:pPr>
            <a:r>
              <a:rPr lang="ja-JP" altLang="en-US" sz="2400" dirty="0" smtClean="0"/>
              <a:t>↓</a:t>
            </a:r>
            <a:r>
              <a:rPr lang="ja-JP" altLang="en-US" sz="1400" dirty="0" smtClean="0"/>
              <a:t>１～３を人数分繰り返す</a:t>
            </a:r>
            <a:endParaRPr lang="en-US" altLang="ja-JP" sz="1400" dirty="0" smtClean="0"/>
          </a:p>
          <a:p>
            <a:pPr>
              <a:buNone/>
            </a:pPr>
            <a:endParaRPr lang="en-US" altLang="ja-JP" sz="2400" dirty="0" smtClean="0"/>
          </a:p>
          <a:p>
            <a:pPr>
              <a:buNone/>
            </a:pPr>
            <a:r>
              <a:rPr lang="ja-JP" altLang="en-US" sz="2400" dirty="0" smtClean="0"/>
              <a:t>４印刷</a:t>
            </a:r>
            <a:endParaRPr kumimoji="1" lang="ja-JP" altLang="en-US" sz="2400" dirty="0"/>
          </a:p>
        </p:txBody>
      </p:sp>
      <p:pic>
        <p:nvPicPr>
          <p:cNvPr id="9" name="図 8" descr="uhoho.bmp"/>
          <p:cNvPicPr>
            <a:picLocks noChangeAspect="1"/>
          </p:cNvPicPr>
          <p:nvPr/>
        </p:nvPicPr>
        <p:blipFill>
          <a:blip r:embed="rId3" cstate="print"/>
          <a:stretch>
            <a:fillRect/>
          </a:stretch>
        </p:blipFill>
        <p:spPr>
          <a:xfrm>
            <a:off x="4848225" y="2143116"/>
            <a:ext cx="4295775" cy="4133850"/>
          </a:xfrm>
          <a:prstGeom prst="rect">
            <a:avLst/>
          </a:prstGeom>
        </p:spPr>
      </p:pic>
      <p:pic>
        <p:nvPicPr>
          <p:cNvPr id="11" name="図 10" descr="名前.bmp"/>
          <p:cNvPicPr>
            <a:picLocks noChangeAspect="1"/>
          </p:cNvPicPr>
          <p:nvPr/>
        </p:nvPicPr>
        <p:blipFill>
          <a:blip r:embed="rId4" cstate="print"/>
          <a:stretch>
            <a:fillRect/>
          </a:stretch>
        </p:blipFill>
        <p:spPr>
          <a:xfrm>
            <a:off x="7572396" y="2357430"/>
            <a:ext cx="514350" cy="161925"/>
          </a:xfrm>
          <a:prstGeom prst="rect">
            <a:avLst/>
          </a:prstGeom>
        </p:spPr>
      </p:pic>
      <p:pic>
        <p:nvPicPr>
          <p:cNvPr id="12" name="図 11" descr="tukue.bmp"/>
          <p:cNvPicPr>
            <a:picLocks noChangeAspect="1"/>
          </p:cNvPicPr>
          <p:nvPr/>
        </p:nvPicPr>
        <p:blipFill>
          <a:blip r:embed="rId5" cstate="print"/>
          <a:stretch>
            <a:fillRect/>
          </a:stretch>
        </p:blipFill>
        <p:spPr>
          <a:xfrm>
            <a:off x="4857752" y="2143116"/>
            <a:ext cx="895350" cy="590550"/>
          </a:xfrm>
          <a:prstGeom prst="rect">
            <a:avLst/>
          </a:prstGeom>
        </p:spPr>
      </p:pic>
      <p:pic>
        <p:nvPicPr>
          <p:cNvPr id="13" name="図 12" descr="tukue.bmp"/>
          <p:cNvPicPr>
            <a:picLocks noChangeAspect="1"/>
          </p:cNvPicPr>
          <p:nvPr/>
        </p:nvPicPr>
        <p:blipFill>
          <a:blip r:embed="rId5" cstate="print"/>
          <a:stretch>
            <a:fillRect/>
          </a:stretch>
        </p:blipFill>
        <p:spPr>
          <a:xfrm>
            <a:off x="5143504" y="4214818"/>
            <a:ext cx="895350" cy="590550"/>
          </a:xfrm>
          <a:prstGeom prst="rect">
            <a:avLst/>
          </a:prstGeom>
        </p:spPr>
      </p:pic>
      <p:pic>
        <p:nvPicPr>
          <p:cNvPr id="8" name="図 7" descr="satou name.bmp"/>
          <p:cNvPicPr>
            <a:picLocks noChangeAspect="1"/>
          </p:cNvPicPr>
          <p:nvPr/>
        </p:nvPicPr>
        <p:blipFill>
          <a:blip r:embed="rId6" cstate="print"/>
          <a:stretch>
            <a:fillRect/>
          </a:stretch>
        </p:blipFill>
        <p:spPr>
          <a:xfrm>
            <a:off x="7572396" y="2357430"/>
            <a:ext cx="504825" cy="161925"/>
          </a:xfrm>
          <a:prstGeom prst="rect">
            <a:avLst/>
          </a:prstGeom>
        </p:spPr>
      </p:pic>
      <p:pic>
        <p:nvPicPr>
          <p:cNvPr id="14" name="図 13" descr="satou.bmp"/>
          <p:cNvPicPr>
            <a:picLocks noChangeAspect="1"/>
          </p:cNvPicPr>
          <p:nvPr/>
        </p:nvPicPr>
        <p:blipFill>
          <a:blip r:embed="rId7" cstate="print"/>
          <a:stretch>
            <a:fillRect/>
          </a:stretch>
        </p:blipFill>
        <p:spPr>
          <a:xfrm>
            <a:off x="4857752" y="2143116"/>
            <a:ext cx="885825" cy="581025"/>
          </a:xfrm>
          <a:prstGeom prst="rect">
            <a:avLst/>
          </a:prstGeom>
        </p:spPr>
      </p:pic>
      <p:pic>
        <p:nvPicPr>
          <p:cNvPr id="15" name="図 14" descr="satou.bmp"/>
          <p:cNvPicPr>
            <a:picLocks noChangeAspect="1"/>
          </p:cNvPicPr>
          <p:nvPr/>
        </p:nvPicPr>
        <p:blipFill>
          <a:blip r:embed="rId7" cstate="print"/>
          <a:stretch>
            <a:fillRect/>
          </a:stretch>
        </p:blipFill>
        <p:spPr>
          <a:xfrm>
            <a:off x="6000760" y="4214818"/>
            <a:ext cx="885825" cy="581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trips(downLeft)">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box(in)">
                                      <p:cBhvr>
                                        <p:cTn id="18" dur="500"/>
                                        <p:tgtEl>
                                          <p:spTgt spid="6">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 calcmode="lin" valueType="num">
                                      <p:cBhvr additive="base">
                                        <p:cTn id="2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linds(horizontal)">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6">
                                            <p:txEl>
                                              <p:pRg st="3" end="3"/>
                                            </p:txEl>
                                          </p:spTgt>
                                        </p:tgtEl>
                                        <p:attrNameLst>
                                          <p:attrName>style.visibility</p:attrName>
                                        </p:attrNameLst>
                                      </p:cBhvr>
                                      <p:to>
                                        <p:strVal val="visible"/>
                                      </p:to>
                                    </p:set>
                                    <p:animEffect transition="in" filter="blinds(horizontal)">
                                      <p:cBhvr>
                                        <p:cTn id="34" dur="500"/>
                                        <p:tgtEl>
                                          <p:spTgt spid="6">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anim calcmode="lin" valueType="num">
                                      <p:cBhvr additive="base">
                                        <p:cTn id="3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9" presetClass="exit" presetSubtype="0" fill="hold" nodeType="clickEffect">
                                  <p:stCondLst>
                                    <p:cond delay="0"/>
                                  </p:stCondLst>
                                  <p:childTnLst>
                                    <p:animEffect transition="out" filter="dissolve">
                                      <p:cBhvr>
                                        <p:cTn id="44" dur="500"/>
                                        <p:tgtEl>
                                          <p:spTgt spid="12"/>
                                        </p:tgtEl>
                                      </p:cBhvr>
                                    </p:animEffect>
                                    <p:set>
                                      <p:cBhvr>
                                        <p:cTn id="45" dur="1" fill="hold">
                                          <p:stCondLst>
                                            <p:cond delay="499"/>
                                          </p:stCondLst>
                                        </p:cTn>
                                        <p:tgtEl>
                                          <p:spTgt spid="12"/>
                                        </p:tgtEl>
                                        <p:attrNameLst>
                                          <p:attrName>style.visibility</p:attrName>
                                        </p:attrNameLst>
                                      </p:cBhvr>
                                      <p:to>
                                        <p:strVal val="hidden"/>
                                      </p:to>
                                    </p:set>
                                  </p:childTnLst>
                                </p:cTn>
                              </p:par>
                              <p:par>
                                <p:cTn id="46" presetID="9" presetClass="entr" presetSubtype="0" fill="hold"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dissolve">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6">
                                            <p:txEl>
                                              <p:pRg st="6" end="6"/>
                                            </p:txEl>
                                          </p:spTgt>
                                        </p:tgtEl>
                                        <p:attrNameLst>
                                          <p:attrName>style.visibility</p:attrName>
                                        </p:attrNameLst>
                                      </p:cBhvr>
                                      <p:to>
                                        <p:strVal val="visible"/>
                                      </p:to>
                                    </p:set>
                                    <p:animEffect transition="in" filter="blinds(horizontal)">
                                      <p:cBhvr>
                                        <p:cTn id="53" dur="500"/>
                                        <p:tgtEl>
                                          <p:spTgt spid="6">
                                            <p:txEl>
                                              <p:pRg st="6" end="6"/>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xit" presetSubtype="10" fill="hold" nodeType="clickEffect">
                                  <p:stCondLst>
                                    <p:cond delay="0"/>
                                  </p:stCondLst>
                                  <p:childTnLst>
                                    <p:animEffect transition="out" filter="blinds(horizontal)">
                                      <p:cBhvr>
                                        <p:cTn id="57" dur="500"/>
                                        <p:tgtEl>
                                          <p:spTgt spid="11"/>
                                        </p:tgtEl>
                                      </p:cBhvr>
                                    </p:animEffect>
                                    <p:set>
                                      <p:cBhvr>
                                        <p:cTn id="58" dur="1" fill="hold">
                                          <p:stCondLst>
                                            <p:cond delay="499"/>
                                          </p:stCondLst>
                                        </p:cTn>
                                        <p:tgtEl>
                                          <p:spTgt spid="11"/>
                                        </p:tgtEl>
                                        <p:attrNameLst>
                                          <p:attrName>style.visibility</p:attrName>
                                        </p:attrNameLst>
                                      </p:cBhvr>
                                      <p:to>
                                        <p:strVal val="hidden"/>
                                      </p:to>
                                    </p:set>
                                  </p:childTnLst>
                                </p:cTn>
                              </p:par>
                              <p:par>
                                <p:cTn id="59" presetID="9" presetClass="entr" presetSubtype="0" fill="hold" nodeType="with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dissolve">
                                      <p:cBhvr>
                                        <p:cTn id="61" dur="500"/>
                                        <p:tgtEl>
                                          <p:spTgt spid="8"/>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blinds(horizontal)">
                                      <p:cBhvr>
                                        <p:cTn id="66" dur="500"/>
                                        <p:tgtEl>
                                          <p:spTgt spid="14"/>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xit" presetSubtype="0" fill="hold" nodeType="clickEffect">
                                  <p:stCondLst>
                                    <p:cond delay="0"/>
                                  </p:stCondLst>
                                  <p:childTnLst>
                                    <p:animEffect transition="out" filter="dissolve">
                                      <p:cBhvr>
                                        <p:cTn id="70" dur="500"/>
                                        <p:tgtEl>
                                          <p:spTgt spid="14"/>
                                        </p:tgtEl>
                                      </p:cBhvr>
                                    </p:animEffect>
                                    <p:set>
                                      <p:cBhvr>
                                        <p:cTn id="71" dur="1" fill="hold">
                                          <p:stCondLst>
                                            <p:cond delay="499"/>
                                          </p:stCondLst>
                                        </p:cTn>
                                        <p:tgtEl>
                                          <p:spTgt spid="14"/>
                                        </p:tgtEl>
                                        <p:attrNameLst>
                                          <p:attrName>style.visibility</p:attrName>
                                        </p:attrNameLst>
                                      </p:cBhvr>
                                      <p:to>
                                        <p:strVal val="hidden"/>
                                      </p:to>
                                    </p:set>
                                  </p:childTnLst>
                                </p:cTn>
                              </p:par>
                              <p:par>
                                <p:cTn id="72" presetID="9" presetClass="entr" presetSubtype="0" fill="hold" nodeType="with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dissolve">
                                      <p:cBhvr>
                                        <p:cTn id="74" dur="500"/>
                                        <p:tgtEl>
                                          <p:spTgt spid="15"/>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6">
                                            <p:txEl>
                                              <p:pRg st="8" end="8"/>
                                            </p:txEl>
                                          </p:spTgt>
                                        </p:tgtEl>
                                        <p:attrNameLst>
                                          <p:attrName>style.visibility</p:attrName>
                                        </p:attrNameLst>
                                      </p:cBhvr>
                                      <p:to>
                                        <p:strVal val="visible"/>
                                      </p:to>
                                    </p:set>
                                    <p:anim calcmode="lin" valueType="num">
                                      <p:cBhvr additive="base">
                                        <p:cTn id="79"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a:t>デモ</a:t>
            </a:r>
            <a:endParaRPr kumimoji="1" lang="ja-JP" altLang="en-US" dirty="0"/>
          </a:p>
        </p:txBody>
      </p:sp>
      <p:sp>
        <p:nvSpPr>
          <p:cNvPr id="3" name="コンテンツ プレースホルダ 2"/>
          <p:cNvSpPr>
            <a:spLocks noGrp="1"/>
          </p:cNvSpPr>
          <p:nvPr>
            <p:ph idx="1"/>
          </p:nvPr>
        </p:nvSpPr>
        <p:spPr/>
        <p:txBody>
          <a:bodyPr/>
          <a:lstStyle/>
          <a:p>
            <a:endParaRPr kumimoji="1" lang="ja-JP"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kumimoji="1" lang="ja-JP" altLang="en-US" sz="6000" dirty="0" smtClean="0"/>
              <a:t>今後の課題</a:t>
            </a:r>
            <a:endParaRPr kumimoji="1" lang="ja-JP" altLang="en-US" sz="6000" dirty="0"/>
          </a:p>
        </p:txBody>
      </p:sp>
      <p:sp>
        <p:nvSpPr>
          <p:cNvPr id="3" name="コンテンツ プレースホルダ 2"/>
          <p:cNvSpPr>
            <a:spLocks noGrp="1"/>
          </p:cNvSpPr>
          <p:nvPr>
            <p:ph idx="1"/>
          </p:nvPr>
        </p:nvSpPr>
        <p:spPr/>
        <p:txBody>
          <a:bodyPr>
            <a:normAutofit lnSpcReduction="10000"/>
          </a:bodyPr>
          <a:lstStyle/>
          <a:p>
            <a:endParaRPr lang="en-US" altLang="ja-JP" dirty="0" smtClean="0"/>
          </a:p>
          <a:p>
            <a:r>
              <a:rPr lang="ja-JP" altLang="en-US" dirty="0" smtClean="0"/>
              <a:t>マウスでの机の移動</a:t>
            </a:r>
            <a:endParaRPr lang="en-US" altLang="ja-JP" dirty="0" smtClean="0"/>
          </a:p>
          <a:p>
            <a:endParaRPr lang="en-US" altLang="ja-JP" sz="2400" dirty="0" smtClean="0"/>
          </a:p>
          <a:p>
            <a:r>
              <a:rPr lang="ja-JP" altLang="en-US" sz="2400" dirty="0" smtClean="0"/>
              <a:t>警告や報告が同時に表示されない</a:t>
            </a:r>
            <a:endParaRPr lang="en-US" altLang="ja-JP" sz="2400" dirty="0" smtClean="0"/>
          </a:p>
          <a:p>
            <a:pPr>
              <a:buNone/>
            </a:pPr>
            <a:r>
              <a:rPr lang="ja-JP" altLang="en-US" sz="2000" dirty="0" smtClean="0"/>
              <a:t>　　机が重なっている状態で、画面外に移動させようとしたときなど</a:t>
            </a:r>
            <a:endParaRPr lang="en-US" altLang="ja-JP" sz="2000" dirty="0" smtClean="0"/>
          </a:p>
          <a:p>
            <a:endParaRPr kumimoji="1" lang="en-US" altLang="ja-JP" sz="2000" dirty="0" smtClean="0"/>
          </a:p>
          <a:p>
            <a:r>
              <a:rPr kumimoji="1" lang="ja-JP" altLang="en-US" dirty="0" smtClean="0"/>
              <a:t>オブジェクトサイズの</a:t>
            </a:r>
            <a:r>
              <a:rPr kumimoji="1" lang="ja-JP" altLang="en-US" dirty="0" smtClean="0"/>
              <a:t>変更</a:t>
            </a:r>
            <a:endParaRPr kumimoji="1" lang="en-US" altLang="ja-JP" dirty="0" smtClean="0"/>
          </a:p>
          <a:p>
            <a:pPr>
              <a:buNone/>
            </a:pPr>
            <a:r>
              <a:rPr lang="ja-JP" altLang="en-US" sz="2000" dirty="0" smtClean="0"/>
              <a:t>　　机以外のオブジェクトも作ることができる</a:t>
            </a:r>
            <a:endParaRPr lang="en-US" altLang="ja-JP" sz="2000" dirty="0" smtClean="0"/>
          </a:p>
          <a:p>
            <a:pPr>
              <a:buNone/>
            </a:pPr>
            <a:endParaRPr lang="en-US" altLang="ja-JP" sz="2000" dirty="0" smtClean="0"/>
          </a:p>
          <a:p>
            <a:r>
              <a:rPr lang="ja-JP" altLang="en-US" dirty="0" smtClean="0"/>
              <a:t>印刷のレイアウトを見栄え良く</a:t>
            </a:r>
            <a:endParaRPr lang="en-US" altLang="ja-JP" dirty="0" smtClean="0"/>
          </a:p>
          <a:p>
            <a:pPr>
              <a:buNone/>
            </a:pPr>
            <a:r>
              <a:rPr lang="ja-JP" altLang="en-US" sz="2000" dirty="0" smtClean="0"/>
              <a:t>　　現在の印刷だと少し偏っていて見づらい</a:t>
            </a:r>
            <a:endParaRPr lang="en-US" altLang="ja-JP" sz="20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smtClean="0"/>
              <a:t>座席表作成の流れ</a:t>
            </a:r>
            <a:endParaRPr kumimoji="1" lang="ja-JP" altLang="en-US" dirty="0"/>
          </a:p>
        </p:txBody>
      </p:sp>
      <p:sp>
        <p:nvSpPr>
          <p:cNvPr id="3" name="コンテンツ プレースホルダ 2"/>
          <p:cNvSpPr>
            <a:spLocks noGrp="1"/>
          </p:cNvSpPr>
          <p:nvPr>
            <p:ph idx="1"/>
          </p:nvPr>
        </p:nvSpPr>
        <p:spPr/>
        <p:txBody>
          <a:bodyPr/>
          <a:lstStyle/>
          <a:p>
            <a:pPr algn="ctr">
              <a:buNone/>
            </a:pPr>
            <a:r>
              <a:rPr lang="ja-JP" altLang="en-US" dirty="0"/>
              <a:t>１</a:t>
            </a:r>
            <a:r>
              <a:rPr lang="ja-JP" altLang="en-US" dirty="0" smtClean="0"/>
              <a:t>．生徒の名前を入力</a:t>
            </a:r>
            <a:endParaRPr lang="en-US" altLang="ja-JP" dirty="0" smtClean="0"/>
          </a:p>
          <a:p>
            <a:pPr algn="ctr">
              <a:buNone/>
            </a:pPr>
            <a:r>
              <a:rPr lang="ja-JP" altLang="en-US" dirty="0" smtClean="0"/>
              <a:t>↓</a:t>
            </a:r>
            <a:endParaRPr lang="en-US" altLang="ja-JP" dirty="0" smtClean="0"/>
          </a:p>
          <a:p>
            <a:pPr algn="ctr">
              <a:buNone/>
            </a:pPr>
            <a:r>
              <a:rPr lang="ja-JP" altLang="en-US" dirty="0" smtClean="0"/>
              <a:t>２．机の作成</a:t>
            </a:r>
            <a:endParaRPr lang="en-US" altLang="ja-JP" dirty="0" smtClean="0"/>
          </a:p>
          <a:p>
            <a:pPr algn="ctr">
              <a:buNone/>
            </a:pPr>
            <a:r>
              <a:rPr lang="ja-JP" altLang="en-US" dirty="0" smtClean="0"/>
              <a:t>↓</a:t>
            </a:r>
            <a:endParaRPr lang="en-US" altLang="ja-JP" dirty="0" smtClean="0"/>
          </a:p>
          <a:p>
            <a:pPr algn="ctr">
              <a:buNone/>
            </a:pPr>
            <a:r>
              <a:rPr lang="ja-JP" altLang="en-US" dirty="0" smtClean="0"/>
              <a:t>３．机を移動させ位置を決める</a:t>
            </a:r>
            <a:endParaRPr lang="en-US" altLang="ja-JP" dirty="0" smtClean="0"/>
          </a:p>
          <a:p>
            <a:pPr algn="ctr">
              <a:buNone/>
            </a:pPr>
            <a:r>
              <a:rPr kumimoji="1" lang="ja-JP" altLang="en-US" dirty="0" smtClean="0"/>
              <a:t>↓</a:t>
            </a:r>
            <a:endParaRPr kumimoji="1" lang="en-US" altLang="ja-JP" dirty="0" smtClean="0"/>
          </a:p>
          <a:p>
            <a:pPr algn="ctr">
              <a:buNone/>
            </a:pPr>
            <a:r>
              <a:rPr kumimoji="1" lang="ja-JP" altLang="en-US" dirty="0" smtClean="0"/>
              <a:t>４印刷</a:t>
            </a:r>
            <a:endParaRPr kumimoji="1" lang="en-US" altLang="ja-JP" dirty="0" smtClean="0"/>
          </a:p>
        </p:txBody>
      </p:sp>
      <p:cxnSp>
        <p:nvCxnSpPr>
          <p:cNvPr id="21" name="直線コネクタ 20"/>
          <p:cNvCxnSpPr/>
          <p:nvPr/>
        </p:nvCxnSpPr>
        <p:spPr>
          <a:xfrm rot="10800000">
            <a:off x="1428728" y="4071942"/>
            <a:ext cx="5715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rot="5400000" flipH="1" flipV="1">
            <a:off x="464315" y="3107529"/>
            <a:ext cx="19288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a:off x="1428728" y="2143116"/>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857224" y="2214554"/>
            <a:ext cx="461665" cy="1703351"/>
          </a:xfrm>
          <a:prstGeom prst="rect">
            <a:avLst/>
          </a:prstGeom>
          <a:noFill/>
        </p:spPr>
        <p:txBody>
          <a:bodyPr vert="eaVert" wrap="none" rtlCol="0">
            <a:spAutoFit/>
          </a:bodyPr>
          <a:lstStyle/>
          <a:p>
            <a:r>
              <a:rPr kumimoji="1" lang="ja-JP" altLang="en-US" dirty="0" smtClean="0"/>
              <a:t>人数分繰り返す</a:t>
            </a:r>
            <a:endParaRPr kumimoji="1" lang="ja-JP" altLang="en-US" dirty="0"/>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リゾート">
  <a:themeElements>
    <a:clrScheme name="リゾート">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リゾート">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リゾート">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983</TotalTime>
  <Words>956</Words>
  <Application>Microsoft Office PowerPoint</Application>
  <PresentationFormat>画面に合わせる (4:3)</PresentationFormat>
  <Paragraphs>160</Paragraphs>
  <Slides>9</Slides>
  <Notes>7</Notes>
  <HiddenSlides>1</HiddenSlides>
  <MMClips>0</MMClips>
  <ScaleCrop>false</ScaleCrop>
  <HeadingPairs>
    <vt:vector size="4" baseType="variant">
      <vt:variant>
        <vt:lpstr>テーマ</vt:lpstr>
      </vt:variant>
      <vt:variant>
        <vt:i4>1</vt:i4>
      </vt:variant>
      <vt:variant>
        <vt:lpstr>スライド タイトル</vt:lpstr>
      </vt:variant>
      <vt:variant>
        <vt:i4>9</vt:i4>
      </vt:variant>
    </vt:vector>
  </HeadingPairs>
  <TitlesOfParts>
    <vt:vector size="10" baseType="lpstr">
      <vt:lpstr>リゾート</vt:lpstr>
      <vt:lpstr>インターン発表</vt:lpstr>
      <vt:lpstr>背景</vt:lpstr>
      <vt:lpstr>現在の座席表の作り方</vt:lpstr>
      <vt:lpstr>要望</vt:lpstr>
      <vt:lpstr>実装した機能</vt:lpstr>
      <vt:lpstr>座席表作成の流れ</vt:lpstr>
      <vt:lpstr>デモ</vt:lpstr>
      <vt:lpstr>今後の課題</vt:lpstr>
      <vt:lpstr>座席表作成の流れ</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Yokotalab</dc:creator>
  <cp:lastModifiedBy>Yokotalab</cp:lastModifiedBy>
  <cp:revision>92</cp:revision>
  <dcterms:created xsi:type="dcterms:W3CDTF">2009-06-21T03:17:58Z</dcterms:created>
  <dcterms:modified xsi:type="dcterms:W3CDTF">2009-06-24T04:49:26Z</dcterms:modified>
</cp:coreProperties>
</file>