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64" r:id="rId4"/>
    <p:sldId id="265" r:id="rId5"/>
    <p:sldId id="258" r:id="rId6"/>
    <p:sldId id="261" r:id="rId7"/>
    <p:sldId id="263" r:id="rId8"/>
    <p:sldId id="262" r:id="rId9"/>
    <p:sldId id="259"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260" autoAdjust="0"/>
  </p:normalViewPr>
  <p:slideViewPr>
    <p:cSldViewPr>
      <p:cViewPr varScale="1">
        <p:scale>
          <a:sx n="75" d="100"/>
          <a:sy n="75" d="100"/>
        </p:scale>
        <p:origin x="-141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759C72-676A-467E-87A3-D4A28584276A}" type="datetimeFigureOut">
              <a:rPr kumimoji="1" lang="ja-JP" altLang="en-US" smtClean="0"/>
              <a:t>2009/6/22</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3C80CC-3488-4233-9C83-F361D07EB959}" type="slidenum">
              <a:rPr kumimoji="1" lang="ja-JP" altLang="en-US" smtClean="0"/>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どうして座席表のプログラムを作ったか</a:t>
            </a:r>
            <a:endParaRPr kumimoji="1" lang="en-US" altLang="ja-JP" dirty="0" smtClean="0"/>
          </a:p>
          <a:p>
            <a:r>
              <a:rPr kumimoji="1" lang="ja-JP" altLang="en-US" dirty="0" smtClean="0"/>
              <a:t>製作の背景をまず述べる必要がある。</a:t>
            </a:r>
            <a:endParaRPr kumimoji="1" lang="en-US" altLang="ja-JP" dirty="0" smtClean="0"/>
          </a:p>
          <a:p>
            <a:r>
              <a:rPr kumimoji="1" lang="ja-JP" altLang="en-US" dirty="0" smtClean="0"/>
              <a:t>（このスライドの前に</a:t>
            </a:r>
            <a:r>
              <a:rPr kumimoji="1" lang="en-US" altLang="ja-JP" dirty="0" smtClean="0"/>
              <a:t>1</a:t>
            </a:r>
            <a:r>
              <a:rPr kumimoji="1" lang="ja-JP" altLang="en-US" dirty="0" smtClean="0"/>
              <a:t>枚スライド作った方がいいかも？？）</a:t>
            </a:r>
            <a:endParaRPr kumimoji="1" lang="en-US" altLang="ja-JP" dirty="0" smtClean="0"/>
          </a:p>
          <a:p>
            <a:endParaRPr kumimoji="1" lang="en-US" altLang="ja-JP" dirty="0" smtClean="0"/>
          </a:p>
          <a:p>
            <a:r>
              <a:rPr kumimoji="1" lang="ja-JP" altLang="en-US" dirty="0" smtClean="0"/>
              <a:t>これまでの座席表の作り方のこと？？</a:t>
            </a:r>
            <a:endParaRPr kumimoji="1" lang="en-US" altLang="ja-JP" dirty="0" smtClean="0"/>
          </a:p>
          <a:p>
            <a:r>
              <a:rPr kumimoji="1" lang="ja-JP" altLang="en-US" dirty="0" smtClean="0"/>
              <a:t>どういう作り方で作っていたかを述べ、</a:t>
            </a:r>
            <a:endParaRPr kumimoji="1" lang="en-US" altLang="ja-JP" dirty="0" smtClean="0"/>
          </a:p>
          <a:p>
            <a:r>
              <a:rPr kumimoji="1" lang="ja-JP" altLang="en-US" dirty="0" smtClean="0"/>
              <a:t>どういう問題点があったかを述べる必要がある。</a:t>
            </a:r>
            <a:endParaRPr kumimoji="1" lang="en-US" altLang="ja-JP" dirty="0" smtClean="0"/>
          </a:p>
          <a:p>
            <a:r>
              <a:rPr kumimoji="1" lang="ja-JP" altLang="en-US" dirty="0" smtClean="0"/>
              <a:t>不便だった点をリストアップ。</a:t>
            </a:r>
            <a:endParaRPr kumimoji="1" lang="ja-JP" altLang="en-US" dirty="0"/>
          </a:p>
        </p:txBody>
      </p:sp>
      <p:sp>
        <p:nvSpPr>
          <p:cNvPr id="4" name="スライド番号プレースホルダ 3"/>
          <p:cNvSpPr>
            <a:spLocks noGrp="1"/>
          </p:cNvSpPr>
          <p:nvPr>
            <p:ph type="sldNum" sz="quarter" idx="10"/>
          </p:nvPr>
        </p:nvSpPr>
        <p:spPr/>
        <p:txBody>
          <a:bodyPr/>
          <a:lstStyle/>
          <a:p>
            <a:fld id="{943C80CC-3488-4233-9C83-F361D07EB959}" type="slidenum">
              <a:rPr kumimoji="1" lang="ja-JP" altLang="en-US" smtClean="0"/>
              <a:t>2</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タイトルと内容があってなかったようなんで変えました。</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943C80CC-3488-4233-9C83-F361D07EB959}" type="slidenum">
              <a:rPr kumimoji="1" lang="ja-JP" altLang="en-US" smtClean="0"/>
              <a:t>3</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ちょっと書き方が分かりずらい気が</a:t>
            </a:r>
            <a:r>
              <a:rPr kumimoji="1" lang="en-US" altLang="ja-JP" dirty="0" smtClean="0"/>
              <a:t>…</a:t>
            </a:r>
          </a:p>
          <a:p>
            <a:r>
              <a:rPr kumimoji="1" lang="ja-JP" altLang="en-US" dirty="0" smtClean="0"/>
              <a:t>図やアニメーションがあれば説明しやすいかも</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943C80CC-3488-4233-9C83-F361D07EB959}" type="slidenum">
              <a:rPr kumimoji="1" lang="ja-JP" altLang="en-US" smtClean="0"/>
              <a:t>4</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ここも図やアニメーションを入れて説明した方が分かりやすいと思われる。</a:t>
            </a:r>
            <a:endParaRPr kumimoji="1" lang="en-US" altLang="ja-JP" dirty="0" smtClean="0"/>
          </a:p>
          <a:p>
            <a:r>
              <a:rPr kumimoji="1" lang="ja-JP" altLang="en-US" dirty="0" smtClean="0"/>
              <a:t>ちょっとこれだけではイメージが湧きづらい。</a:t>
            </a:r>
            <a:endParaRPr kumimoji="1" lang="ja-JP" altLang="en-US" dirty="0"/>
          </a:p>
        </p:txBody>
      </p:sp>
      <p:sp>
        <p:nvSpPr>
          <p:cNvPr id="4" name="スライド番号プレースホルダ 3"/>
          <p:cNvSpPr>
            <a:spLocks noGrp="1"/>
          </p:cNvSpPr>
          <p:nvPr>
            <p:ph type="sldNum" sz="quarter" idx="10"/>
          </p:nvPr>
        </p:nvSpPr>
        <p:spPr/>
        <p:txBody>
          <a:bodyPr/>
          <a:lstStyle/>
          <a:p>
            <a:fld id="{943C80CC-3488-4233-9C83-F361D07EB959}" type="slidenum">
              <a:rPr kumimoji="1" lang="ja-JP" altLang="en-US" smtClean="0"/>
              <a:t>5</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位置がおかしかったので移動。</a:t>
            </a:r>
            <a:endParaRPr kumimoji="1" lang="en-US" altLang="ja-JP" dirty="0" smtClean="0"/>
          </a:p>
          <a:p>
            <a:r>
              <a:rPr kumimoji="1" lang="ja-JP" altLang="en-US" dirty="0" smtClean="0"/>
              <a:t>内容が少ないなら、</a:t>
            </a:r>
            <a:r>
              <a:rPr kumimoji="1" lang="en-US" altLang="ja-JP" dirty="0" smtClean="0"/>
              <a:t>5</a:t>
            </a:r>
            <a:r>
              <a:rPr kumimoji="1" lang="ja-JP" altLang="en-US" dirty="0" smtClean="0"/>
              <a:t>枚目と統合してもいいのでは？</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943C80CC-3488-4233-9C83-F361D07EB959}" type="slidenum">
              <a:rPr kumimoji="1" lang="ja-JP" altLang="en-US" smtClean="0"/>
              <a:t>6</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どういった状況で出るのか具体例を述べた方が分かりやすいかも。</a:t>
            </a:r>
            <a:endParaRPr kumimoji="1" lang="en-US" altLang="ja-JP" dirty="0" smtClean="0"/>
          </a:p>
          <a:p>
            <a:r>
              <a:rPr kumimoji="1" lang="ja-JP" altLang="en-US" dirty="0" smtClean="0"/>
              <a:t>時間があるなら簡単なデモでもあれば分かりやすい。</a:t>
            </a:r>
            <a:endParaRPr kumimoji="1" lang="en-US" altLang="ja-JP" dirty="0" smtClean="0"/>
          </a:p>
        </p:txBody>
      </p:sp>
      <p:sp>
        <p:nvSpPr>
          <p:cNvPr id="4" name="スライド番号プレースホルダ 3"/>
          <p:cNvSpPr>
            <a:spLocks noGrp="1"/>
          </p:cNvSpPr>
          <p:nvPr>
            <p:ph type="sldNum" sz="quarter" idx="10"/>
          </p:nvPr>
        </p:nvSpPr>
        <p:spPr/>
        <p:txBody>
          <a:bodyPr/>
          <a:lstStyle/>
          <a:p>
            <a:fld id="{943C80CC-3488-4233-9C83-F361D07EB959}" type="slidenum">
              <a:rPr kumimoji="1" lang="ja-JP" altLang="en-US" smtClean="0"/>
              <a:t>8</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“マウスで机の移動を直接行えるように”</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表現をもっと簡単にできる。</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“机の状態のファイルの入出力”</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これは表現がおかしいような気がする。インポート・エクスポートのこと？？</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もしインポート・エクスポートのことなら入出力のファイル形式について考えておいた方がいいかも</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（先生たちからの質問が来る可能性があり）</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943C80CC-3488-4233-9C83-F361D07EB959}" type="slidenum">
              <a:rPr kumimoji="1" lang="ja-JP" altLang="en-US" smtClean="0"/>
              <a:t>9</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2">
        <a:schemeClr val="bg2"/>
      </p:bgRef>
    </p:bg>
    <p:spTree>
      <p:nvGrpSpPr>
        <p:cNvPr id="1" name=""/>
        <p:cNvGrpSpPr/>
        <p:nvPr/>
      </p:nvGrpSpPr>
      <p:grpSpPr>
        <a:xfrm>
          <a:off x="0" y="0"/>
          <a:ext cx="0" cy="0"/>
          <a:chOff x="0" y="0"/>
          <a:chExt cx="0" cy="0"/>
        </a:xfrm>
      </p:grpSpPr>
      <p:sp>
        <p:nvSpPr>
          <p:cNvPr id="9" name="タイトル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ja-JP" altLang="en-US" smtClean="0"/>
              <a:t>マスタ タイトルの書式設定</a:t>
            </a:r>
            <a:endParaRPr kumimoji="0" lang="en-US"/>
          </a:p>
        </p:txBody>
      </p:sp>
      <p:sp>
        <p:nvSpPr>
          <p:cNvPr id="17" name="サブタイトル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 サブタイトルの書式設定</a:t>
            </a:r>
            <a:endParaRPr kumimoji="0" lang="en-US"/>
          </a:p>
        </p:txBody>
      </p:sp>
      <p:sp>
        <p:nvSpPr>
          <p:cNvPr id="30" name="日付プレースホルダ 29"/>
          <p:cNvSpPr>
            <a:spLocks noGrp="1"/>
          </p:cNvSpPr>
          <p:nvPr>
            <p:ph type="dt" sz="half" idx="10"/>
          </p:nvPr>
        </p:nvSpPr>
        <p:spPr/>
        <p:txBody>
          <a:bodyPr/>
          <a:lstStyle/>
          <a:p>
            <a:fld id="{5868A492-7F05-4C7E-A55B-102E0CC77CD9}" type="datetimeFigureOut">
              <a:rPr kumimoji="1" lang="ja-JP" altLang="en-US" smtClean="0"/>
              <a:pPr/>
              <a:t>2009/6/22</a:t>
            </a:fld>
            <a:endParaRPr kumimoji="1" lang="ja-JP" altLang="en-US"/>
          </a:p>
        </p:txBody>
      </p:sp>
      <p:sp>
        <p:nvSpPr>
          <p:cNvPr id="19" name="フッター プレースホルダ 18"/>
          <p:cNvSpPr>
            <a:spLocks noGrp="1"/>
          </p:cNvSpPr>
          <p:nvPr>
            <p:ph type="ftr" sz="quarter" idx="11"/>
          </p:nvPr>
        </p:nvSpPr>
        <p:spPr/>
        <p:txBody>
          <a:bodyPr/>
          <a:lstStyle/>
          <a:p>
            <a:endParaRPr kumimoji="1" lang="ja-JP" altLang="en-US"/>
          </a:p>
        </p:txBody>
      </p:sp>
      <p:sp>
        <p:nvSpPr>
          <p:cNvPr id="27" name="スライド番号プレースホルダ 26"/>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5868A492-7F05-4C7E-A55B-102E0CC77CD9}" type="datetimeFigureOut">
              <a:rPr kumimoji="1" lang="ja-JP" altLang="en-US" smtClean="0"/>
              <a:pPr/>
              <a:t>2009/6/22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914401"/>
            <a:ext cx="2057400" cy="5211763"/>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914401"/>
            <a:ext cx="6019800" cy="5211763"/>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5868A492-7F05-4C7E-A55B-102E0CC77CD9}" type="datetimeFigureOut">
              <a:rPr kumimoji="1" lang="ja-JP" altLang="en-US" smtClean="0"/>
              <a:pPr/>
              <a:t>2009/6/22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5868A492-7F05-4C7E-A55B-102E0CC77CD9}" type="datetimeFigureOut">
              <a:rPr kumimoji="1" lang="ja-JP" altLang="en-US" smtClean="0"/>
              <a:pPr/>
              <a:t>2009/6/22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2">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p:txBody>
          <a:bodyPr/>
          <a:lstStyle/>
          <a:p>
            <a:fld id="{5868A492-7F05-4C7E-A55B-102E0CC77CD9}" type="datetimeFigureOut">
              <a:rPr kumimoji="1" lang="ja-JP" altLang="en-US" smtClean="0"/>
              <a:pPr/>
              <a:t>2009/6/22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04088"/>
            <a:ext cx="8229600" cy="1143000"/>
          </a:xfrm>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5868A492-7F05-4C7E-A55B-102E0CC77CD9}" type="datetimeFigureOut">
              <a:rPr kumimoji="1" lang="ja-JP" altLang="en-US" smtClean="0"/>
              <a:pPr/>
              <a:t>2009/6/22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04088"/>
            <a:ext cx="8229600" cy="1143000"/>
          </a:xfrm>
        </p:spPr>
        <p:txBody>
          <a:bodyPr tIns="45720" anchor="b"/>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5" name="コンテンツ プレースホルダ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p>
            <a:fld id="{5868A492-7F05-4C7E-A55B-102E0CC77CD9}" type="datetimeFigureOut">
              <a:rPr kumimoji="1" lang="ja-JP" altLang="en-US" smtClean="0"/>
              <a:pPr/>
              <a:t>2009/6/22</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p:txBody>
          <a:bodyPr/>
          <a:lstStyle/>
          <a:p>
            <a:fld id="{5868A492-7F05-4C7E-A55B-102E0CC77CD9}" type="datetimeFigureOut">
              <a:rPr kumimoji="1" lang="ja-JP" altLang="en-US" smtClean="0"/>
              <a:pPr/>
              <a:t>2009/6/22</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5868A492-7F05-4C7E-A55B-102E0CC77CD9}" type="datetimeFigureOut">
              <a:rPr kumimoji="1" lang="ja-JP" altLang="en-US" smtClean="0"/>
              <a:pPr/>
              <a:t>2009/6/22</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5868A492-7F05-4C7E-A55B-102E0CC77CD9}" type="datetimeFigureOut">
              <a:rPr kumimoji="1" lang="ja-JP" altLang="en-US" smtClean="0"/>
              <a:pPr/>
              <a:t>2009/6/22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9" name="1 つの角を丸めた四角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タイトル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ja-JP" altLang="en-US" smtClean="0"/>
              <a:t>マスタ タイトルの書式設定</a:t>
            </a:r>
            <a:endParaRPr kumimoji="0" lang="en-US"/>
          </a:p>
        </p:txBody>
      </p:sp>
      <p:sp>
        <p:nvSpPr>
          <p:cNvPr id="4" name="テキスト プレースホルダ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ja-JP" altLang="en-US" smtClean="0"/>
              <a:t>マスタ テキストの書式設定</a:t>
            </a:r>
          </a:p>
        </p:txBody>
      </p:sp>
      <p:sp>
        <p:nvSpPr>
          <p:cNvPr id="5" name="日付プレースホルダ 4"/>
          <p:cNvSpPr>
            <a:spLocks noGrp="1"/>
          </p:cNvSpPr>
          <p:nvPr>
            <p:ph type="dt" sz="half" idx="10"/>
          </p:nvPr>
        </p:nvSpPr>
        <p:spPr/>
        <p:txBody>
          <a:bodyPr/>
          <a:lstStyle/>
          <a:p>
            <a:fld id="{5868A492-7F05-4C7E-A55B-102E0CC77CD9}" type="datetimeFigureOut">
              <a:rPr kumimoji="1" lang="ja-JP" altLang="en-US" smtClean="0"/>
              <a:pPr/>
              <a:t>2009/6/22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a:xfrm>
            <a:off x="8077200" y="6356350"/>
            <a:ext cx="609600" cy="365125"/>
          </a:xfrm>
        </p:spPr>
        <p:txBody>
          <a:bodyPr/>
          <a:lstStyle/>
          <a:p>
            <a:fld id="{9D1DA097-AB80-4D44-98A8-7493A9548BFC}" type="slidenum">
              <a:rPr kumimoji="1" lang="ja-JP" altLang="en-US" smtClean="0"/>
              <a:pPr/>
              <a:t>&lt;#&gt;</a:t>
            </a:fld>
            <a:endParaRPr kumimoji="1" lang="ja-JP" altLang="en-US"/>
          </a:p>
        </p:txBody>
      </p:sp>
      <p:sp>
        <p:nvSpPr>
          <p:cNvPr id="3" name="図プレースホルダ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ja-JP" altLang="en-US" smtClean="0"/>
              <a:t>アイコンをクリックして図を追加</a:t>
            </a:r>
            <a:endParaRPr kumimoji="0" lang="en-US" dirty="0"/>
          </a:p>
        </p:txBody>
      </p:sp>
      <p:sp>
        <p:nvSpPr>
          <p:cNvPr id="10" name="フリーフォーム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フリーフォーム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フリーフォーム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フリーフォーム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タイトル プレースホルダ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ja-JP" altLang="en-US" smtClean="0"/>
              <a:t>マスタ タイトルの書式設定</a:t>
            </a:r>
            <a:endParaRPr kumimoji="0" lang="en-US"/>
          </a:p>
        </p:txBody>
      </p:sp>
      <p:sp>
        <p:nvSpPr>
          <p:cNvPr id="30" name="テキスト プレースホルダ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868A492-7F05-4C7E-A55B-102E0CC77CD9}" type="datetimeFigureOut">
              <a:rPr kumimoji="1" lang="ja-JP" altLang="en-US" smtClean="0"/>
              <a:pPr/>
              <a:t>2009/6/22</a:t>
            </a:fld>
            <a:endParaRPr kumimoji="1" lang="ja-JP" altLang="en-US"/>
          </a:p>
        </p:txBody>
      </p:sp>
      <p:sp>
        <p:nvSpPr>
          <p:cNvPr id="22" name="フッター プレースホルダ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kumimoji="1" lang="ja-JP" altLang="en-US"/>
          </a:p>
        </p:txBody>
      </p:sp>
      <p:sp>
        <p:nvSpPr>
          <p:cNvPr id="18" name="スライド番号プレースホルダ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D1DA097-AB80-4D44-98A8-7493A9548BFC}" type="slidenum">
              <a:rPr kumimoji="1" lang="ja-JP" altLang="en-US" smtClean="0"/>
              <a:pPr/>
              <a:t>&lt;#&gt;</a:t>
            </a:fld>
            <a:endParaRPr kumimoji="1" lang="ja-JP" altLang="en-US"/>
          </a:p>
        </p:txBody>
      </p:sp>
      <p:grpSp>
        <p:nvGrpSpPr>
          <p:cNvPr id="2" name="グループ化 1"/>
          <p:cNvGrpSpPr/>
          <p:nvPr/>
        </p:nvGrpSpPr>
        <p:grpSpPr>
          <a:xfrm>
            <a:off x="-19017" y="202408"/>
            <a:ext cx="9180548" cy="649224"/>
            <a:chOff x="-19045" y="216550"/>
            <a:chExt cx="9180548" cy="649224"/>
          </a:xfrm>
        </p:grpSpPr>
        <p:sp>
          <p:nvSpPr>
            <p:cNvPr id="12" name="フリーフォーム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フリーフォーム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1"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14348" y="1428736"/>
            <a:ext cx="7772400" cy="1470025"/>
          </a:xfrm>
        </p:spPr>
        <p:txBody>
          <a:bodyPr>
            <a:normAutofit/>
          </a:bodyPr>
          <a:lstStyle/>
          <a:p>
            <a:r>
              <a:rPr kumimoji="1" lang="ja-JP" altLang="en-US" sz="6000" dirty="0" smtClean="0"/>
              <a:t>インター</a:t>
            </a:r>
            <a:r>
              <a:rPr lang="ja-JP" altLang="en-US" sz="6000" dirty="0" smtClean="0"/>
              <a:t>ン発表</a:t>
            </a:r>
            <a:endParaRPr kumimoji="1" lang="ja-JP" altLang="en-US" sz="6000" dirty="0"/>
          </a:p>
        </p:txBody>
      </p:sp>
      <p:sp>
        <p:nvSpPr>
          <p:cNvPr id="3" name="サブタイトル 2"/>
          <p:cNvSpPr>
            <a:spLocks noGrp="1"/>
          </p:cNvSpPr>
          <p:nvPr>
            <p:ph type="subTitle" idx="1"/>
          </p:nvPr>
        </p:nvSpPr>
        <p:spPr/>
        <p:txBody>
          <a:bodyPr/>
          <a:lstStyle/>
          <a:p>
            <a:r>
              <a:rPr lang="ja-JP" altLang="en-US" dirty="0"/>
              <a:t>座席表生成</a:t>
            </a:r>
            <a:r>
              <a:rPr lang="ja-JP" altLang="en-US" dirty="0" smtClean="0"/>
              <a:t>プログラム</a:t>
            </a:r>
            <a:endParaRPr lang="en-US" altLang="ja-JP" dirty="0" smtClean="0"/>
          </a:p>
          <a:p>
            <a:r>
              <a:rPr kumimoji="1" lang="ja-JP" altLang="en-US" dirty="0" smtClean="0"/>
              <a:t>Ｂ４　菰口　将考</a:t>
            </a:r>
            <a:endParaRPr kumimoji="1" lang="en-US" altLang="ja-JP"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現在の座席表の作り方</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a:t>
            </a:r>
            <a:endParaRPr kumimoji="1" lang="ja-JP"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smtClean="0"/>
              <a:t>要望</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誰でも簡単に使える</a:t>
            </a:r>
            <a:endParaRPr lang="en-US" altLang="ja-JP" dirty="0" smtClean="0"/>
          </a:p>
          <a:p>
            <a:endParaRPr lang="en-US" altLang="ja-JP" dirty="0" smtClean="0"/>
          </a:p>
          <a:p>
            <a:r>
              <a:rPr lang="ja-JP" altLang="en-US" dirty="0" smtClean="0"/>
              <a:t>机の配置を自由に決められる</a:t>
            </a:r>
            <a:endParaRPr lang="en-US" altLang="ja-JP" dirty="0" smtClean="0"/>
          </a:p>
          <a:p>
            <a:pPr>
              <a:buNone/>
            </a:pPr>
            <a:endParaRPr lang="en-US" altLang="ja-JP" dirty="0" smtClean="0"/>
          </a:p>
          <a:p>
            <a:r>
              <a:rPr lang="ja-JP" altLang="en-US" dirty="0" smtClean="0"/>
              <a:t>人の名前は打ちこむことで机に名前が表示される</a:t>
            </a:r>
            <a:endParaRPr lang="en-US" altLang="ja-JP" dirty="0" smtClean="0"/>
          </a:p>
          <a:p>
            <a:endParaRPr lang="en-US" altLang="ja-JP" dirty="0" smtClean="0"/>
          </a:p>
          <a:p>
            <a:r>
              <a:rPr lang="ja-JP" altLang="en-US" dirty="0" smtClean="0"/>
              <a:t>印刷が出来る</a:t>
            </a:r>
            <a:endParaRPr lang="en-US" altLang="ja-JP"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実装した機能</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机の作成、削除、移動、向き変更、名前の入力</a:t>
            </a:r>
            <a:endParaRPr kumimoji="1" lang="en-US" altLang="ja-JP" dirty="0" smtClean="0"/>
          </a:p>
          <a:p>
            <a:endParaRPr lang="en-US" altLang="ja-JP" dirty="0" smtClean="0"/>
          </a:p>
          <a:p>
            <a:r>
              <a:rPr kumimoji="1" lang="ja-JP" altLang="en-US" dirty="0" smtClean="0"/>
              <a:t>チェックボックスで色、編集する机の選択</a:t>
            </a:r>
            <a:endParaRPr kumimoji="1" lang="en-US" altLang="ja-JP" dirty="0" smtClean="0"/>
          </a:p>
          <a:p>
            <a:endParaRPr lang="en-US" altLang="ja-JP" dirty="0" smtClean="0"/>
          </a:p>
          <a:p>
            <a:r>
              <a:rPr lang="ja-JP" altLang="en-US" smtClean="0"/>
              <a:t>印刷機能</a:t>
            </a:r>
            <a:endParaRPr kumimoji="1"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smtClean="0"/>
              <a:t>座席表作成の流れ</a:t>
            </a:r>
            <a:endParaRPr kumimoji="1" lang="ja-JP" altLang="en-US" dirty="0"/>
          </a:p>
        </p:txBody>
      </p:sp>
      <p:sp>
        <p:nvSpPr>
          <p:cNvPr id="3" name="コンテンツ プレースホルダ 2"/>
          <p:cNvSpPr>
            <a:spLocks noGrp="1"/>
          </p:cNvSpPr>
          <p:nvPr>
            <p:ph idx="1"/>
          </p:nvPr>
        </p:nvSpPr>
        <p:spPr/>
        <p:txBody>
          <a:bodyPr/>
          <a:lstStyle/>
          <a:p>
            <a:pPr algn="ctr">
              <a:buNone/>
            </a:pPr>
            <a:r>
              <a:rPr lang="ja-JP" altLang="en-US" dirty="0"/>
              <a:t>１</a:t>
            </a:r>
            <a:r>
              <a:rPr lang="ja-JP" altLang="en-US" dirty="0" smtClean="0"/>
              <a:t>．生徒の名前を入力</a:t>
            </a:r>
            <a:endParaRPr lang="en-US" altLang="ja-JP" dirty="0" smtClean="0"/>
          </a:p>
          <a:p>
            <a:pPr algn="ctr">
              <a:buNone/>
            </a:pPr>
            <a:r>
              <a:rPr lang="ja-JP" altLang="en-US" dirty="0" smtClean="0"/>
              <a:t>↓</a:t>
            </a:r>
            <a:endParaRPr lang="en-US" altLang="ja-JP" dirty="0" smtClean="0"/>
          </a:p>
          <a:p>
            <a:pPr algn="ctr">
              <a:buNone/>
            </a:pPr>
            <a:r>
              <a:rPr lang="ja-JP" altLang="en-US" dirty="0" smtClean="0"/>
              <a:t>２．机の作成</a:t>
            </a:r>
            <a:endParaRPr lang="en-US" altLang="ja-JP" dirty="0" smtClean="0"/>
          </a:p>
          <a:p>
            <a:pPr algn="ctr">
              <a:buNone/>
            </a:pPr>
            <a:r>
              <a:rPr lang="ja-JP" altLang="en-US" dirty="0" smtClean="0"/>
              <a:t>↓</a:t>
            </a:r>
            <a:endParaRPr lang="en-US" altLang="ja-JP" dirty="0" smtClean="0"/>
          </a:p>
          <a:p>
            <a:pPr algn="ctr">
              <a:buNone/>
            </a:pPr>
            <a:r>
              <a:rPr lang="ja-JP" altLang="en-US" dirty="0" smtClean="0"/>
              <a:t>３．机を移動させ位置を決める</a:t>
            </a:r>
            <a:endParaRPr lang="en-US" altLang="ja-JP" dirty="0" smtClean="0"/>
          </a:p>
          <a:p>
            <a:pPr algn="ctr">
              <a:buNone/>
            </a:pPr>
            <a:r>
              <a:rPr kumimoji="1" lang="ja-JP" altLang="en-US" dirty="0" smtClean="0"/>
              <a:t>↓</a:t>
            </a:r>
            <a:endParaRPr kumimoji="1" lang="en-US" altLang="ja-JP" dirty="0" smtClean="0"/>
          </a:p>
          <a:p>
            <a:pPr algn="ctr">
              <a:buNone/>
            </a:pPr>
            <a:r>
              <a:rPr kumimoji="1" lang="ja-JP" altLang="en-US" dirty="0" smtClean="0"/>
              <a:t>４印刷</a:t>
            </a:r>
            <a:endParaRPr kumimoji="1" lang="en-US" altLang="ja-JP" dirty="0" smtClean="0"/>
          </a:p>
        </p:txBody>
      </p:sp>
      <p:cxnSp>
        <p:nvCxnSpPr>
          <p:cNvPr id="21" name="直線コネクタ 20"/>
          <p:cNvCxnSpPr/>
          <p:nvPr/>
        </p:nvCxnSpPr>
        <p:spPr>
          <a:xfrm rot="10800000">
            <a:off x="1428728" y="4071942"/>
            <a:ext cx="5715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rot="5400000" flipH="1" flipV="1">
            <a:off x="464315" y="3107529"/>
            <a:ext cx="19288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a:off x="1428728" y="2143116"/>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857224" y="2214554"/>
            <a:ext cx="461665" cy="1703351"/>
          </a:xfrm>
          <a:prstGeom prst="rect">
            <a:avLst/>
          </a:prstGeom>
          <a:noFill/>
        </p:spPr>
        <p:txBody>
          <a:bodyPr vert="eaVert" wrap="none" rtlCol="0">
            <a:spAutoFit/>
          </a:bodyPr>
          <a:lstStyle/>
          <a:p>
            <a:r>
              <a:rPr kumimoji="1" lang="ja-JP" altLang="en-US" dirty="0" smtClean="0"/>
              <a:t>人数分繰り返す</a:t>
            </a:r>
            <a:endParaRPr kumimoji="1" lang="ja-JP"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制作環境</a:t>
            </a:r>
            <a:endParaRPr kumimoji="1" lang="ja-JP" altLang="en-US" dirty="0"/>
          </a:p>
        </p:txBody>
      </p:sp>
      <p:sp>
        <p:nvSpPr>
          <p:cNvPr id="3" name="コンテンツ プレースホルダ 2"/>
          <p:cNvSpPr>
            <a:spLocks noGrp="1"/>
          </p:cNvSpPr>
          <p:nvPr>
            <p:ph idx="1"/>
          </p:nvPr>
        </p:nvSpPr>
        <p:spPr/>
        <p:txBody>
          <a:bodyPr/>
          <a:lstStyle/>
          <a:p>
            <a:endParaRPr kumimoji="1"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a:t>デモ</a:t>
            </a:r>
            <a:endParaRPr kumimoji="1" lang="ja-JP" altLang="en-US" dirty="0"/>
          </a:p>
        </p:txBody>
      </p:sp>
      <p:sp>
        <p:nvSpPr>
          <p:cNvPr id="3" name="コンテンツ プレースホルダ 2"/>
          <p:cNvSpPr>
            <a:spLocks noGrp="1"/>
          </p:cNvSpPr>
          <p:nvPr>
            <p:ph idx="1"/>
          </p:nvPr>
        </p:nvSpPr>
        <p:spPr/>
        <p:txBody>
          <a:bodyPr/>
          <a:lstStyle/>
          <a:p>
            <a:endParaRPr kumimoji="1"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ja-JP" altLang="en-US" sz="6000" dirty="0" smtClean="0"/>
              <a:t>問題点</a:t>
            </a:r>
            <a:endParaRPr kumimoji="1" lang="ja-JP" altLang="en-US" sz="6000" dirty="0"/>
          </a:p>
        </p:txBody>
      </p:sp>
      <p:sp>
        <p:nvSpPr>
          <p:cNvPr id="3" name="コンテンツ プレースホルダ 2"/>
          <p:cNvSpPr>
            <a:spLocks noGrp="1"/>
          </p:cNvSpPr>
          <p:nvPr>
            <p:ph idx="1"/>
          </p:nvPr>
        </p:nvSpPr>
        <p:spPr/>
        <p:txBody>
          <a:bodyPr/>
          <a:lstStyle/>
          <a:p>
            <a:endParaRPr kumimoji="1" lang="en-US" altLang="ja-JP" dirty="0" smtClean="0"/>
          </a:p>
          <a:p>
            <a:r>
              <a:rPr kumimoji="1" lang="ja-JP" altLang="en-US" dirty="0" smtClean="0"/>
              <a:t>警告が同時に表示されない</a:t>
            </a:r>
            <a:endParaRPr kumimoji="1" lang="en-US" altLang="ja-JP" dirty="0" smtClean="0"/>
          </a:p>
          <a:p>
            <a:endParaRPr lang="en-US" altLang="ja-JP" dirty="0" smtClean="0"/>
          </a:p>
          <a:p>
            <a:endParaRPr lang="en-US" altLang="ja-JP" dirty="0" smtClean="0"/>
          </a:p>
          <a:p>
            <a:r>
              <a:rPr lang="ja-JP" altLang="en-US" dirty="0" smtClean="0"/>
              <a:t>印刷した後に机の配置画面が真っ黒になる</a:t>
            </a:r>
            <a:endParaRPr lang="en-US" altLang="ja-JP" dirty="0" smtClean="0"/>
          </a:p>
          <a:p>
            <a:endParaRPr kumimoji="1" lang="ja-JP"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ja-JP" altLang="en-US" sz="6000" dirty="0" smtClean="0"/>
              <a:t>今後の課題</a:t>
            </a:r>
            <a:endParaRPr kumimoji="1" lang="ja-JP" altLang="en-US" sz="6000" dirty="0"/>
          </a:p>
        </p:txBody>
      </p:sp>
      <p:sp>
        <p:nvSpPr>
          <p:cNvPr id="3" name="コンテンツ プレースホルダ 2"/>
          <p:cNvSpPr>
            <a:spLocks noGrp="1"/>
          </p:cNvSpPr>
          <p:nvPr>
            <p:ph idx="1"/>
          </p:nvPr>
        </p:nvSpPr>
        <p:spPr/>
        <p:txBody>
          <a:bodyPr/>
          <a:lstStyle/>
          <a:p>
            <a:endParaRPr lang="en-US" altLang="ja-JP" dirty="0" smtClean="0"/>
          </a:p>
          <a:p>
            <a:r>
              <a:rPr lang="ja-JP" altLang="en-US" dirty="0" smtClean="0"/>
              <a:t>マウスで机の移動を直接行えるように</a:t>
            </a:r>
            <a:endParaRPr lang="en-US" altLang="ja-JP" dirty="0" smtClean="0"/>
          </a:p>
          <a:p>
            <a:endParaRPr lang="en-US" altLang="ja-JP" dirty="0" smtClean="0"/>
          </a:p>
          <a:p>
            <a:r>
              <a:rPr lang="ja-JP" altLang="en-US" dirty="0" smtClean="0"/>
              <a:t>机の状態のファイルの入出力</a:t>
            </a:r>
            <a:endParaRPr lang="en-US" altLang="ja-JP" dirty="0" smtClean="0"/>
          </a:p>
          <a:p>
            <a:endParaRPr kumimoji="1" lang="en-US" altLang="ja-JP" dirty="0" smtClean="0"/>
          </a:p>
          <a:p>
            <a:r>
              <a:rPr kumimoji="1" lang="ja-JP" altLang="en-US" dirty="0" smtClean="0"/>
              <a:t>机の大きさの変更が出来るように</a:t>
            </a:r>
            <a:endParaRPr kumimoji="1" lang="en-US" altLang="ja-JP" dirty="0" smtClean="0"/>
          </a:p>
          <a:p>
            <a:endParaRPr kumimoji="1" lang="ja-JP"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リゾート">
  <a:themeElements>
    <a:clrScheme name="リゾート">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リゾート">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リゾート">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753</TotalTime>
  <Words>409</Words>
  <Application>Microsoft Office PowerPoint</Application>
  <PresentationFormat>画面に合わせる (4:3)</PresentationFormat>
  <Paragraphs>76</Paragraphs>
  <Slides>9</Slides>
  <Notes>7</Notes>
  <HiddenSlides>0</HiddenSlides>
  <MMClips>0</MMClips>
  <ScaleCrop>false</ScaleCrop>
  <HeadingPairs>
    <vt:vector size="4" baseType="variant">
      <vt:variant>
        <vt:lpstr>テーマ</vt:lpstr>
      </vt:variant>
      <vt:variant>
        <vt:i4>1</vt:i4>
      </vt:variant>
      <vt:variant>
        <vt:lpstr>スライド タイトル</vt:lpstr>
      </vt:variant>
      <vt:variant>
        <vt:i4>9</vt:i4>
      </vt:variant>
    </vt:vector>
  </HeadingPairs>
  <TitlesOfParts>
    <vt:vector size="10" baseType="lpstr">
      <vt:lpstr>リゾート</vt:lpstr>
      <vt:lpstr>インターン発表</vt:lpstr>
      <vt:lpstr>現在の座席表の作り方</vt:lpstr>
      <vt:lpstr>要望</vt:lpstr>
      <vt:lpstr>実装した機能</vt:lpstr>
      <vt:lpstr>座席表作成の流れ</vt:lpstr>
      <vt:lpstr>制作環境</vt:lpstr>
      <vt:lpstr>デモ</vt:lpstr>
      <vt:lpstr>問題点</vt:lpstr>
      <vt:lpstr>今後の課題</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Yokotalab</dc:creator>
  <cp:lastModifiedBy>ariyasu</cp:lastModifiedBy>
  <cp:revision>74</cp:revision>
  <dcterms:created xsi:type="dcterms:W3CDTF">2009-06-21T03:17:58Z</dcterms:created>
  <dcterms:modified xsi:type="dcterms:W3CDTF">2009-06-22T08:13:21Z</dcterms:modified>
</cp:coreProperties>
</file>