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4" r:id="rId5"/>
    <p:sldId id="258" r:id="rId6"/>
    <p:sldId id="265" r:id="rId7"/>
    <p:sldId id="263" r:id="rId8"/>
    <p:sldId id="262" r:id="rId9"/>
    <p:sldId id="259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A492-7F05-4C7E-A55B-102E0CC77CD9}" type="datetimeFigureOut">
              <a:rPr kumimoji="1" lang="ja-JP" altLang="en-US" smtClean="0"/>
              <a:pPr/>
              <a:t>2009/6/22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A097-AB80-4D44-98A8-7493A9548BF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A492-7F05-4C7E-A55B-102E0CC77CD9}" type="datetimeFigureOut">
              <a:rPr kumimoji="1" lang="ja-JP" altLang="en-US" smtClean="0"/>
              <a:pPr/>
              <a:t>2009/6/22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A097-AB80-4D44-98A8-7493A9548BF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A492-7F05-4C7E-A55B-102E0CC77CD9}" type="datetimeFigureOut">
              <a:rPr kumimoji="1" lang="ja-JP" altLang="en-US" smtClean="0"/>
              <a:pPr/>
              <a:t>2009/6/22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A097-AB80-4D44-98A8-7493A9548BF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A492-7F05-4C7E-A55B-102E0CC77CD9}" type="datetimeFigureOut">
              <a:rPr kumimoji="1" lang="ja-JP" altLang="en-US" smtClean="0"/>
              <a:pPr/>
              <a:t>2009/6/22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A097-AB80-4D44-98A8-7493A9548BF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A492-7F05-4C7E-A55B-102E0CC77CD9}" type="datetimeFigureOut">
              <a:rPr kumimoji="1" lang="ja-JP" altLang="en-US" smtClean="0"/>
              <a:pPr/>
              <a:t>2009/6/22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A097-AB80-4D44-98A8-7493A9548BF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A492-7F05-4C7E-A55B-102E0CC77CD9}" type="datetimeFigureOut">
              <a:rPr kumimoji="1" lang="ja-JP" altLang="en-US" smtClean="0"/>
              <a:pPr/>
              <a:t>2009/6/22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A097-AB80-4D44-98A8-7493A9548BF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A492-7F05-4C7E-A55B-102E0CC77CD9}" type="datetimeFigureOut">
              <a:rPr kumimoji="1" lang="ja-JP" altLang="en-US" smtClean="0"/>
              <a:pPr/>
              <a:t>2009/6/22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A097-AB80-4D44-98A8-7493A9548BF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A492-7F05-4C7E-A55B-102E0CC77CD9}" type="datetimeFigureOut">
              <a:rPr kumimoji="1" lang="ja-JP" altLang="en-US" smtClean="0"/>
              <a:pPr/>
              <a:t>2009/6/22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A097-AB80-4D44-98A8-7493A9548BF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A492-7F05-4C7E-A55B-102E0CC77CD9}" type="datetimeFigureOut">
              <a:rPr kumimoji="1" lang="ja-JP" altLang="en-US" smtClean="0"/>
              <a:pPr/>
              <a:t>2009/6/22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A097-AB80-4D44-98A8-7493A9548BF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A492-7F05-4C7E-A55B-102E0CC77CD9}" type="datetimeFigureOut">
              <a:rPr kumimoji="1" lang="ja-JP" altLang="en-US" smtClean="0"/>
              <a:pPr/>
              <a:t>2009/6/22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A097-AB80-4D44-98A8-7493A9548BF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つの角を丸めた四角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A492-7F05-4C7E-A55B-102E0CC77CD9}" type="datetimeFigureOut">
              <a:rPr kumimoji="1" lang="ja-JP" altLang="en-US" smtClean="0"/>
              <a:pPr/>
              <a:t>2009/6/22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D1DA097-AB80-4D44-98A8-7493A9548BF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10" name="フリーフォーム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フリーフォーム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868A492-7F05-4C7E-A55B-102E0CC77CD9}" type="datetimeFigureOut">
              <a:rPr kumimoji="1" lang="ja-JP" altLang="en-US" smtClean="0"/>
              <a:pPr/>
              <a:t>2009/6/22</a:t>
            </a:fld>
            <a:endParaRPr kumimoji="1" lang="ja-JP" altLang="en-US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D1DA097-AB80-4D44-98A8-7493A9548BF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フリーフォーム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フリーフォーム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14348" y="1428736"/>
            <a:ext cx="7772400" cy="1470025"/>
          </a:xfrm>
        </p:spPr>
        <p:txBody>
          <a:bodyPr>
            <a:normAutofit/>
          </a:bodyPr>
          <a:lstStyle/>
          <a:p>
            <a:r>
              <a:rPr kumimoji="1" lang="ja-JP" altLang="en-US" sz="6000" dirty="0" smtClean="0"/>
              <a:t>インター</a:t>
            </a:r>
            <a:r>
              <a:rPr lang="ja-JP" altLang="en-US" sz="6000" dirty="0" smtClean="0"/>
              <a:t>ン発表</a:t>
            </a:r>
            <a:endParaRPr kumimoji="1" lang="ja-JP" altLang="en-US" sz="6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座席表生成</a:t>
            </a:r>
            <a:r>
              <a:rPr lang="ja-JP" altLang="en-US" dirty="0" smtClean="0"/>
              <a:t>プログラム</a:t>
            </a:r>
            <a:endParaRPr lang="en-US" altLang="ja-JP" dirty="0" smtClean="0"/>
          </a:p>
          <a:p>
            <a:r>
              <a:rPr kumimoji="1" lang="ja-JP" altLang="en-US" dirty="0" smtClean="0"/>
              <a:t>Ｂ４　菰口　将考</a:t>
            </a:r>
            <a:endParaRPr kumimoji="1" lang="en-US" altLang="ja-JP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制作環境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現在の座席表の作り方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？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目標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誰でも簡単に使える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机の配置を自由に決められる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r>
              <a:rPr lang="ja-JP" altLang="en-US" dirty="0" smtClean="0"/>
              <a:t>人の名前は打ちこむことで机に名前が表示される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印刷が出来る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 smtClean="0"/>
              <a:t>座席表作成の流れ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ja-JP" altLang="en-US" dirty="0"/>
              <a:t>１</a:t>
            </a:r>
            <a:r>
              <a:rPr lang="ja-JP" altLang="en-US" dirty="0" smtClean="0"/>
              <a:t>．生徒の名前を入力</a:t>
            </a:r>
            <a:endParaRPr lang="en-US" altLang="ja-JP" dirty="0" smtClean="0"/>
          </a:p>
          <a:p>
            <a:pPr algn="ctr">
              <a:buNone/>
            </a:pPr>
            <a:r>
              <a:rPr lang="ja-JP" altLang="en-US" dirty="0" smtClean="0"/>
              <a:t>↓</a:t>
            </a:r>
            <a:endParaRPr lang="en-US" altLang="ja-JP" dirty="0" smtClean="0"/>
          </a:p>
          <a:p>
            <a:pPr algn="ctr">
              <a:buNone/>
            </a:pPr>
            <a:r>
              <a:rPr lang="ja-JP" altLang="en-US" dirty="0" smtClean="0"/>
              <a:t>２．机の作成</a:t>
            </a:r>
            <a:endParaRPr lang="en-US" altLang="ja-JP" dirty="0" smtClean="0"/>
          </a:p>
          <a:p>
            <a:pPr algn="ctr">
              <a:buNone/>
            </a:pPr>
            <a:r>
              <a:rPr lang="ja-JP" altLang="en-US" dirty="0" smtClean="0"/>
              <a:t>↓</a:t>
            </a:r>
            <a:endParaRPr lang="en-US" altLang="ja-JP" dirty="0" smtClean="0"/>
          </a:p>
          <a:p>
            <a:pPr algn="ctr">
              <a:buNone/>
            </a:pPr>
            <a:r>
              <a:rPr lang="ja-JP" altLang="en-US" dirty="0" smtClean="0"/>
              <a:t>３．机を移動させ位置を決める</a:t>
            </a:r>
            <a:endParaRPr lang="en-US" altLang="ja-JP" dirty="0" smtClean="0"/>
          </a:p>
          <a:p>
            <a:pPr algn="ctr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pPr algn="ctr">
              <a:buNone/>
            </a:pPr>
            <a:r>
              <a:rPr kumimoji="1" lang="ja-JP" altLang="en-US" dirty="0" smtClean="0"/>
              <a:t>４印刷</a:t>
            </a:r>
            <a:endParaRPr kumimoji="1" lang="en-US" altLang="ja-JP" dirty="0" smtClean="0"/>
          </a:p>
        </p:txBody>
      </p:sp>
      <p:cxnSp>
        <p:nvCxnSpPr>
          <p:cNvPr id="21" name="直線コネクタ 20"/>
          <p:cNvCxnSpPr/>
          <p:nvPr/>
        </p:nvCxnSpPr>
        <p:spPr>
          <a:xfrm rot="10800000">
            <a:off x="1428728" y="4071942"/>
            <a:ext cx="571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rot="5400000" flipH="1" flipV="1">
            <a:off x="464315" y="3107529"/>
            <a:ext cx="1928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1428728" y="2143116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857224" y="2214554"/>
            <a:ext cx="461665" cy="17033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/>
              <a:t>人数分繰り返す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実装した機能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机の作成、削除、移動、向き変更、名前の入力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チェックボックスで色、編集する机の選択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smtClean="0"/>
              <a:t>印刷機能</a:t>
            </a:r>
            <a:endParaRPr kumimoji="1" lang="ja-JP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デモ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000" dirty="0" smtClean="0"/>
              <a:t>問題点</a:t>
            </a:r>
            <a:endParaRPr kumimoji="1" lang="ja-JP" altLang="en-US" sz="60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警告が同時に表示されない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印刷</a:t>
            </a:r>
            <a:r>
              <a:rPr lang="ja-JP" altLang="en-US" dirty="0" smtClean="0"/>
              <a:t>した後に机の配置画面が真っ黒に</a:t>
            </a:r>
            <a:r>
              <a:rPr lang="ja-JP" altLang="en-US" dirty="0" smtClean="0"/>
              <a:t>なる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000" dirty="0" smtClean="0"/>
              <a:t>今後の課題</a:t>
            </a:r>
            <a:endParaRPr kumimoji="1" lang="ja-JP" altLang="en-US" sz="60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マウス</a:t>
            </a:r>
            <a:r>
              <a:rPr lang="ja-JP" altLang="en-US" dirty="0" smtClean="0"/>
              <a:t>で机の移動を直接行えるように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机</a:t>
            </a:r>
            <a:r>
              <a:rPr lang="ja-JP" altLang="en-US" dirty="0" smtClean="0"/>
              <a:t>の状態のファイルの入出力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机</a:t>
            </a:r>
            <a:r>
              <a:rPr kumimoji="1" lang="ja-JP" altLang="en-US" dirty="0" smtClean="0"/>
              <a:t>の大きさの変更が出来るように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リゾート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リゾート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リゾート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</TotalTime>
  <Words>152</Words>
  <Application>Microsoft Office PowerPoint</Application>
  <PresentationFormat>画面に合わせる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リゾート</vt:lpstr>
      <vt:lpstr>インターン発表</vt:lpstr>
      <vt:lpstr>制作環境</vt:lpstr>
      <vt:lpstr>現在の座席表の作り方</vt:lpstr>
      <vt:lpstr>目標</vt:lpstr>
      <vt:lpstr>座席表作成の流れ</vt:lpstr>
      <vt:lpstr>実装した機能</vt:lpstr>
      <vt:lpstr>デモ</vt:lpstr>
      <vt:lpstr>問題点</vt:lpstr>
      <vt:lpstr>今後の課題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Yokotalab</dc:creator>
  <cp:lastModifiedBy>Yokotalab</cp:lastModifiedBy>
  <cp:revision>73</cp:revision>
  <dcterms:created xsi:type="dcterms:W3CDTF">2009-06-21T03:17:58Z</dcterms:created>
  <dcterms:modified xsi:type="dcterms:W3CDTF">2009-06-22T03:32:29Z</dcterms:modified>
</cp:coreProperties>
</file>