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59" r:id="rId4"/>
    <p:sldId id="260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2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998B1-0A36-4200-873D-B67F5B11BAA8}" type="datetimeFigureOut">
              <a:rPr kumimoji="1" lang="ja-JP" altLang="en-US" smtClean="0"/>
              <a:pPr/>
              <a:t>2011/1/15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5C522-F1B4-47E9-A5A1-31A048BD1A2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84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一般ユーザ版</a:t>
            </a:r>
            <a:r>
              <a:rPr kumimoji="1" lang="en-US" altLang="ja-JP" dirty="0" smtClean="0"/>
              <a:t>(2009</a:t>
            </a:r>
            <a:r>
              <a:rPr kumimoji="1" lang="ja-JP" altLang="en-US" dirty="0" smtClean="0"/>
              <a:t>実装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「戻る」が足りてない（実装が）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5C522-F1B4-47E9-A5A1-31A048BD1A2D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root</a:t>
            </a:r>
            <a:r>
              <a:rPr kumimoji="1" lang="ja-JP" altLang="en-US" dirty="0" smtClean="0"/>
              <a:t>版</a:t>
            </a:r>
            <a:r>
              <a:rPr kumimoji="1" lang="en-US" altLang="ja-JP" dirty="0" smtClean="0"/>
              <a:t>(2009</a:t>
            </a:r>
            <a:r>
              <a:rPr kumimoji="1" lang="ja-JP" altLang="en-US" dirty="0" smtClean="0"/>
              <a:t>実装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「戻る」が足りてない（実装が）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5C522-F1B4-47E9-A5A1-31A048BD1A2D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root</a:t>
            </a:r>
            <a:r>
              <a:rPr kumimoji="1" lang="ja-JP" altLang="en-US" dirty="0" smtClean="0"/>
              <a:t>版</a:t>
            </a:r>
            <a:r>
              <a:rPr kumimoji="1" lang="en-US" altLang="ja-JP" dirty="0" smtClean="0"/>
              <a:t>(2009</a:t>
            </a:r>
            <a:r>
              <a:rPr kumimoji="1" lang="ja-JP" altLang="en-US" dirty="0" smtClean="0"/>
              <a:t>改修案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「戻る」が足りてない（実装が）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5C522-F1B4-47E9-A5A1-31A048BD1A2D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2011/1/15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2011/1/15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2011/1/15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2011/1/15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2011/1/15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2011/1/15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2011/1/15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2011/1/15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2011/1/15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2011/1/15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2011/1/15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717DB-7D90-4EF6-A51D-4D9A9134E2E7}" type="datetimeFigureOut">
              <a:rPr kumimoji="1" lang="ja-JP" altLang="en-US" smtClean="0"/>
              <a:pPr/>
              <a:t>2011/1/15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028C4-93BB-4B86-AC47-91D423155D2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シラバスシステム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画面遷移図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7224" y="3886200"/>
            <a:ext cx="7500990" cy="1752600"/>
          </a:xfrm>
        </p:spPr>
        <p:txBody>
          <a:bodyPr/>
          <a:lstStyle/>
          <a:p>
            <a:r>
              <a:rPr kumimoji="1" lang="en-US" altLang="ja-JP" smtClean="0"/>
              <a:t>2009</a:t>
            </a:r>
            <a:r>
              <a:rPr kumimoji="1" lang="ja-JP" altLang="en-US" smtClean="0"/>
              <a:t>年度</a:t>
            </a:r>
            <a:r>
              <a:rPr kumimoji="1" lang="ja-JP" altLang="en-US" dirty="0" smtClean="0"/>
              <a:t>シラバスシステム開発チーム</a:t>
            </a:r>
            <a:endParaRPr kumimoji="1" lang="en-US" altLang="ja-JP" dirty="0" smtClean="0"/>
          </a:p>
          <a:p>
            <a:r>
              <a:rPr kumimoji="1" lang="en-US" altLang="ja-JP" dirty="0" smtClean="0"/>
              <a:t>2008</a:t>
            </a:r>
            <a:r>
              <a:rPr kumimoji="1" lang="ja-JP" altLang="en-US" dirty="0" smtClean="0"/>
              <a:t>年度休学　小宮山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角丸四角形 122"/>
          <p:cNvSpPr/>
          <p:nvPr/>
        </p:nvSpPr>
        <p:spPr>
          <a:xfrm>
            <a:off x="2786050" y="214290"/>
            <a:ext cx="6215106" cy="635798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4282" y="1000108"/>
            <a:ext cx="150019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トップページ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57488" y="100010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所有科目一覧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0" y="1643050"/>
            <a:ext cx="114300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編集画面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72000" y="2202412"/>
            <a:ext cx="185738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科目</a:t>
            </a:r>
            <a:r>
              <a:rPr lang="ja-JP" altLang="en-US" dirty="0" smtClean="0"/>
              <a:t>名入力画面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72000" y="3357562"/>
            <a:ext cx="221457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パスワード変更画面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0" y="2786058"/>
            <a:ext cx="2143140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科目削除確認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5720" y="4929198"/>
            <a:ext cx="192882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使い方・注意事項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000892" y="1643050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r>
              <a:rPr kumimoji="1" lang="ja-JP" altLang="en-US" dirty="0" smtClean="0"/>
              <a:t>生成結果</a:t>
            </a:r>
            <a:endParaRPr kumimoji="1" lang="ja-JP" altLang="en-US" dirty="0"/>
          </a:p>
        </p:txBody>
      </p:sp>
      <p:cxnSp>
        <p:nvCxnSpPr>
          <p:cNvPr id="47" name="カギ線コネクタ 46"/>
          <p:cNvCxnSpPr>
            <a:stCxn id="43" idx="3"/>
            <a:endCxn id="7" idx="3"/>
          </p:cNvCxnSpPr>
          <p:nvPr/>
        </p:nvCxnSpPr>
        <p:spPr>
          <a:xfrm flipH="1" flipV="1">
            <a:off x="4429124" y="1184774"/>
            <a:ext cx="4143404" cy="642942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12" idx="3"/>
            <a:endCxn id="244" idx="1"/>
          </p:cNvCxnSpPr>
          <p:nvPr/>
        </p:nvCxnSpPr>
        <p:spPr>
          <a:xfrm>
            <a:off x="6429388" y="2387078"/>
            <a:ext cx="57150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図形 71"/>
          <p:cNvCxnSpPr>
            <a:stCxn id="244" idx="3"/>
            <a:endCxn id="7" idx="3"/>
          </p:cNvCxnSpPr>
          <p:nvPr/>
        </p:nvCxnSpPr>
        <p:spPr>
          <a:xfrm flipH="1" flipV="1">
            <a:off x="4429124" y="1184774"/>
            <a:ext cx="4143404" cy="120230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14" idx="3"/>
            <a:endCxn id="252" idx="1"/>
          </p:cNvCxnSpPr>
          <p:nvPr/>
        </p:nvCxnSpPr>
        <p:spPr>
          <a:xfrm>
            <a:off x="6786578" y="3542228"/>
            <a:ext cx="21431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7000892" y="278605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91" name="図形 90"/>
          <p:cNvCxnSpPr>
            <a:stCxn id="15" idx="3"/>
            <a:endCxn id="89" idx="1"/>
          </p:cNvCxnSpPr>
          <p:nvPr/>
        </p:nvCxnSpPr>
        <p:spPr>
          <a:xfrm>
            <a:off x="6715140" y="2970724"/>
            <a:ext cx="285752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図形 92"/>
          <p:cNvCxnSpPr>
            <a:stCxn id="89" idx="3"/>
            <a:endCxn id="7" idx="3"/>
          </p:cNvCxnSpPr>
          <p:nvPr/>
        </p:nvCxnSpPr>
        <p:spPr>
          <a:xfrm flipH="1" flipV="1">
            <a:off x="4429124" y="1184774"/>
            <a:ext cx="4143404" cy="1785950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357158" y="6417254"/>
            <a:ext cx="250033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Adobe Reader download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8" name="直線矢印コネクタ 117"/>
          <p:cNvCxnSpPr/>
          <p:nvPr/>
        </p:nvCxnSpPr>
        <p:spPr>
          <a:xfrm rot="5400000">
            <a:off x="-1213684" y="3143248"/>
            <a:ext cx="3571106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カギ線コネクタ 125"/>
          <p:cNvCxnSpPr>
            <a:stCxn id="4" idx="1"/>
            <a:endCxn id="98" idx="1"/>
          </p:cNvCxnSpPr>
          <p:nvPr/>
        </p:nvCxnSpPr>
        <p:spPr>
          <a:xfrm rot="10800000" flipH="1" flipV="1">
            <a:off x="214282" y="1184774"/>
            <a:ext cx="142876" cy="5417146"/>
          </a:xfrm>
          <a:prstGeom prst="bentConnector3">
            <a:avLst>
              <a:gd name="adj1" fmla="val -78873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/>
          <p:cNvSpPr txBox="1"/>
          <p:nvPr/>
        </p:nvSpPr>
        <p:spPr>
          <a:xfrm>
            <a:off x="1071538" y="2643182"/>
            <a:ext cx="164307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ログインエラー</a:t>
            </a:r>
            <a:endParaRPr kumimoji="1" lang="ja-JP" altLang="en-US" dirty="0"/>
          </a:p>
        </p:txBody>
      </p:sp>
      <p:cxnSp>
        <p:nvCxnSpPr>
          <p:cNvPr id="143" name="カギ線コネクタ 142"/>
          <p:cNvCxnSpPr/>
          <p:nvPr/>
        </p:nvCxnSpPr>
        <p:spPr>
          <a:xfrm rot="5400000" flipH="1" flipV="1">
            <a:off x="714349" y="2000240"/>
            <a:ext cx="128588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図形 151"/>
          <p:cNvCxnSpPr>
            <a:stCxn id="4" idx="3"/>
            <a:endCxn id="136" idx="0"/>
          </p:cNvCxnSpPr>
          <p:nvPr/>
        </p:nvCxnSpPr>
        <p:spPr>
          <a:xfrm>
            <a:off x="1714480" y="1184774"/>
            <a:ext cx="178595" cy="145840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/>
          <p:nvPr/>
        </p:nvCxnSpPr>
        <p:spPr>
          <a:xfrm rot="10800000">
            <a:off x="1714480" y="107154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4" idx="3"/>
            <a:endCxn id="7" idx="1"/>
          </p:cNvCxnSpPr>
          <p:nvPr/>
        </p:nvCxnSpPr>
        <p:spPr>
          <a:xfrm>
            <a:off x="1714480" y="1184774"/>
            <a:ext cx="114300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テキスト ボックス 181"/>
          <p:cNvSpPr txBox="1"/>
          <p:nvPr/>
        </p:nvSpPr>
        <p:spPr>
          <a:xfrm>
            <a:off x="3214678" y="416462"/>
            <a:ext cx="18573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i="1" dirty="0" smtClean="0"/>
              <a:t>セッションエラー</a:t>
            </a:r>
            <a:endParaRPr kumimoji="1" lang="ja-JP" altLang="en-US" i="1" dirty="0"/>
          </a:p>
        </p:txBody>
      </p:sp>
      <p:cxnSp>
        <p:nvCxnSpPr>
          <p:cNvPr id="188" name="カギ線コネクタ 187"/>
          <p:cNvCxnSpPr>
            <a:stCxn id="182" idx="1"/>
            <a:endCxn id="4" idx="0"/>
          </p:cNvCxnSpPr>
          <p:nvPr/>
        </p:nvCxnSpPr>
        <p:spPr>
          <a:xfrm rot="10800000" flipV="1">
            <a:off x="964382" y="601128"/>
            <a:ext cx="2250297" cy="39898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/>
          <p:cNvSpPr txBox="1"/>
          <p:nvPr/>
        </p:nvSpPr>
        <p:spPr>
          <a:xfrm>
            <a:off x="5286380" y="-24"/>
            <a:ext cx="2143140" cy="40011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セッション</a:t>
            </a:r>
            <a:endParaRPr kumimoji="1" lang="ja-JP" altLang="en-US" sz="2000" b="1" dirty="0"/>
          </a:p>
        </p:txBody>
      </p:sp>
      <p:cxnSp>
        <p:nvCxnSpPr>
          <p:cNvPr id="300" name="カギ線コネクタ 299"/>
          <p:cNvCxnSpPr>
            <a:stCxn id="7" idx="2"/>
            <a:endCxn id="15" idx="1"/>
          </p:cNvCxnSpPr>
          <p:nvPr/>
        </p:nvCxnSpPr>
        <p:spPr>
          <a:xfrm rot="16200000" flipH="1">
            <a:off x="3307011" y="1705735"/>
            <a:ext cx="1601284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カギ線コネクタ 128"/>
          <p:cNvCxnSpPr>
            <a:stCxn id="7" idx="2"/>
            <a:endCxn id="8" idx="1"/>
          </p:cNvCxnSpPr>
          <p:nvPr/>
        </p:nvCxnSpPr>
        <p:spPr>
          <a:xfrm rot="16200000" flipH="1">
            <a:off x="3878515" y="1134231"/>
            <a:ext cx="458276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図形 130"/>
          <p:cNvCxnSpPr>
            <a:stCxn id="7" idx="2"/>
            <a:endCxn id="12" idx="1"/>
          </p:cNvCxnSpPr>
          <p:nvPr/>
        </p:nvCxnSpPr>
        <p:spPr>
          <a:xfrm rot="16200000" flipH="1">
            <a:off x="3598834" y="1413912"/>
            <a:ext cx="101763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図形 148"/>
          <p:cNvCxnSpPr>
            <a:stCxn id="7" idx="2"/>
            <a:endCxn id="304" idx="3"/>
          </p:cNvCxnSpPr>
          <p:nvPr/>
        </p:nvCxnSpPr>
        <p:spPr>
          <a:xfrm rot="5400000">
            <a:off x="1056714" y="1955768"/>
            <a:ext cx="3172920" cy="20002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>
            <a:stCxn id="8" idx="3"/>
            <a:endCxn id="43" idx="1"/>
          </p:cNvCxnSpPr>
          <p:nvPr/>
        </p:nvCxnSpPr>
        <p:spPr>
          <a:xfrm>
            <a:off x="5715008" y="1827716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図形 189"/>
          <p:cNvCxnSpPr>
            <a:stCxn id="7" idx="2"/>
            <a:endCxn id="14" idx="1"/>
          </p:cNvCxnSpPr>
          <p:nvPr/>
        </p:nvCxnSpPr>
        <p:spPr>
          <a:xfrm rot="16200000" flipH="1">
            <a:off x="3021259" y="1991487"/>
            <a:ext cx="217278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カギ線コネクタ 215"/>
          <p:cNvCxnSpPr>
            <a:endCxn id="7" idx="3"/>
          </p:cNvCxnSpPr>
          <p:nvPr/>
        </p:nvCxnSpPr>
        <p:spPr>
          <a:xfrm rot="10800000">
            <a:off x="4429124" y="1184774"/>
            <a:ext cx="2286016" cy="1672722"/>
          </a:xfrm>
          <a:prstGeom prst="bentConnector3">
            <a:avLst>
              <a:gd name="adj1" fmla="val -18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カギ線コネクタ 217"/>
          <p:cNvCxnSpPr>
            <a:endCxn id="7" idx="3"/>
          </p:cNvCxnSpPr>
          <p:nvPr/>
        </p:nvCxnSpPr>
        <p:spPr>
          <a:xfrm rot="10800000">
            <a:off x="4429124" y="1184774"/>
            <a:ext cx="2000264" cy="1101218"/>
          </a:xfrm>
          <a:prstGeom prst="bentConnector3">
            <a:avLst>
              <a:gd name="adj1" fmla="val -163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テキスト ボックス 243"/>
          <p:cNvSpPr txBox="1"/>
          <p:nvPr/>
        </p:nvSpPr>
        <p:spPr>
          <a:xfrm>
            <a:off x="7000892" y="220241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7000892" y="335756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55" name="カギ線コネクタ 254"/>
          <p:cNvCxnSpPr>
            <a:stCxn id="252" idx="3"/>
            <a:endCxn id="7" idx="3"/>
          </p:cNvCxnSpPr>
          <p:nvPr/>
        </p:nvCxnSpPr>
        <p:spPr>
          <a:xfrm flipH="1" flipV="1">
            <a:off x="4429124" y="1184774"/>
            <a:ext cx="4143404" cy="235745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テキスト ボックス 303"/>
          <p:cNvSpPr txBox="1"/>
          <p:nvPr/>
        </p:nvSpPr>
        <p:spPr>
          <a:xfrm>
            <a:off x="1000100" y="4357694"/>
            <a:ext cx="64294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endParaRPr kumimoji="1" lang="ja-JP" altLang="en-US" dirty="0"/>
          </a:p>
        </p:txBody>
      </p:sp>
      <p:sp>
        <p:nvSpPr>
          <p:cNvPr id="305" name="テキスト ボックス 304"/>
          <p:cNvSpPr txBox="1"/>
          <p:nvPr/>
        </p:nvSpPr>
        <p:spPr>
          <a:xfrm>
            <a:off x="642910" y="3488296"/>
            <a:ext cx="135732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全科目一覧</a:t>
            </a:r>
            <a:endParaRPr kumimoji="1" lang="ja-JP" altLang="en-US" dirty="0"/>
          </a:p>
        </p:txBody>
      </p:sp>
      <p:cxnSp>
        <p:nvCxnSpPr>
          <p:cNvPr id="306" name="直線矢印コネクタ 305"/>
          <p:cNvCxnSpPr>
            <a:stCxn id="305" idx="2"/>
            <a:endCxn id="304" idx="0"/>
          </p:cNvCxnSpPr>
          <p:nvPr/>
        </p:nvCxnSpPr>
        <p:spPr>
          <a:xfrm rot="5400000">
            <a:off x="1071538" y="410766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矢印コネクタ 306"/>
          <p:cNvCxnSpPr/>
          <p:nvPr/>
        </p:nvCxnSpPr>
        <p:spPr>
          <a:xfrm rot="16200000" flipH="1">
            <a:off x="-142909" y="2428867"/>
            <a:ext cx="2143144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角丸四角形 122"/>
          <p:cNvSpPr/>
          <p:nvPr/>
        </p:nvSpPr>
        <p:spPr>
          <a:xfrm>
            <a:off x="2786050" y="214290"/>
            <a:ext cx="6215106" cy="635798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4282" y="1000108"/>
            <a:ext cx="150019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トップページ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57488" y="100010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所有科目一覧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0" y="1643050"/>
            <a:ext cx="114300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編集画面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72000" y="2202412"/>
            <a:ext cx="185738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科目</a:t>
            </a:r>
            <a:r>
              <a:rPr lang="ja-JP" altLang="en-US" dirty="0" smtClean="0"/>
              <a:t>名入力画面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72000" y="3357562"/>
            <a:ext cx="221457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パスワード変更画面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0" y="2786058"/>
            <a:ext cx="2143140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科目削除確認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5720" y="4929198"/>
            <a:ext cx="192882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使い方・注意事項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000892" y="1643050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r>
              <a:rPr kumimoji="1" lang="ja-JP" altLang="en-US" dirty="0" smtClean="0"/>
              <a:t>生成結果</a:t>
            </a:r>
            <a:endParaRPr kumimoji="1" lang="ja-JP" altLang="en-US" dirty="0"/>
          </a:p>
        </p:txBody>
      </p:sp>
      <p:cxnSp>
        <p:nvCxnSpPr>
          <p:cNvPr id="47" name="カギ線コネクタ 46"/>
          <p:cNvCxnSpPr>
            <a:stCxn id="43" idx="3"/>
            <a:endCxn id="7" idx="3"/>
          </p:cNvCxnSpPr>
          <p:nvPr/>
        </p:nvCxnSpPr>
        <p:spPr>
          <a:xfrm flipH="1" flipV="1">
            <a:off x="4429124" y="1184774"/>
            <a:ext cx="4143404" cy="642942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12" idx="3"/>
            <a:endCxn id="244" idx="1"/>
          </p:cNvCxnSpPr>
          <p:nvPr/>
        </p:nvCxnSpPr>
        <p:spPr>
          <a:xfrm>
            <a:off x="6429388" y="2387078"/>
            <a:ext cx="57150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図形 71"/>
          <p:cNvCxnSpPr>
            <a:stCxn id="244" idx="3"/>
            <a:endCxn id="7" idx="3"/>
          </p:cNvCxnSpPr>
          <p:nvPr/>
        </p:nvCxnSpPr>
        <p:spPr>
          <a:xfrm flipH="1" flipV="1">
            <a:off x="4429124" y="1184774"/>
            <a:ext cx="4143404" cy="120230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14" idx="3"/>
            <a:endCxn id="252" idx="1"/>
          </p:cNvCxnSpPr>
          <p:nvPr/>
        </p:nvCxnSpPr>
        <p:spPr>
          <a:xfrm>
            <a:off x="6786578" y="3542228"/>
            <a:ext cx="21431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図形 87"/>
          <p:cNvCxnSpPr>
            <a:endCxn id="7" idx="3"/>
          </p:cNvCxnSpPr>
          <p:nvPr/>
        </p:nvCxnSpPr>
        <p:spPr>
          <a:xfrm flipH="1" flipV="1">
            <a:off x="4429124" y="1184774"/>
            <a:ext cx="4143404" cy="4071966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7000892" y="278605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91" name="図形 90"/>
          <p:cNvCxnSpPr>
            <a:stCxn id="15" idx="3"/>
            <a:endCxn id="89" idx="1"/>
          </p:cNvCxnSpPr>
          <p:nvPr/>
        </p:nvCxnSpPr>
        <p:spPr>
          <a:xfrm>
            <a:off x="6715140" y="2970724"/>
            <a:ext cx="285752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図形 92"/>
          <p:cNvCxnSpPr>
            <a:stCxn id="89" idx="3"/>
            <a:endCxn id="7" idx="3"/>
          </p:cNvCxnSpPr>
          <p:nvPr/>
        </p:nvCxnSpPr>
        <p:spPr>
          <a:xfrm flipH="1" flipV="1">
            <a:off x="4429124" y="1184774"/>
            <a:ext cx="4143404" cy="1785950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357158" y="6417254"/>
            <a:ext cx="250033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Adobe Reader download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8" name="直線矢印コネクタ 117"/>
          <p:cNvCxnSpPr/>
          <p:nvPr/>
        </p:nvCxnSpPr>
        <p:spPr>
          <a:xfrm rot="5400000">
            <a:off x="-1213684" y="3143248"/>
            <a:ext cx="3571106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カギ線コネクタ 125"/>
          <p:cNvCxnSpPr>
            <a:stCxn id="4" idx="1"/>
            <a:endCxn id="98" idx="1"/>
          </p:cNvCxnSpPr>
          <p:nvPr/>
        </p:nvCxnSpPr>
        <p:spPr>
          <a:xfrm rot="10800000" flipH="1" flipV="1">
            <a:off x="214282" y="1184774"/>
            <a:ext cx="142876" cy="5417146"/>
          </a:xfrm>
          <a:prstGeom prst="bentConnector3">
            <a:avLst>
              <a:gd name="adj1" fmla="val -78873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/>
          <p:cNvSpPr txBox="1"/>
          <p:nvPr/>
        </p:nvSpPr>
        <p:spPr>
          <a:xfrm>
            <a:off x="1071538" y="2643182"/>
            <a:ext cx="164307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ログインエラー</a:t>
            </a:r>
            <a:endParaRPr kumimoji="1" lang="ja-JP" altLang="en-US" dirty="0"/>
          </a:p>
        </p:txBody>
      </p:sp>
      <p:cxnSp>
        <p:nvCxnSpPr>
          <p:cNvPr id="143" name="カギ線コネクタ 142"/>
          <p:cNvCxnSpPr/>
          <p:nvPr/>
        </p:nvCxnSpPr>
        <p:spPr>
          <a:xfrm rot="5400000" flipH="1" flipV="1">
            <a:off x="714349" y="2000240"/>
            <a:ext cx="128588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図形 151"/>
          <p:cNvCxnSpPr>
            <a:stCxn id="4" idx="3"/>
            <a:endCxn id="136" idx="0"/>
          </p:cNvCxnSpPr>
          <p:nvPr/>
        </p:nvCxnSpPr>
        <p:spPr>
          <a:xfrm>
            <a:off x="1714480" y="1184774"/>
            <a:ext cx="178595" cy="145840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/>
          <p:nvPr/>
        </p:nvCxnSpPr>
        <p:spPr>
          <a:xfrm rot="10800000">
            <a:off x="1714480" y="107154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4" idx="3"/>
            <a:endCxn id="7" idx="1"/>
          </p:cNvCxnSpPr>
          <p:nvPr/>
        </p:nvCxnSpPr>
        <p:spPr>
          <a:xfrm>
            <a:off x="1714480" y="1184774"/>
            <a:ext cx="114300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テキスト ボックス 181"/>
          <p:cNvSpPr txBox="1"/>
          <p:nvPr/>
        </p:nvSpPr>
        <p:spPr>
          <a:xfrm>
            <a:off x="3214678" y="416462"/>
            <a:ext cx="18573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i="1" dirty="0" smtClean="0"/>
              <a:t>セッションエラー</a:t>
            </a:r>
            <a:endParaRPr kumimoji="1" lang="ja-JP" altLang="en-US" i="1" dirty="0"/>
          </a:p>
        </p:txBody>
      </p:sp>
      <p:cxnSp>
        <p:nvCxnSpPr>
          <p:cNvPr id="188" name="カギ線コネクタ 187"/>
          <p:cNvCxnSpPr>
            <a:stCxn id="182" idx="1"/>
            <a:endCxn id="4" idx="0"/>
          </p:cNvCxnSpPr>
          <p:nvPr/>
        </p:nvCxnSpPr>
        <p:spPr>
          <a:xfrm rot="10800000" flipV="1">
            <a:off x="964382" y="601128"/>
            <a:ext cx="2250297" cy="39898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/>
          <p:cNvSpPr txBox="1"/>
          <p:nvPr/>
        </p:nvSpPr>
        <p:spPr>
          <a:xfrm>
            <a:off x="5286380" y="-24"/>
            <a:ext cx="2143140" cy="40011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セッション</a:t>
            </a:r>
            <a:endParaRPr kumimoji="1" lang="ja-JP" altLang="en-US" sz="2000" b="1" dirty="0"/>
          </a:p>
        </p:txBody>
      </p:sp>
      <p:cxnSp>
        <p:nvCxnSpPr>
          <p:cNvPr id="300" name="カギ線コネクタ 299"/>
          <p:cNvCxnSpPr>
            <a:stCxn id="7" idx="2"/>
            <a:endCxn id="15" idx="1"/>
          </p:cNvCxnSpPr>
          <p:nvPr/>
        </p:nvCxnSpPr>
        <p:spPr>
          <a:xfrm rot="16200000" flipH="1">
            <a:off x="3307011" y="1705735"/>
            <a:ext cx="1601284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572000" y="3916924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新規教員登録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572000" y="4488428"/>
            <a:ext cx="114300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教員</a:t>
            </a:r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572000" y="5072074"/>
            <a:ext cx="207170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科目</a:t>
            </a:r>
            <a:r>
              <a:rPr lang="ja-JP" altLang="en-US" dirty="0" smtClean="0"/>
              <a:t>所有教員変更</a:t>
            </a:r>
            <a:endParaRPr kumimoji="1" lang="ja-JP" altLang="en-US" dirty="0"/>
          </a:p>
        </p:txBody>
      </p:sp>
      <p:cxnSp>
        <p:nvCxnSpPr>
          <p:cNvPr id="129" name="カギ線コネクタ 128"/>
          <p:cNvCxnSpPr>
            <a:stCxn id="7" idx="2"/>
            <a:endCxn id="8" idx="1"/>
          </p:cNvCxnSpPr>
          <p:nvPr/>
        </p:nvCxnSpPr>
        <p:spPr>
          <a:xfrm rot="16200000" flipH="1">
            <a:off x="3878515" y="1134231"/>
            <a:ext cx="458276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図形 130"/>
          <p:cNvCxnSpPr>
            <a:stCxn id="7" idx="2"/>
            <a:endCxn id="12" idx="1"/>
          </p:cNvCxnSpPr>
          <p:nvPr/>
        </p:nvCxnSpPr>
        <p:spPr>
          <a:xfrm rot="16200000" flipH="1">
            <a:off x="3598834" y="1413912"/>
            <a:ext cx="101763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図形 148"/>
          <p:cNvCxnSpPr>
            <a:stCxn id="7" idx="2"/>
            <a:endCxn id="304" idx="3"/>
          </p:cNvCxnSpPr>
          <p:nvPr/>
        </p:nvCxnSpPr>
        <p:spPr>
          <a:xfrm rot="5400000">
            <a:off x="1056714" y="1955768"/>
            <a:ext cx="3172920" cy="20002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>
            <a:stCxn id="8" idx="3"/>
            <a:endCxn id="43" idx="1"/>
          </p:cNvCxnSpPr>
          <p:nvPr/>
        </p:nvCxnSpPr>
        <p:spPr>
          <a:xfrm>
            <a:off x="5715008" y="1827716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図形 189"/>
          <p:cNvCxnSpPr>
            <a:stCxn id="7" idx="2"/>
            <a:endCxn id="14" idx="1"/>
          </p:cNvCxnSpPr>
          <p:nvPr/>
        </p:nvCxnSpPr>
        <p:spPr>
          <a:xfrm rot="16200000" flipH="1">
            <a:off x="3021259" y="1991487"/>
            <a:ext cx="217278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図形 229"/>
          <p:cNvCxnSpPr>
            <a:stCxn id="7" idx="2"/>
            <a:endCxn id="46" idx="1"/>
          </p:cNvCxnSpPr>
          <p:nvPr/>
        </p:nvCxnSpPr>
        <p:spPr>
          <a:xfrm rot="16200000" flipH="1">
            <a:off x="2741578" y="2271168"/>
            <a:ext cx="2732150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図形 231"/>
          <p:cNvCxnSpPr>
            <a:stCxn id="7" idx="2"/>
            <a:endCxn id="48" idx="1"/>
          </p:cNvCxnSpPr>
          <p:nvPr/>
        </p:nvCxnSpPr>
        <p:spPr>
          <a:xfrm rot="16200000" flipH="1">
            <a:off x="2455826" y="2556920"/>
            <a:ext cx="3303654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図形 233"/>
          <p:cNvCxnSpPr>
            <a:stCxn id="7" idx="2"/>
            <a:endCxn id="49" idx="1"/>
          </p:cNvCxnSpPr>
          <p:nvPr/>
        </p:nvCxnSpPr>
        <p:spPr>
          <a:xfrm rot="16200000" flipH="1">
            <a:off x="2164003" y="2848743"/>
            <a:ext cx="3887300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テキスト ボックス 243"/>
          <p:cNvSpPr txBox="1"/>
          <p:nvPr/>
        </p:nvSpPr>
        <p:spPr>
          <a:xfrm>
            <a:off x="7000892" y="220241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7000892" y="335756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55" name="カギ線コネクタ 254"/>
          <p:cNvCxnSpPr>
            <a:stCxn id="252" idx="3"/>
            <a:endCxn id="7" idx="3"/>
          </p:cNvCxnSpPr>
          <p:nvPr/>
        </p:nvCxnSpPr>
        <p:spPr>
          <a:xfrm flipH="1" flipV="1">
            <a:off x="4429124" y="1184774"/>
            <a:ext cx="4143404" cy="235745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矢印コネクタ 273"/>
          <p:cNvCxnSpPr>
            <a:stCxn id="46" idx="3"/>
            <a:endCxn id="275" idx="1"/>
          </p:cNvCxnSpPr>
          <p:nvPr/>
        </p:nvCxnSpPr>
        <p:spPr>
          <a:xfrm>
            <a:off x="6143636" y="4101590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テキスト ボックス 274"/>
          <p:cNvSpPr txBox="1"/>
          <p:nvPr/>
        </p:nvSpPr>
        <p:spPr>
          <a:xfrm>
            <a:off x="7000892" y="3916924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79" name="カギ線コネクタ 278"/>
          <p:cNvCxnSpPr>
            <a:stCxn id="275" idx="3"/>
            <a:endCxn id="7" idx="3"/>
          </p:cNvCxnSpPr>
          <p:nvPr/>
        </p:nvCxnSpPr>
        <p:spPr>
          <a:xfrm flipH="1" flipV="1">
            <a:off x="4429124" y="1184774"/>
            <a:ext cx="4143404" cy="2916816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/>
          <p:cNvCxnSpPr>
            <a:stCxn id="48" idx="3"/>
            <a:endCxn id="281" idx="1"/>
          </p:cNvCxnSpPr>
          <p:nvPr/>
        </p:nvCxnSpPr>
        <p:spPr>
          <a:xfrm>
            <a:off x="5715008" y="4673094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テキスト ボックス 280"/>
          <p:cNvSpPr txBox="1"/>
          <p:nvPr/>
        </p:nvSpPr>
        <p:spPr>
          <a:xfrm>
            <a:off x="7000892" y="448842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85" name="カギ線コネクタ 284"/>
          <p:cNvCxnSpPr>
            <a:stCxn id="281" idx="3"/>
            <a:endCxn id="7" idx="3"/>
          </p:cNvCxnSpPr>
          <p:nvPr/>
        </p:nvCxnSpPr>
        <p:spPr>
          <a:xfrm flipH="1" flipV="1">
            <a:off x="4429124" y="1184774"/>
            <a:ext cx="4143404" cy="3488320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テキスト ボックス 303"/>
          <p:cNvSpPr txBox="1"/>
          <p:nvPr/>
        </p:nvSpPr>
        <p:spPr>
          <a:xfrm>
            <a:off x="1000100" y="4357694"/>
            <a:ext cx="64294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endParaRPr kumimoji="1" lang="ja-JP" altLang="en-US" dirty="0"/>
          </a:p>
        </p:txBody>
      </p:sp>
      <p:sp>
        <p:nvSpPr>
          <p:cNvPr id="305" name="テキスト ボックス 304"/>
          <p:cNvSpPr txBox="1"/>
          <p:nvPr/>
        </p:nvSpPr>
        <p:spPr>
          <a:xfrm>
            <a:off x="642910" y="3488296"/>
            <a:ext cx="135732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全科目一覧</a:t>
            </a:r>
            <a:endParaRPr kumimoji="1" lang="ja-JP" altLang="en-US" dirty="0"/>
          </a:p>
        </p:txBody>
      </p:sp>
      <p:cxnSp>
        <p:nvCxnSpPr>
          <p:cNvPr id="306" name="直線矢印コネクタ 305"/>
          <p:cNvCxnSpPr>
            <a:stCxn id="305" idx="2"/>
            <a:endCxn id="304" idx="0"/>
          </p:cNvCxnSpPr>
          <p:nvPr/>
        </p:nvCxnSpPr>
        <p:spPr>
          <a:xfrm rot="5400000">
            <a:off x="1071538" y="410766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矢印コネクタ 306"/>
          <p:cNvCxnSpPr/>
          <p:nvPr/>
        </p:nvCxnSpPr>
        <p:spPr>
          <a:xfrm rot="16200000" flipH="1">
            <a:off x="-142909" y="2428867"/>
            <a:ext cx="2143144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/>
          <p:nvPr/>
        </p:nvCxnSpPr>
        <p:spPr>
          <a:xfrm rot="10800000">
            <a:off x="4429124" y="1184774"/>
            <a:ext cx="2286016" cy="1672722"/>
          </a:xfrm>
          <a:prstGeom prst="bentConnector3">
            <a:avLst>
              <a:gd name="adj1" fmla="val -18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/>
          <p:nvPr/>
        </p:nvCxnSpPr>
        <p:spPr>
          <a:xfrm rot="10800000">
            <a:off x="4429124" y="1184774"/>
            <a:ext cx="2000264" cy="1101218"/>
          </a:xfrm>
          <a:prstGeom prst="bentConnector3">
            <a:avLst>
              <a:gd name="adj1" fmla="val -163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endCxn id="63" idx="1"/>
          </p:cNvCxnSpPr>
          <p:nvPr/>
        </p:nvCxnSpPr>
        <p:spPr>
          <a:xfrm>
            <a:off x="6643702" y="5256740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7000892" y="5072074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角丸四角形 122"/>
          <p:cNvSpPr/>
          <p:nvPr/>
        </p:nvSpPr>
        <p:spPr>
          <a:xfrm>
            <a:off x="2786050" y="214290"/>
            <a:ext cx="6215106" cy="635798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4282" y="1000108"/>
            <a:ext cx="150019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トップページ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57488" y="100010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所有科目一覧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0" y="1643050"/>
            <a:ext cx="114300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編集画面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00100" y="4357694"/>
            <a:ext cx="64294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72000" y="2202412"/>
            <a:ext cx="185738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科目</a:t>
            </a:r>
            <a:r>
              <a:rPr lang="ja-JP" altLang="en-US" dirty="0" smtClean="0"/>
              <a:t>名入力画面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72000" y="3357562"/>
            <a:ext cx="221457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パスワード変更画面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0" y="2786058"/>
            <a:ext cx="2143140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科目削除確認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42910" y="3488296"/>
            <a:ext cx="135732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全科目一覧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5720" y="4929198"/>
            <a:ext cx="192882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使い方・注意事項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>
            <a:stCxn id="16" idx="2"/>
            <a:endCxn id="11" idx="0"/>
          </p:cNvCxnSpPr>
          <p:nvPr/>
        </p:nvCxnSpPr>
        <p:spPr>
          <a:xfrm rot="5400000">
            <a:off x="1071538" y="410766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7000892" y="1643050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r>
              <a:rPr kumimoji="1" lang="ja-JP" altLang="en-US" dirty="0" smtClean="0"/>
              <a:t>生成結果</a:t>
            </a:r>
            <a:endParaRPr kumimoji="1" lang="ja-JP" altLang="en-US" dirty="0"/>
          </a:p>
        </p:txBody>
      </p:sp>
      <p:cxnSp>
        <p:nvCxnSpPr>
          <p:cNvPr id="47" name="カギ線コネクタ 46"/>
          <p:cNvCxnSpPr>
            <a:stCxn id="43" idx="3"/>
            <a:endCxn id="7" idx="3"/>
          </p:cNvCxnSpPr>
          <p:nvPr/>
        </p:nvCxnSpPr>
        <p:spPr>
          <a:xfrm flipH="1" flipV="1">
            <a:off x="4429124" y="1184774"/>
            <a:ext cx="4143404" cy="642942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12" idx="3"/>
            <a:endCxn id="244" idx="1"/>
          </p:cNvCxnSpPr>
          <p:nvPr/>
        </p:nvCxnSpPr>
        <p:spPr>
          <a:xfrm>
            <a:off x="6429388" y="2387078"/>
            <a:ext cx="57150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図形 71"/>
          <p:cNvCxnSpPr>
            <a:stCxn id="244" idx="3"/>
            <a:endCxn id="7" idx="3"/>
          </p:cNvCxnSpPr>
          <p:nvPr/>
        </p:nvCxnSpPr>
        <p:spPr>
          <a:xfrm flipH="1" flipV="1">
            <a:off x="4429124" y="1184774"/>
            <a:ext cx="4143404" cy="120230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14" idx="3"/>
            <a:endCxn id="252" idx="1"/>
          </p:cNvCxnSpPr>
          <p:nvPr/>
        </p:nvCxnSpPr>
        <p:spPr>
          <a:xfrm>
            <a:off x="6786578" y="3542228"/>
            <a:ext cx="21431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図形 87"/>
          <p:cNvCxnSpPr>
            <a:endCxn id="7" idx="3"/>
          </p:cNvCxnSpPr>
          <p:nvPr/>
        </p:nvCxnSpPr>
        <p:spPr>
          <a:xfrm flipH="1" flipV="1">
            <a:off x="4429124" y="1184774"/>
            <a:ext cx="4143404" cy="4071966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7000892" y="278605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91" name="図形 90"/>
          <p:cNvCxnSpPr>
            <a:stCxn id="15" idx="3"/>
            <a:endCxn id="89" idx="1"/>
          </p:cNvCxnSpPr>
          <p:nvPr/>
        </p:nvCxnSpPr>
        <p:spPr>
          <a:xfrm>
            <a:off x="6715140" y="2970724"/>
            <a:ext cx="285752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図形 92"/>
          <p:cNvCxnSpPr>
            <a:stCxn id="89" idx="3"/>
            <a:endCxn id="7" idx="3"/>
          </p:cNvCxnSpPr>
          <p:nvPr/>
        </p:nvCxnSpPr>
        <p:spPr>
          <a:xfrm flipH="1" flipV="1">
            <a:off x="4429124" y="1184774"/>
            <a:ext cx="4143404" cy="1785950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357158" y="6417254"/>
            <a:ext cx="250033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Adobe Reader download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6" name="直線矢印コネクタ 115"/>
          <p:cNvCxnSpPr/>
          <p:nvPr/>
        </p:nvCxnSpPr>
        <p:spPr>
          <a:xfrm rot="16200000" flipH="1">
            <a:off x="-142909" y="2428867"/>
            <a:ext cx="2143144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 rot="5400000">
            <a:off x="-1213684" y="3143248"/>
            <a:ext cx="3571106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カギ線コネクタ 125"/>
          <p:cNvCxnSpPr>
            <a:stCxn id="4" idx="1"/>
            <a:endCxn id="98" idx="1"/>
          </p:cNvCxnSpPr>
          <p:nvPr/>
        </p:nvCxnSpPr>
        <p:spPr>
          <a:xfrm rot="10800000" flipH="1" flipV="1">
            <a:off x="214282" y="1184774"/>
            <a:ext cx="142876" cy="5417146"/>
          </a:xfrm>
          <a:prstGeom prst="bentConnector3">
            <a:avLst>
              <a:gd name="adj1" fmla="val -78873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/>
          <p:cNvSpPr txBox="1"/>
          <p:nvPr/>
        </p:nvSpPr>
        <p:spPr>
          <a:xfrm>
            <a:off x="1071538" y="2643182"/>
            <a:ext cx="164307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ログインエラー</a:t>
            </a:r>
            <a:endParaRPr kumimoji="1" lang="ja-JP" altLang="en-US" dirty="0"/>
          </a:p>
        </p:txBody>
      </p:sp>
      <p:cxnSp>
        <p:nvCxnSpPr>
          <p:cNvPr id="143" name="カギ線コネクタ 142"/>
          <p:cNvCxnSpPr/>
          <p:nvPr/>
        </p:nvCxnSpPr>
        <p:spPr>
          <a:xfrm rot="5400000" flipH="1" flipV="1">
            <a:off x="714349" y="2000240"/>
            <a:ext cx="128588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図形 151"/>
          <p:cNvCxnSpPr>
            <a:stCxn id="4" idx="3"/>
            <a:endCxn id="136" idx="0"/>
          </p:cNvCxnSpPr>
          <p:nvPr/>
        </p:nvCxnSpPr>
        <p:spPr>
          <a:xfrm>
            <a:off x="1714480" y="1184774"/>
            <a:ext cx="178595" cy="145840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/>
          <p:nvPr/>
        </p:nvCxnSpPr>
        <p:spPr>
          <a:xfrm rot="10800000">
            <a:off x="1714480" y="107154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4" idx="3"/>
            <a:endCxn id="7" idx="1"/>
          </p:cNvCxnSpPr>
          <p:nvPr/>
        </p:nvCxnSpPr>
        <p:spPr>
          <a:xfrm>
            <a:off x="1714480" y="1184774"/>
            <a:ext cx="114300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テキスト ボックス 181"/>
          <p:cNvSpPr txBox="1"/>
          <p:nvPr/>
        </p:nvSpPr>
        <p:spPr>
          <a:xfrm>
            <a:off x="3214678" y="416462"/>
            <a:ext cx="18573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i="1" dirty="0" smtClean="0"/>
              <a:t>セッションエラー</a:t>
            </a:r>
            <a:endParaRPr kumimoji="1" lang="ja-JP" altLang="en-US" i="1" dirty="0"/>
          </a:p>
        </p:txBody>
      </p:sp>
      <p:cxnSp>
        <p:nvCxnSpPr>
          <p:cNvPr id="188" name="カギ線コネクタ 187"/>
          <p:cNvCxnSpPr>
            <a:stCxn id="182" idx="1"/>
            <a:endCxn id="4" idx="0"/>
          </p:cNvCxnSpPr>
          <p:nvPr/>
        </p:nvCxnSpPr>
        <p:spPr>
          <a:xfrm rot="10800000" flipV="1">
            <a:off x="964382" y="601128"/>
            <a:ext cx="2250297" cy="39898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/>
          <p:cNvSpPr txBox="1"/>
          <p:nvPr/>
        </p:nvSpPr>
        <p:spPr>
          <a:xfrm>
            <a:off x="5286380" y="-24"/>
            <a:ext cx="2143140" cy="40011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セッション</a:t>
            </a:r>
            <a:endParaRPr kumimoji="1" lang="ja-JP" altLang="en-US" sz="2000" b="1" dirty="0"/>
          </a:p>
        </p:txBody>
      </p:sp>
      <p:cxnSp>
        <p:nvCxnSpPr>
          <p:cNvPr id="300" name="カギ線コネクタ 299"/>
          <p:cNvCxnSpPr>
            <a:stCxn id="7" idx="2"/>
            <a:endCxn id="15" idx="1"/>
          </p:cNvCxnSpPr>
          <p:nvPr/>
        </p:nvCxnSpPr>
        <p:spPr>
          <a:xfrm rot="16200000" flipH="1">
            <a:off x="3307011" y="1705735"/>
            <a:ext cx="1601284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572000" y="3916924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新規教員登録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572000" y="4488428"/>
            <a:ext cx="114300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教員</a:t>
            </a:r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572000" y="5072074"/>
            <a:ext cx="207170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科目</a:t>
            </a:r>
            <a:r>
              <a:rPr lang="ja-JP" altLang="en-US" dirty="0" smtClean="0"/>
              <a:t>所有教員変更</a:t>
            </a:r>
            <a:endParaRPr kumimoji="1" lang="ja-JP" altLang="en-US" dirty="0"/>
          </a:p>
        </p:txBody>
      </p:sp>
      <p:cxnSp>
        <p:nvCxnSpPr>
          <p:cNvPr id="129" name="カギ線コネクタ 128"/>
          <p:cNvCxnSpPr>
            <a:stCxn id="7" idx="2"/>
            <a:endCxn id="8" idx="1"/>
          </p:cNvCxnSpPr>
          <p:nvPr/>
        </p:nvCxnSpPr>
        <p:spPr>
          <a:xfrm rot="16200000" flipH="1">
            <a:off x="3878515" y="1134231"/>
            <a:ext cx="458276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図形 130"/>
          <p:cNvCxnSpPr>
            <a:stCxn id="7" idx="2"/>
            <a:endCxn id="12" idx="1"/>
          </p:cNvCxnSpPr>
          <p:nvPr/>
        </p:nvCxnSpPr>
        <p:spPr>
          <a:xfrm rot="16200000" flipH="1">
            <a:off x="3598834" y="1413912"/>
            <a:ext cx="101763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図形 148"/>
          <p:cNvCxnSpPr>
            <a:stCxn id="7" idx="2"/>
            <a:endCxn id="11" idx="3"/>
          </p:cNvCxnSpPr>
          <p:nvPr/>
        </p:nvCxnSpPr>
        <p:spPr>
          <a:xfrm rot="5400000">
            <a:off x="1056714" y="1955768"/>
            <a:ext cx="3172920" cy="20002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>
            <a:stCxn id="8" idx="3"/>
            <a:endCxn id="43" idx="1"/>
          </p:cNvCxnSpPr>
          <p:nvPr/>
        </p:nvCxnSpPr>
        <p:spPr>
          <a:xfrm>
            <a:off x="5715008" y="1827716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図形 189"/>
          <p:cNvCxnSpPr>
            <a:stCxn id="7" idx="2"/>
            <a:endCxn id="14" idx="1"/>
          </p:cNvCxnSpPr>
          <p:nvPr/>
        </p:nvCxnSpPr>
        <p:spPr>
          <a:xfrm rot="16200000" flipH="1">
            <a:off x="3021259" y="1991487"/>
            <a:ext cx="217278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カギ線コネクタ 215"/>
          <p:cNvCxnSpPr>
            <a:stCxn id="15" idx="3"/>
            <a:endCxn id="7" idx="3"/>
          </p:cNvCxnSpPr>
          <p:nvPr/>
        </p:nvCxnSpPr>
        <p:spPr>
          <a:xfrm flipH="1" flipV="1">
            <a:off x="4429124" y="1184774"/>
            <a:ext cx="2286016" cy="1785950"/>
          </a:xfrm>
          <a:prstGeom prst="bentConnector3">
            <a:avLst>
              <a:gd name="adj1" fmla="val -71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カギ線コネクタ 217"/>
          <p:cNvCxnSpPr>
            <a:stCxn id="12" idx="3"/>
            <a:endCxn id="7" idx="3"/>
          </p:cNvCxnSpPr>
          <p:nvPr/>
        </p:nvCxnSpPr>
        <p:spPr>
          <a:xfrm flipH="1" flipV="1">
            <a:off x="4429124" y="1184774"/>
            <a:ext cx="2000264" cy="1202304"/>
          </a:xfrm>
          <a:prstGeom prst="bentConnector3">
            <a:avLst>
              <a:gd name="adj1" fmla="val -223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図形 229"/>
          <p:cNvCxnSpPr>
            <a:stCxn id="7" idx="2"/>
            <a:endCxn id="46" idx="1"/>
          </p:cNvCxnSpPr>
          <p:nvPr/>
        </p:nvCxnSpPr>
        <p:spPr>
          <a:xfrm rot="16200000" flipH="1">
            <a:off x="2741578" y="2271168"/>
            <a:ext cx="2732150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図形 231"/>
          <p:cNvCxnSpPr>
            <a:stCxn id="7" idx="2"/>
            <a:endCxn id="48" idx="1"/>
          </p:cNvCxnSpPr>
          <p:nvPr/>
        </p:nvCxnSpPr>
        <p:spPr>
          <a:xfrm rot="16200000" flipH="1">
            <a:off x="2455826" y="2556920"/>
            <a:ext cx="3303654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図形 233"/>
          <p:cNvCxnSpPr>
            <a:stCxn id="7" idx="2"/>
            <a:endCxn id="49" idx="1"/>
          </p:cNvCxnSpPr>
          <p:nvPr/>
        </p:nvCxnSpPr>
        <p:spPr>
          <a:xfrm rot="16200000" flipH="1">
            <a:off x="2164003" y="2848743"/>
            <a:ext cx="3887300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テキスト ボックス 243"/>
          <p:cNvSpPr txBox="1"/>
          <p:nvPr/>
        </p:nvSpPr>
        <p:spPr>
          <a:xfrm>
            <a:off x="7000892" y="220241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7000892" y="335756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55" name="カギ線コネクタ 254"/>
          <p:cNvCxnSpPr>
            <a:stCxn id="252" idx="3"/>
            <a:endCxn id="7" idx="3"/>
          </p:cNvCxnSpPr>
          <p:nvPr/>
        </p:nvCxnSpPr>
        <p:spPr>
          <a:xfrm flipH="1" flipV="1">
            <a:off x="4429124" y="1184774"/>
            <a:ext cx="4143404" cy="235745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矢印コネクタ 273"/>
          <p:cNvCxnSpPr>
            <a:stCxn id="46" idx="3"/>
            <a:endCxn id="275" idx="1"/>
          </p:cNvCxnSpPr>
          <p:nvPr/>
        </p:nvCxnSpPr>
        <p:spPr>
          <a:xfrm>
            <a:off x="6143636" y="4101590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テキスト ボックス 274"/>
          <p:cNvSpPr txBox="1"/>
          <p:nvPr/>
        </p:nvSpPr>
        <p:spPr>
          <a:xfrm>
            <a:off x="7000892" y="3916924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79" name="カギ線コネクタ 278"/>
          <p:cNvCxnSpPr>
            <a:stCxn id="275" idx="3"/>
            <a:endCxn id="7" idx="3"/>
          </p:cNvCxnSpPr>
          <p:nvPr/>
        </p:nvCxnSpPr>
        <p:spPr>
          <a:xfrm flipH="1" flipV="1">
            <a:off x="4429124" y="1184774"/>
            <a:ext cx="4143404" cy="2916816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/>
          <p:cNvCxnSpPr>
            <a:stCxn id="48" idx="3"/>
            <a:endCxn id="281" idx="1"/>
          </p:cNvCxnSpPr>
          <p:nvPr/>
        </p:nvCxnSpPr>
        <p:spPr>
          <a:xfrm>
            <a:off x="5715008" y="4673094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テキスト ボックス 280"/>
          <p:cNvSpPr txBox="1"/>
          <p:nvPr/>
        </p:nvSpPr>
        <p:spPr>
          <a:xfrm>
            <a:off x="7000892" y="448842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85" name="カギ線コネクタ 284"/>
          <p:cNvCxnSpPr>
            <a:stCxn id="281" idx="3"/>
            <a:endCxn id="7" idx="3"/>
          </p:cNvCxnSpPr>
          <p:nvPr/>
        </p:nvCxnSpPr>
        <p:spPr>
          <a:xfrm flipH="1" flipV="1">
            <a:off x="4429124" y="1184774"/>
            <a:ext cx="4143404" cy="3488320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矢印コネクタ 285"/>
          <p:cNvCxnSpPr>
            <a:stCxn id="49" idx="3"/>
            <a:endCxn id="63" idx="1"/>
          </p:cNvCxnSpPr>
          <p:nvPr/>
        </p:nvCxnSpPr>
        <p:spPr>
          <a:xfrm>
            <a:off x="6643702" y="5256740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カギ線コネクタ 60"/>
          <p:cNvCxnSpPr>
            <a:stCxn id="14" idx="3"/>
            <a:endCxn id="7" idx="3"/>
          </p:cNvCxnSpPr>
          <p:nvPr/>
        </p:nvCxnSpPr>
        <p:spPr>
          <a:xfrm flipH="1" flipV="1">
            <a:off x="4429124" y="1184774"/>
            <a:ext cx="2357454" cy="2357454"/>
          </a:xfrm>
          <a:prstGeom prst="bentConnector3">
            <a:avLst>
              <a:gd name="adj1" fmla="val -42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46" idx="3"/>
            <a:endCxn id="7" idx="3"/>
          </p:cNvCxnSpPr>
          <p:nvPr/>
        </p:nvCxnSpPr>
        <p:spPr>
          <a:xfrm flipH="1" flipV="1">
            <a:off x="4429124" y="1184774"/>
            <a:ext cx="1714512" cy="2916816"/>
          </a:xfrm>
          <a:prstGeom prst="bentConnector3">
            <a:avLst>
              <a:gd name="adj1" fmla="val -426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48" idx="3"/>
            <a:endCxn id="7" idx="3"/>
          </p:cNvCxnSpPr>
          <p:nvPr/>
        </p:nvCxnSpPr>
        <p:spPr>
          <a:xfrm flipH="1" flipV="1">
            <a:off x="4429124" y="1184774"/>
            <a:ext cx="1285884" cy="3488320"/>
          </a:xfrm>
          <a:prstGeom prst="bentConnector3">
            <a:avLst>
              <a:gd name="adj1" fmla="val -908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49" idx="3"/>
            <a:endCxn id="7" idx="3"/>
          </p:cNvCxnSpPr>
          <p:nvPr/>
        </p:nvCxnSpPr>
        <p:spPr>
          <a:xfrm flipH="1" flipV="1">
            <a:off x="4429124" y="1184774"/>
            <a:ext cx="2214578" cy="4071966"/>
          </a:xfrm>
          <a:prstGeom prst="bentConnector3">
            <a:avLst>
              <a:gd name="adj1" fmla="val -103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7000892" y="5072074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220</Words>
  <Application>Microsoft Office PowerPoint</Application>
  <PresentationFormat>画面に合わせる (4:3)</PresentationFormat>
  <Paragraphs>75</Paragraphs>
  <Slides>4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シラバスシステム 画面遷移図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komiyama</dc:creator>
  <cp:lastModifiedBy>komiyama</cp:lastModifiedBy>
  <cp:revision>68</cp:revision>
  <dcterms:created xsi:type="dcterms:W3CDTF">2009-10-06T06:08:13Z</dcterms:created>
  <dcterms:modified xsi:type="dcterms:W3CDTF">2011-01-15T06:52:14Z</dcterms:modified>
</cp:coreProperties>
</file>