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998B1-0A36-4200-873D-B67F5B11BAA8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C522-F1B4-47E9-A5A1-31A048BD1A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一般ユーザ版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改修案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7DB-7D90-4EF6-A51D-4D9A9134E2E7}" type="datetimeFigureOut">
              <a:rPr kumimoji="1" lang="ja-JP" altLang="en-US" smtClean="0"/>
              <a:pPr/>
              <a:t>2009/10/31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シラバスシステム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画面遷移図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24" y="3886200"/>
            <a:ext cx="7500990" cy="1752600"/>
          </a:xfrm>
        </p:spPr>
        <p:txBody>
          <a:bodyPr/>
          <a:lstStyle/>
          <a:p>
            <a:r>
              <a:rPr kumimoji="1" lang="en-US" altLang="ja-JP" smtClean="0"/>
              <a:t>2009</a:t>
            </a:r>
            <a:r>
              <a:rPr kumimoji="1" lang="ja-JP" altLang="en-US" smtClean="0"/>
              <a:t>年度</a:t>
            </a:r>
            <a:r>
              <a:rPr kumimoji="1" lang="ja-JP" altLang="en-US" dirty="0" smtClean="0"/>
              <a:t>シラバスシステム開発チーム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年度休学　小宮山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endCxn id="7" idx="3"/>
          </p:cNvCxnSpPr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endCxn id="7" idx="3"/>
          </p:cNvCxnSpPr>
          <p:nvPr/>
        </p:nvCxnSpPr>
        <p:spPr>
          <a:xfrm rot="10800000">
            <a:off x="4429124" y="1184774"/>
            <a:ext cx="2000264" cy="1101218"/>
          </a:xfrm>
          <a:prstGeom prst="bentConnector3">
            <a:avLst>
              <a:gd name="adj1" fmla="val -1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図形 43"/>
          <p:cNvCxnSpPr/>
          <p:nvPr/>
        </p:nvCxnSpPr>
        <p:spPr>
          <a:xfrm rot="5400000" flipH="1">
            <a:off x="7352011" y="3292195"/>
            <a:ext cx="83580" cy="785818"/>
          </a:xfrm>
          <a:prstGeom prst="bentConnector4">
            <a:avLst>
              <a:gd name="adj1" fmla="val -112623"/>
              <a:gd name="adj2" fmla="val 112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図形 256"/>
          <p:cNvCxnSpPr>
            <a:stCxn id="252" idx="2"/>
          </p:cNvCxnSpPr>
          <p:nvPr/>
        </p:nvCxnSpPr>
        <p:spPr>
          <a:xfrm rot="5400000" flipH="1">
            <a:off x="7352011" y="3292195"/>
            <a:ext cx="83580" cy="785818"/>
          </a:xfrm>
          <a:prstGeom prst="bentConnector4">
            <a:avLst>
              <a:gd name="adj1" fmla="val -112623"/>
              <a:gd name="adj2" fmla="val 112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/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/>
          <p:nvPr/>
        </p:nvCxnSpPr>
        <p:spPr>
          <a:xfrm rot="10800000">
            <a:off x="4429124" y="1184774"/>
            <a:ext cx="2000264" cy="1101218"/>
          </a:xfrm>
          <a:prstGeom prst="bentConnector3">
            <a:avLst>
              <a:gd name="adj1" fmla="val -1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63" idx="1"/>
          </p:cNvCxnSpPr>
          <p:nvPr/>
        </p:nvCxnSpPr>
        <p:spPr>
          <a:xfrm>
            <a:off x="6643702" y="5256740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000892" y="507207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確認画面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16" idx="2"/>
            <a:endCxn id="11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11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stCxn id="15" idx="3"/>
            <a:endCxn id="7" idx="3"/>
          </p:cNvCxnSpPr>
          <p:nvPr/>
        </p:nvCxnSpPr>
        <p:spPr>
          <a:xfrm flipH="1" flipV="1">
            <a:off x="4429124" y="1184774"/>
            <a:ext cx="2286016" cy="1785950"/>
          </a:xfrm>
          <a:prstGeom prst="bentConnector3">
            <a:avLst>
              <a:gd name="adj1" fmla="val -7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stCxn id="12" idx="3"/>
            <a:endCxn id="7" idx="3"/>
          </p:cNvCxnSpPr>
          <p:nvPr/>
        </p:nvCxnSpPr>
        <p:spPr>
          <a:xfrm flipH="1" flipV="1">
            <a:off x="4429124" y="1184774"/>
            <a:ext cx="2000264" cy="1202304"/>
          </a:xfrm>
          <a:prstGeom prst="bentConnector3">
            <a:avLst>
              <a:gd name="adj1" fmla="val -223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63" idx="1"/>
          </p:cNvCxnSpPr>
          <p:nvPr/>
        </p:nvCxnSpPr>
        <p:spPr>
          <a:xfrm>
            <a:off x="6643702" y="5256740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14" idx="3"/>
            <a:endCxn id="7" idx="3"/>
          </p:cNvCxnSpPr>
          <p:nvPr/>
        </p:nvCxnSpPr>
        <p:spPr>
          <a:xfrm flipH="1" flipV="1">
            <a:off x="4429124" y="1184774"/>
            <a:ext cx="2357454" cy="2357454"/>
          </a:xfrm>
          <a:prstGeom prst="bentConnector3">
            <a:avLst>
              <a:gd name="adj1" fmla="val -42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6" idx="3"/>
            <a:endCxn id="7" idx="3"/>
          </p:cNvCxnSpPr>
          <p:nvPr/>
        </p:nvCxnSpPr>
        <p:spPr>
          <a:xfrm flipH="1" flipV="1">
            <a:off x="4429124" y="1184774"/>
            <a:ext cx="1714512" cy="2916816"/>
          </a:xfrm>
          <a:prstGeom prst="bentConnector3">
            <a:avLst>
              <a:gd name="adj1" fmla="val -426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8" idx="3"/>
            <a:endCxn id="7" idx="3"/>
          </p:cNvCxnSpPr>
          <p:nvPr/>
        </p:nvCxnSpPr>
        <p:spPr>
          <a:xfrm flipH="1" flipV="1">
            <a:off x="4429124" y="1184774"/>
            <a:ext cx="1285884" cy="3488320"/>
          </a:xfrm>
          <a:prstGeom prst="bentConnector3">
            <a:avLst>
              <a:gd name="adj1" fmla="val -90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49" idx="3"/>
            <a:endCxn id="7" idx="3"/>
          </p:cNvCxnSpPr>
          <p:nvPr/>
        </p:nvCxnSpPr>
        <p:spPr>
          <a:xfrm flipH="1" flipV="1">
            <a:off x="4429124" y="1184774"/>
            <a:ext cx="2214578" cy="4071966"/>
          </a:xfrm>
          <a:prstGeom prst="bentConnector3">
            <a:avLst>
              <a:gd name="adj1" fmla="val -103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000892" y="507207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確認画面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220</Words>
  <Application>Microsoft Office PowerPoint</Application>
  <PresentationFormat>画面に合わせる (4:3)</PresentationFormat>
  <Paragraphs>75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シラバスシステム 画面遷移図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komiyama</dc:creator>
  <cp:lastModifiedBy>komiyama</cp:lastModifiedBy>
  <cp:revision>67</cp:revision>
  <dcterms:created xsi:type="dcterms:W3CDTF">2009-10-06T06:08:13Z</dcterms:created>
  <dcterms:modified xsi:type="dcterms:W3CDTF">2009-10-30T17:19:51Z</dcterms:modified>
</cp:coreProperties>
</file>