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69" d="100"/>
          <a:sy n="69" d="100"/>
        </p:scale>
        <p:origin x="208" y="122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138" Type="http://schemas.openxmlformats.org/officeDocument/2006/relationships/theme" Target="theme/theme1.xml"/><Relationship Id="rId141"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136"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139"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1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15/4/2024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15/4/2024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2024/04/15</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4257</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181</cp:revision>
  <cp:lastPrinted>2023-10-27T06:48:18Z</cp:lastPrinted>
  <dcterms:created xsi:type="dcterms:W3CDTF">2018-01-08T18:03:55Z</dcterms:created>
  <dcterms:modified xsi:type="dcterms:W3CDTF">2024-04-15T15:24:18Z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