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8"/>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23" r:id="rId23"/>
    <p:sldId id="2147477987" r:id="rId24"/>
    <p:sldId id="2147477958" r:id="rId25"/>
    <p:sldId id="2147477940" r:id="rId26"/>
    <p:sldId id="2147477917" r:id="rId27"/>
    <p:sldId id="2147477988" r:id="rId28"/>
    <p:sldId id="2147477959" r:id="rId29"/>
    <p:sldId id="2147477941" r:id="rId30"/>
    <p:sldId id="2147477992" r:id="rId31"/>
    <p:sldId id="2147477989" r:id="rId32"/>
    <p:sldId id="2147477960" r:id="rId33"/>
    <p:sldId id="2147477942" r:id="rId34"/>
    <p:sldId id="2147477993" r:id="rId35"/>
    <p:sldId id="2147477924" r:id="rId36"/>
    <p:sldId id="2147477990" r:id="rId37"/>
    <p:sldId id="2147477961" r:id="rId38"/>
    <p:sldId id="2147477943" r:id="rId39"/>
    <p:sldId id="2147477921" r:id="rId40"/>
    <p:sldId id="2147477991" r:id="rId41"/>
    <p:sldId id="2147477962" r:id="rId42"/>
    <p:sldId id="2147477944" r:id="rId43"/>
    <p:sldId id="2147477922" r:id="rId44"/>
    <p:sldId id="2147477984" r:id="rId45"/>
    <p:sldId id="2147477955" r:id="rId46"/>
    <p:sldId id="319" r:id="rId47"/>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138" Type="http://schemas.openxmlformats.org/officeDocument/2006/relationships/theme" Target="theme/theme1.xml"/><Relationship Id="rId141"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136"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5/4/2024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5/4/2024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2024/04/05</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218363738"/>
              </p:ext>
            </p:extLst>
          </p:nvPr>
        </p:nvGraphicFramePr>
        <p:xfrm>
          <a:off x="384047" y="1193872"/>
          <a:ext cx="9464041" cy="343411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148112">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2191553609"/>
              </p:ext>
            </p:extLst>
          </p:nvPr>
        </p:nvGraphicFramePr>
        <p:xfrm>
          <a:off x="391647" y="1199586"/>
          <a:ext cx="9386915" cy="22860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657914">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889112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23816203"/>
              </p:ext>
            </p:extLst>
          </p:nvPr>
        </p:nvGraphicFramePr>
        <p:xfrm>
          <a:off x="391647" y="1199585"/>
          <a:ext cx="9386915" cy="3811725"/>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66991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148770">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1023177623"/>
              </p:ext>
            </p:extLst>
          </p:nvPr>
        </p:nvGraphicFramePr>
        <p:xfrm>
          <a:off x="384047" y="1193871"/>
          <a:ext cx="9464041" cy="3139978"/>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02595">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537383">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2867159880"/>
              </p:ext>
            </p:extLst>
          </p:nvPr>
        </p:nvGraphicFramePr>
        <p:xfrm>
          <a:off x="384046" y="1193873"/>
          <a:ext cx="9464041" cy="2808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4514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89097566"/>
              </p:ext>
            </p:extLst>
          </p:nvPr>
        </p:nvGraphicFramePr>
        <p:xfrm>
          <a:off x="384047" y="1193871"/>
          <a:ext cx="9464041" cy="2662488"/>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257750">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3660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639460377"/>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42</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4220</TotalTime>
  <Words>2763</Words>
  <Application>Microsoft Macintosh PowerPoint</Application>
  <PresentationFormat>Custom</PresentationFormat>
  <Paragraphs>389</Paragraphs>
  <Slides>43</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 1/2</vt:lpstr>
      <vt:lpstr>Recommendations: TALENT 2/2</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157</cp:revision>
  <cp:lastPrinted>2023-10-27T06:48:18Z</cp:lastPrinted>
  <dcterms:created xsi:type="dcterms:W3CDTF">2018-01-08T18:03:55Z</dcterms:created>
  <dcterms:modified xsi:type="dcterms:W3CDTF">2024-04-05T10:12:12Z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